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Lst>
  <p:sldSz cx="15119350" cy="106553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56">
          <p15:clr>
            <a:srgbClr val="A4A3A4"/>
          </p15:clr>
        </p15:guide>
        <p15:guide id="2" pos="47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66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1260" y="90"/>
      </p:cViewPr>
      <p:guideLst>
        <p:guide orient="horz" pos="3356"/>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3820"/>
            <a:ext cx="12851448" cy="3709623"/>
          </a:xfrm>
        </p:spPr>
        <p:txBody>
          <a:bodyPr anchor="b"/>
          <a:lstStyle>
            <a:lvl1pPr algn="ctr">
              <a:defRPr sz="9322"/>
            </a:lvl1pPr>
          </a:lstStyle>
          <a:p>
            <a:r>
              <a:rPr lang="fr-FR"/>
              <a:t>Modifiez le style du titre</a:t>
            </a:r>
            <a:endParaRPr lang="en-US" dirty="0"/>
          </a:p>
        </p:txBody>
      </p:sp>
      <p:sp>
        <p:nvSpPr>
          <p:cNvPr id="3" name="Subtitle 2"/>
          <p:cNvSpPr>
            <a:spLocks noGrp="1"/>
          </p:cNvSpPr>
          <p:nvPr>
            <p:ph type="subTitle" idx="1"/>
          </p:nvPr>
        </p:nvSpPr>
        <p:spPr>
          <a:xfrm>
            <a:off x="1889919" y="5596500"/>
            <a:ext cx="11339513" cy="2572564"/>
          </a:xfrm>
        </p:spPr>
        <p:txBody>
          <a:bodyPr/>
          <a:lstStyle>
            <a:lvl1pPr marL="0" indent="0" algn="ctr">
              <a:buNone/>
              <a:defRPr sz="3729"/>
            </a:lvl1pPr>
            <a:lvl2pPr marL="710352" indent="0" algn="ctr">
              <a:buNone/>
              <a:defRPr sz="3107"/>
            </a:lvl2pPr>
            <a:lvl3pPr marL="1420703" indent="0" algn="ctr">
              <a:buNone/>
              <a:defRPr sz="2797"/>
            </a:lvl3pPr>
            <a:lvl4pPr marL="2131055" indent="0" algn="ctr">
              <a:buNone/>
              <a:defRPr sz="2486"/>
            </a:lvl4pPr>
            <a:lvl5pPr marL="2841407" indent="0" algn="ctr">
              <a:buNone/>
              <a:defRPr sz="2486"/>
            </a:lvl5pPr>
            <a:lvl6pPr marL="3551758" indent="0" algn="ctr">
              <a:buNone/>
              <a:defRPr sz="2486"/>
            </a:lvl6pPr>
            <a:lvl7pPr marL="4262110" indent="0" algn="ctr">
              <a:buNone/>
              <a:defRPr sz="2486"/>
            </a:lvl7pPr>
            <a:lvl8pPr marL="4972461" indent="0" algn="ctr">
              <a:buNone/>
              <a:defRPr sz="2486"/>
            </a:lvl8pPr>
            <a:lvl9pPr marL="5682813" indent="0" algn="ctr">
              <a:buNone/>
              <a:defRPr sz="2486"/>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520DE7EE-7D4E-4D89-963D-A135CC85DF31}" type="datetimeFigureOut">
              <a:rPr lang="fr-FR" smtClean="0"/>
              <a:t>29/10/2021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DD3D02-CF47-445E-A87D-202EC2AF8747}" type="slidenum">
              <a:rPr lang="fr-FR" smtClean="0"/>
              <a:t>‹N°›</a:t>
            </a:fld>
            <a:endParaRPr lang="fr-FR"/>
          </a:p>
        </p:txBody>
      </p:sp>
    </p:spTree>
    <p:extLst>
      <p:ext uri="{BB962C8B-B14F-4D97-AF65-F5344CB8AC3E}">
        <p14:creationId xmlns:p14="http://schemas.microsoft.com/office/powerpoint/2010/main" val="4128111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20DE7EE-7D4E-4D89-963D-A135CC85DF31}" type="datetimeFigureOut">
              <a:rPr lang="fr-FR" smtClean="0"/>
              <a:t>29/10/2021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DD3D02-CF47-445E-A87D-202EC2AF8747}" type="slidenum">
              <a:rPr lang="fr-FR" smtClean="0"/>
              <a:t>‹N°›</a:t>
            </a:fld>
            <a:endParaRPr lang="fr-FR"/>
          </a:p>
        </p:txBody>
      </p:sp>
    </p:spTree>
    <p:extLst>
      <p:ext uri="{BB962C8B-B14F-4D97-AF65-F5344CB8AC3E}">
        <p14:creationId xmlns:p14="http://schemas.microsoft.com/office/powerpoint/2010/main" val="4070356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7296"/>
            <a:ext cx="3260110" cy="902987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039456" y="567296"/>
            <a:ext cx="9591338" cy="902987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20DE7EE-7D4E-4D89-963D-A135CC85DF31}" type="datetimeFigureOut">
              <a:rPr lang="fr-FR" smtClean="0"/>
              <a:t>29/10/2021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DD3D02-CF47-445E-A87D-202EC2AF8747}" type="slidenum">
              <a:rPr lang="fr-FR" smtClean="0"/>
              <a:t>‹N°›</a:t>
            </a:fld>
            <a:endParaRPr lang="fr-FR"/>
          </a:p>
        </p:txBody>
      </p:sp>
    </p:spTree>
    <p:extLst>
      <p:ext uri="{BB962C8B-B14F-4D97-AF65-F5344CB8AC3E}">
        <p14:creationId xmlns:p14="http://schemas.microsoft.com/office/powerpoint/2010/main" val="2720909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20DE7EE-7D4E-4D89-963D-A135CC85DF31}" type="datetimeFigureOut">
              <a:rPr lang="fr-FR" smtClean="0"/>
              <a:t>29/10/2021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DD3D02-CF47-445E-A87D-202EC2AF8747}" type="slidenum">
              <a:rPr lang="fr-FR" smtClean="0"/>
              <a:t>‹N°›</a:t>
            </a:fld>
            <a:endParaRPr lang="fr-FR"/>
          </a:p>
        </p:txBody>
      </p:sp>
    </p:spTree>
    <p:extLst>
      <p:ext uri="{BB962C8B-B14F-4D97-AF65-F5344CB8AC3E}">
        <p14:creationId xmlns:p14="http://schemas.microsoft.com/office/powerpoint/2010/main" val="1800890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031582" y="2656429"/>
            <a:ext cx="13040439" cy="4432308"/>
          </a:xfrm>
        </p:spPr>
        <p:txBody>
          <a:bodyPr anchor="b"/>
          <a:lstStyle>
            <a:lvl1pPr>
              <a:defRPr sz="9322"/>
            </a:lvl1pPr>
          </a:lstStyle>
          <a:p>
            <a:r>
              <a:rPr lang="fr-FR"/>
              <a:t>Modifiez le style du titre</a:t>
            </a:r>
            <a:endParaRPr lang="en-US" dirty="0"/>
          </a:p>
        </p:txBody>
      </p:sp>
      <p:sp>
        <p:nvSpPr>
          <p:cNvPr id="3" name="Text Placeholder 2"/>
          <p:cNvSpPr>
            <a:spLocks noGrp="1"/>
          </p:cNvSpPr>
          <p:nvPr>
            <p:ph type="body" idx="1"/>
          </p:nvPr>
        </p:nvSpPr>
        <p:spPr>
          <a:xfrm>
            <a:off x="1031582" y="7130668"/>
            <a:ext cx="13040439" cy="2330846"/>
          </a:xfrm>
        </p:spPr>
        <p:txBody>
          <a:bodyPr/>
          <a:lstStyle>
            <a:lvl1pPr marL="0" indent="0">
              <a:buNone/>
              <a:defRPr sz="3729">
                <a:solidFill>
                  <a:schemeClr val="tx1"/>
                </a:solidFill>
              </a:defRPr>
            </a:lvl1pPr>
            <a:lvl2pPr marL="710352" indent="0">
              <a:buNone/>
              <a:defRPr sz="3107">
                <a:solidFill>
                  <a:schemeClr val="tx1">
                    <a:tint val="75000"/>
                  </a:schemeClr>
                </a:solidFill>
              </a:defRPr>
            </a:lvl2pPr>
            <a:lvl3pPr marL="1420703" indent="0">
              <a:buNone/>
              <a:defRPr sz="2797">
                <a:solidFill>
                  <a:schemeClr val="tx1">
                    <a:tint val="75000"/>
                  </a:schemeClr>
                </a:solidFill>
              </a:defRPr>
            </a:lvl3pPr>
            <a:lvl4pPr marL="2131055" indent="0">
              <a:buNone/>
              <a:defRPr sz="2486">
                <a:solidFill>
                  <a:schemeClr val="tx1">
                    <a:tint val="75000"/>
                  </a:schemeClr>
                </a:solidFill>
              </a:defRPr>
            </a:lvl4pPr>
            <a:lvl5pPr marL="2841407" indent="0">
              <a:buNone/>
              <a:defRPr sz="2486">
                <a:solidFill>
                  <a:schemeClr val="tx1">
                    <a:tint val="75000"/>
                  </a:schemeClr>
                </a:solidFill>
              </a:defRPr>
            </a:lvl5pPr>
            <a:lvl6pPr marL="3551758" indent="0">
              <a:buNone/>
              <a:defRPr sz="2486">
                <a:solidFill>
                  <a:schemeClr val="tx1">
                    <a:tint val="75000"/>
                  </a:schemeClr>
                </a:solidFill>
              </a:defRPr>
            </a:lvl6pPr>
            <a:lvl7pPr marL="4262110" indent="0">
              <a:buNone/>
              <a:defRPr sz="2486">
                <a:solidFill>
                  <a:schemeClr val="tx1">
                    <a:tint val="75000"/>
                  </a:schemeClr>
                </a:solidFill>
              </a:defRPr>
            </a:lvl7pPr>
            <a:lvl8pPr marL="4972461" indent="0">
              <a:buNone/>
              <a:defRPr sz="2486">
                <a:solidFill>
                  <a:schemeClr val="tx1">
                    <a:tint val="75000"/>
                  </a:schemeClr>
                </a:solidFill>
              </a:defRPr>
            </a:lvl8pPr>
            <a:lvl9pPr marL="5682813" indent="0">
              <a:buNone/>
              <a:defRPr sz="2486">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20DE7EE-7D4E-4D89-963D-A135CC85DF31}" type="datetimeFigureOut">
              <a:rPr lang="fr-FR" smtClean="0"/>
              <a:t>29/10/2021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DD3D02-CF47-445E-A87D-202EC2AF8747}" type="slidenum">
              <a:rPr lang="fr-FR" smtClean="0"/>
              <a:t>‹N°›</a:t>
            </a:fld>
            <a:endParaRPr lang="fr-FR"/>
          </a:p>
        </p:txBody>
      </p:sp>
    </p:spTree>
    <p:extLst>
      <p:ext uri="{BB962C8B-B14F-4D97-AF65-F5344CB8AC3E}">
        <p14:creationId xmlns:p14="http://schemas.microsoft.com/office/powerpoint/2010/main" val="1228805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39455" y="2836480"/>
            <a:ext cx="6425724" cy="676069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654171" y="2836480"/>
            <a:ext cx="6425724" cy="676069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20DE7EE-7D4E-4D89-963D-A135CC85DF31}" type="datetimeFigureOut">
              <a:rPr lang="fr-FR" smtClean="0"/>
              <a:t>29/10/2021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5DD3D02-CF47-445E-A87D-202EC2AF8747}" type="slidenum">
              <a:rPr lang="fr-FR" smtClean="0"/>
              <a:t>‹N°›</a:t>
            </a:fld>
            <a:endParaRPr lang="fr-FR"/>
          </a:p>
        </p:txBody>
      </p:sp>
    </p:spTree>
    <p:extLst>
      <p:ext uri="{BB962C8B-B14F-4D97-AF65-F5344CB8AC3E}">
        <p14:creationId xmlns:p14="http://schemas.microsoft.com/office/powerpoint/2010/main" val="80156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7298"/>
            <a:ext cx="13040439" cy="2059532"/>
          </a:xfrm>
        </p:spPr>
        <p:txBody>
          <a:bodyPr/>
          <a:lstStyle/>
          <a:p>
            <a:r>
              <a:rPr lang="fr-FR"/>
              <a:t>Modifiez le style du titre</a:t>
            </a:r>
            <a:endParaRPr lang="en-US" dirty="0"/>
          </a:p>
        </p:txBody>
      </p:sp>
      <p:sp>
        <p:nvSpPr>
          <p:cNvPr id="3" name="Text Placeholder 2"/>
          <p:cNvSpPr>
            <a:spLocks noGrp="1"/>
          </p:cNvSpPr>
          <p:nvPr>
            <p:ph type="body" idx="1"/>
          </p:nvPr>
        </p:nvSpPr>
        <p:spPr>
          <a:xfrm>
            <a:off x="1041426" y="2612029"/>
            <a:ext cx="6396193" cy="1280115"/>
          </a:xfrm>
        </p:spPr>
        <p:txBody>
          <a:bodyPr anchor="b"/>
          <a:lstStyle>
            <a:lvl1pPr marL="0" indent="0">
              <a:buNone/>
              <a:defRPr sz="3729" b="1"/>
            </a:lvl1pPr>
            <a:lvl2pPr marL="710352" indent="0">
              <a:buNone/>
              <a:defRPr sz="3107" b="1"/>
            </a:lvl2pPr>
            <a:lvl3pPr marL="1420703" indent="0">
              <a:buNone/>
              <a:defRPr sz="2797" b="1"/>
            </a:lvl3pPr>
            <a:lvl4pPr marL="2131055" indent="0">
              <a:buNone/>
              <a:defRPr sz="2486" b="1"/>
            </a:lvl4pPr>
            <a:lvl5pPr marL="2841407" indent="0">
              <a:buNone/>
              <a:defRPr sz="2486" b="1"/>
            </a:lvl5pPr>
            <a:lvl6pPr marL="3551758" indent="0">
              <a:buNone/>
              <a:defRPr sz="2486" b="1"/>
            </a:lvl6pPr>
            <a:lvl7pPr marL="4262110" indent="0">
              <a:buNone/>
              <a:defRPr sz="2486" b="1"/>
            </a:lvl7pPr>
            <a:lvl8pPr marL="4972461" indent="0">
              <a:buNone/>
              <a:defRPr sz="2486" b="1"/>
            </a:lvl8pPr>
            <a:lvl9pPr marL="5682813" indent="0">
              <a:buNone/>
              <a:defRPr sz="2486" b="1"/>
            </a:lvl9pPr>
          </a:lstStyle>
          <a:p>
            <a:pPr lvl="0"/>
            <a:r>
              <a:rPr lang="fr-FR"/>
              <a:t>Modifier les styles du texte du masque</a:t>
            </a:r>
          </a:p>
        </p:txBody>
      </p:sp>
      <p:sp>
        <p:nvSpPr>
          <p:cNvPr id="4" name="Content Placeholder 3"/>
          <p:cNvSpPr>
            <a:spLocks noGrp="1"/>
          </p:cNvSpPr>
          <p:nvPr>
            <p:ph sz="half" idx="2"/>
          </p:nvPr>
        </p:nvSpPr>
        <p:spPr>
          <a:xfrm>
            <a:off x="1041426" y="3892144"/>
            <a:ext cx="6396193" cy="572475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654172" y="2612029"/>
            <a:ext cx="6427693" cy="1280115"/>
          </a:xfrm>
        </p:spPr>
        <p:txBody>
          <a:bodyPr anchor="b"/>
          <a:lstStyle>
            <a:lvl1pPr marL="0" indent="0">
              <a:buNone/>
              <a:defRPr sz="3729" b="1"/>
            </a:lvl1pPr>
            <a:lvl2pPr marL="710352" indent="0">
              <a:buNone/>
              <a:defRPr sz="3107" b="1"/>
            </a:lvl2pPr>
            <a:lvl3pPr marL="1420703" indent="0">
              <a:buNone/>
              <a:defRPr sz="2797" b="1"/>
            </a:lvl3pPr>
            <a:lvl4pPr marL="2131055" indent="0">
              <a:buNone/>
              <a:defRPr sz="2486" b="1"/>
            </a:lvl4pPr>
            <a:lvl5pPr marL="2841407" indent="0">
              <a:buNone/>
              <a:defRPr sz="2486" b="1"/>
            </a:lvl5pPr>
            <a:lvl6pPr marL="3551758" indent="0">
              <a:buNone/>
              <a:defRPr sz="2486" b="1"/>
            </a:lvl6pPr>
            <a:lvl7pPr marL="4262110" indent="0">
              <a:buNone/>
              <a:defRPr sz="2486" b="1"/>
            </a:lvl7pPr>
            <a:lvl8pPr marL="4972461" indent="0">
              <a:buNone/>
              <a:defRPr sz="2486" b="1"/>
            </a:lvl8pPr>
            <a:lvl9pPr marL="5682813" indent="0">
              <a:buNone/>
              <a:defRPr sz="2486" b="1"/>
            </a:lvl9pPr>
          </a:lstStyle>
          <a:p>
            <a:pPr lvl="0"/>
            <a:r>
              <a:rPr lang="fr-FR"/>
              <a:t>Modifier les styles du texte du masque</a:t>
            </a:r>
          </a:p>
        </p:txBody>
      </p:sp>
      <p:sp>
        <p:nvSpPr>
          <p:cNvPr id="6" name="Content Placeholder 5"/>
          <p:cNvSpPr>
            <a:spLocks noGrp="1"/>
          </p:cNvSpPr>
          <p:nvPr>
            <p:ph sz="quarter" idx="4"/>
          </p:nvPr>
        </p:nvSpPr>
        <p:spPr>
          <a:xfrm>
            <a:off x="7654172" y="3892144"/>
            <a:ext cx="6427693" cy="572475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20DE7EE-7D4E-4D89-963D-A135CC85DF31}" type="datetimeFigureOut">
              <a:rPr lang="fr-FR" smtClean="0"/>
              <a:t>29/10/2021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5DD3D02-CF47-445E-A87D-202EC2AF8747}" type="slidenum">
              <a:rPr lang="fr-FR" smtClean="0"/>
              <a:t>‹N°›</a:t>
            </a:fld>
            <a:endParaRPr lang="fr-FR"/>
          </a:p>
        </p:txBody>
      </p:sp>
    </p:spTree>
    <p:extLst>
      <p:ext uri="{BB962C8B-B14F-4D97-AF65-F5344CB8AC3E}">
        <p14:creationId xmlns:p14="http://schemas.microsoft.com/office/powerpoint/2010/main" val="538164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20DE7EE-7D4E-4D89-963D-A135CC85DF31}" type="datetimeFigureOut">
              <a:rPr lang="fr-FR" smtClean="0"/>
              <a:t>29/10/2021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5DD3D02-CF47-445E-A87D-202EC2AF8747}" type="slidenum">
              <a:rPr lang="fr-FR" smtClean="0"/>
              <a:t>‹N°›</a:t>
            </a:fld>
            <a:endParaRPr lang="fr-FR"/>
          </a:p>
        </p:txBody>
      </p:sp>
    </p:spTree>
    <p:extLst>
      <p:ext uri="{BB962C8B-B14F-4D97-AF65-F5344CB8AC3E}">
        <p14:creationId xmlns:p14="http://schemas.microsoft.com/office/powerpoint/2010/main" val="849312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0DE7EE-7D4E-4D89-963D-A135CC85DF31}" type="datetimeFigureOut">
              <a:rPr lang="fr-FR" smtClean="0"/>
              <a:t>29/10/2021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5DD3D02-CF47-445E-A87D-202EC2AF8747}" type="slidenum">
              <a:rPr lang="fr-FR" smtClean="0"/>
              <a:t>‹N°›</a:t>
            </a:fld>
            <a:endParaRPr lang="fr-FR"/>
          </a:p>
        </p:txBody>
      </p:sp>
    </p:spTree>
    <p:extLst>
      <p:ext uri="{BB962C8B-B14F-4D97-AF65-F5344CB8AC3E}">
        <p14:creationId xmlns:p14="http://schemas.microsoft.com/office/powerpoint/2010/main" val="1733381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41425" y="710353"/>
            <a:ext cx="4876384" cy="2486237"/>
          </a:xfrm>
        </p:spPr>
        <p:txBody>
          <a:bodyPr anchor="b"/>
          <a:lstStyle>
            <a:lvl1pPr>
              <a:defRPr sz="4972"/>
            </a:lvl1pPr>
          </a:lstStyle>
          <a:p>
            <a:r>
              <a:rPr lang="fr-FR"/>
              <a:t>Modifiez le style du titre</a:t>
            </a:r>
            <a:endParaRPr lang="en-US" dirty="0"/>
          </a:p>
        </p:txBody>
      </p:sp>
      <p:sp>
        <p:nvSpPr>
          <p:cNvPr id="3" name="Content Placeholder 2"/>
          <p:cNvSpPr>
            <a:spLocks noGrp="1"/>
          </p:cNvSpPr>
          <p:nvPr>
            <p:ph idx="1"/>
          </p:nvPr>
        </p:nvSpPr>
        <p:spPr>
          <a:xfrm>
            <a:off x="6427693" y="1534168"/>
            <a:ext cx="7654171" cy="7572169"/>
          </a:xfrm>
        </p:spPr>
        <p:txBody>
          <a:bodyPr/>
          <a:lstStyle>
            <a:lvl1pPr>
              <a:defRPr sz="4972"/>
            </a:lvl1pPr>
            <a:lvl2pPr>
              <a:defRPr sz="4350"/>
            </a:lvl2pPr>
            <a:lvl3pPr>
              <a:defRPr sz="3729"/>
            </a:lvl3pPr>
            <a:lvl4pPr>
              <a:defRPr sz="3107"/>
            </a:lvl4pPr>
            <a:lvl5pPr>
              <a:defRPr sz="3107"/>
            </a:lvl5pPr>
            <a:lvl6pPr>
              <a:defRPr sz="3107"/>
            </a:lvl6pPr>
            <a:lvl7pPr>
              <a:defRPr sz="3107"/>
            </a:lvl7pPr>
            <a:lvl8pPr>
              <a:defRPr sz="3107"/>
            </a:lvl8pPr>
            <a:lvl9pPr>
              <a:defRPr sz="3107"/>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41425" y="3196590"/>
            <a:ext cx="4876384" cy="5922078"/>
          </a:xfrm>
        </p:spPr>
        <p:txBody>
          <a:bodyPr/>
          <a:lstStyle>
            <a:lvl1pPr marL="0" indent="0">
              <a:buNone/>
              <a:defRPr sz="2486"/>
            </a:lvl1pPr>
            <a:lvl2pPr marL="710352" indent="0">
              <a:buNone/>
              <a:defRPr sz="2175"/>
            </a:lvl2pPr>
            <a:lvl3pPr marL="1420703" indent="0">
              <a:buNone/>
              <a:defRPr sz="1864"/>
            </a:lvl3pPr>
            <a:lvl4pPr marL="2131055" indent="0">
              <a:buNone/>
              <a:defRPr sz="1554"/>
            </a:lvl4pPr>
            <a:lvl5pPr marL="2841407" indent="0">
              <a:buNone/>
              <a:defRPr sz="1554"/>
            </a:lvl5pPr>
            <a:lvl6pPr marL="3551758" indent="0">
              <a:buNone/>
              <a:defRPr sz="1554"/>
            </a:lvl6pPr>
            <a:lvl7pPr marL="4262110" indent="0">
              <a:buNone/>
              <a:defRPr sz="1554"/>
            </a:lvl7pPr>
            <a:lvl8pPr marL="4972461" indent="0">
              <a:buNone/>
              <a:defRPr sz="1554"/>
            </a:lvl8pPr>
            <a:lvl9pPr marL="5682813" indent="0">
              <a:buNone/>
              <a:defRPr sz="1554"/>
            </a:lvl9pPr>
          </a:lstStyle>
          <a:p>
            <a:pPr lvl="0"/>
            <a:r>
              <a:rPr lang="fr-FR"/>
              <a:t>Modifier les styles du texte du masque</a:t>
            </a:r>
          </a:p>
        </p:txBody>
      </p:sp>
      <p:sp>
        <p:nvSpPr>
          <p:cNvPr id="5" name="Date Placeholder 4"/>
          <p:cNvSpPr>
            <a:spLocks noGrp="1"/>
          </p:cNvSpPr>
          <p:nvPr>
            <p:ph type="dt" sz="half" idx="10"/>
          </p:nvPr>
        </p:nvSpPr>
        <p:spPr/>
        <p:txBody>
          <a:bodyPr/>
          <a:lstStyle/>
          <a:p>
            <a:fld id="{520DE7EE-7D4E-4D89-963D-A135CC85DF31}" type="datetimeFigureOut">
              <a:rPr lang="fr-FR" smtClean="0"/>
              <a:t>29/10/2021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5DD3D02-CF47-445E-A87D-202EC2AF8747}" type="slidenum">
              <a:rPr lang="fr-FR" smtClean="0"/>
              <a:t>‹N°›</a:t>
            </a:fld>
            <a:endParaRPr lang="fr-FR"/>
          </a:p>
        </p:txBody>
      </p:sp>
    </p:spTree>
    <p:extLst>
      <p:ext uri="{BB962C8B-B14F-4D97-AF65-F5344CB8AC3E}">
        <p14:creationId xmlns:p14="http://schemas.microsoft.com/office/powerpoint/2010/main" val="4277949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41425" y="710353"/>
            <a:ext cx="4876384" cy="2486237"/>
          </a:xfrm>
        </p:spPr>
        <p:txBody>
          <a:bodyPr anchor="b"/>
          <a:lstStyle>
            <a:lvl1pPr>
              <a:defRPr sz="4972"/>
            </a:lvl1pPr>
          </a:lstStyle>
          <a:p>
            <a:r>
              <a:rPr lang="fr-FR"/>
              <a:t>Modifiez le style du titre</a:t>
            </a:r>
            <a:endParaRPr lang="en-US" dirty="0"/>
          </a:p>
        </p:txBody>
      </p:sp>
      <p:sp>
        <p:nvSpPr>
          <p:cNvPr id="3" name="Picture Placeholder 2"/>
          <p:cNvSpPr>
            <a:spLocks noGrp="1" noChangeAspect="1"/>
          </p:cNvSpPr>
          <p:nvPr>
            <p:ph type="pic" idx="1"/>
          </p:nvPr>
        </p:nvSpPr>
        <p:spPr>
          <a:xfrm>
            <a:off x="6427693" y="1534168"/>
            <a:ext cx="7654171" cy="7572169"/>
          </a:xfrm>
        </p:spPr>
        <p:txBody>
          <a:bodyPr anchor="t"/>
          <a:lstStyle>
            <a:lvl1pPr marL="0" indent="0">
              <a:buNone/>
              <a:defRPr sz="4972"/>
            </a:lvl1pPr>
            <a:lvl2pPr marL="710352" indent="0">
              <a:buNone/>
              <a:defRPr sz="4350"/>
            </a:lvl2pPr>
            <a:lvl3pPr marL="1420703" indent="0">
              <a:buNone/>
              <a:defRPr sz="3729"/>
            </a:lvl3pPr>
            <a:lvl4pPr marL="2131055" indent="0">
              <a:buNone/>
              <a:defRPr sz="3107"/>
            </a:lvl4pPr>
            <a:lvl5pPr marL="2841407" indent="0">
              <a:buNone/>
              <a:defRPr sz="3107"/>
            </a:lvl5pPr>
            <a:lvl6pPr marL="3551758" indent="0">
              <a:buNone/>
              <a:defRPr sz="3107"/>
            </a:lvl6pPr>
            <a:lvl7pPr marL="4262110" indent="0">
              <a:buNone/>
              <a:defRPr sz="3107"/>
            </a:lvl7pPr>
            <a:lvl8pPr marL="4972461" indent="0">
              <a:buNone/>
              <a:defRPr sz="3107"/>
            </a:lvl8pPr>
            <a:lvl9pPr marL="5682813" indent="0">
              <a:buNone/>
              <a:defRPr sz="3107"/>
            </a:lvl9pPr>
          </a:lstStyle>
          <a:p>
            <a:r>
              <a:rPr lang="fr-FR"/>
              <a:t>Cliquez sur l'icône pour ajouter une image</a:t>
            </a:r>
            <a:endParaRPr lang="en-US" dirty="0"/>
          </a:p>
        </p:txBody>
      </p:sp>
      <p:sp>
        <p:nvSpPr>
          <p:cNvPr id="4" name="Text Placeholder 3"/>
          <p:cNvSpPr>
            <a:spLocks noGrp="1"/>
          </p:cNvSpPr>
          <p:nvPr>
            <p:ph type="body" sz="half" idx="2"/>
          </p:nvPr>
        </p:nvSpPr>
        <p:spPr>
          <a:xfrm>
            <a:off x="1041425" y="3196590"/>
            <a:ext cx="4876384" cy="5922078"/>
          </a:xfrm>
        </p:spPr>
        <p:txBody>
          <a:bodyPr/>
          <a:lstStyle>
            <a:lvl1pPr marL="0" indent="0">
              <a:buNone/>
              <a:defRPr sz="2486"/>
            </a:lvl1pPr>
            <a:lvl2pPr marL="710352" indent="0">
              <a:buNone/>
              <a:defRPr sz="2175"/>
            </a:lvl2pPr>
            <a:lvl3pPr marL="1420703" indent="0">
              <a:buNone/>
              <a:defRPr sz="1864"/>
            </a:lvl3pPr>
            <a:lvl4pPr marL="2131055" indent="0">
              <a:buNone/>
              <a:defRPr sz="1554"/>
            </a:lvl4pPr>
            <a:lvl5pPr marL="2841407" indent="0">
              <a:buNone/>
              <a:defRPr sz="1554"/>
            </a:lvl5pPr>
            <a:lvl6pPr marL="3551758" indent="0">
              <a:buNone/>
              <a:defRPr sz="1554"/>
            </a:lvl6pPr>
            <a:lvl7pPr marL="4262110" indent="0">
              <a:buNone/>
              <a:defRPr sz="1554"/>
            </a:lvl7pPr>
            <a:lvl8pPr marL="4972461" indent="0">
              <a:buNone/>
              <a:defRPr sz="1554"/>
            </a:lvl8pPr>
            <a:lvl9pPr marL="5682813" indent="0">
              <a:buNone/>
              <a:defRPr sz="1554"/>
            </a:lvl9pPr>
          </a:lstStyle>
          <a:p>
            <a:pPr lvl="0"/>
            <a:r>
              <a:rPr lang="fr-FR"/>
              <a:t>Modifier les styles du texte du masque</a:t>
            </a:r>
          </a:p>
        </p:txBody>
      </p:sp>
      <p:sp>
        <p:nvSpPr>
          <p:cNvPr id="5" name="Date Placeholder 4"/>
          <p:cNvSpPr>
            <a:spLocks noGrp="1"/>
          </p:cNvSpPr>
          <p:nvPr>
            <p:ph type="dt" sz="half" idx="10"/>
          </p:nvPr>
        </p:nvSpPr>
        <p:spPr/>
        <p:txBody>
          <a:bodyPr/>
          <a:lstStyle/>
          <a:p>
            <a:fld id="{520DE7EE-7D4E-4D89-963D-A135CC85DF31}" type="datetimeFigureOut">
              <a:rPr lang="fr-FR" smtClean="0"/>
              <a:t>29/10/2021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5DD3D02-CF47-445E-A87D-202EC2AF8747}" type="slidenum">
              <a:rPr lang="fr-FR" smtClean="0"/>
              <a:t>‹N°›</a:t>
            </a:fld>
            <a:endParaRPr lang="fr-FR"/>
          </a:p>
        </p:txBody>
      </p:sp>
    </p:spTree>
    <p:extLst>
      <p:ext uri="{BB962C8B-B14F-4D97-AF65-F5344CB8AC3E}">
        <p14:creationId xmlns:p14="http://schemas.microsoft.com/office/powerpoint/2010/main" val="273460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7298"/>
            <a:ext cx="13040439" cy="205953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39456" y="2836480"/>
            <a:ext cx="13040439" cy="676069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9455" y="9875887"/>
            <a:ext cx="3401854" cy="567296"/>
          </a:xfrm>
          <a:prstGeom prst="rect">
            <a:avLst/>
          </a:prstGeom>
        </p:spPr>
        <p:txBody>
          <a:bodyPr vert="horz" lIns="91440" tIns="45720" rIns="91440" bIns="45720" rtlCol="0" anchor="ctr"/>
          <a:lstStyle>
            <a:lvl1pPr algn="l">
              <a:defRPr sz="1864">
                <a:solidFill>
                  <a:schemeClr val="tx1">
                    <a:tint val="75000"/>
                  </a:schemeClr>
                </a:solidFill>
              </a:defRPr>
            </a:lvl1pPr>
          </a:lstStyle>
          <a:p>
            <a:fld id="{520DE7EE-7D4E-4D89-963D-A135CC85DF31}" type="datetimeFigureOut">
              <a:rPr lang="fr-FR" smtClean="0"/>
              <a:t>29/10/2021</a:t>
            </a:fld>
            <a:endParaRPr lang="fr-FR"/>
          </a:p>
        </p:txBody>
      </p:sp>
      <p:sp>
        <p:nvSpPr>
          <p:cNvPr id="5" name="Footer Placeholder 4"/>
          <p:cNvSpPr>
            <a:spLocks noGrp="1"/>
          </p:cNvSpPr>
          <p:nvPr>
            <p:ph type="ftr" sz="quarter" idx="3"/>
          </p:nvPr>
        </p:nvSpPr>
        <p:spPr>
          <a:xfrm>
            <a:off x="5008285" y="9875887"/>
            <a:ext cx="5102781" cy="567296"/>
          </a:xfrm>
          <a:prstGeom prst="rect">
            <a:avLst/>
          </a:prstGeom>
        </p:spPr>
        <p:txBody>
          <a:bodyPr vert="horz" lIns="91440" tIns="45720" rIns="91440" bIns="45720" rtlCol="0" anchor="ctr"/>
          <a:lstStyle>
            <a:lvl1pPr algn="ctr">
              <a:defRPr sz="1864">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0678041" y="9875887"/>
            <a:ext cx="3401854" cy="567296"/>
          </a:xfrm>
          <a:prstGeom prst="rect">
            <a:avLst/>
          </a:prstGeom>
        </p:spPr>
        <p:txBody>
          <a:bodyPr vert="horz" lIns="91440" tIns="45720" rIns="91440" bIns="45720" rtlCol="0" anchor="ctr"/>
          <a:lstStyle>
            <a:lvl1pPr algn="r">
              <a:defRPr sz="1864">
                <a:solidFill>
                  <a:schemeClr val="tx1">
                    <a:tint val="75000"/>
                  </a:schemeClr>
                </a:solidFill>
              </a:defRPr>
            </a:lvl1pPr>
          </a:lstStyle>
          <a:p>
            <a:fld id="{D5DD3D02-CF47-445E-A87D-202EC2AF8747}" type="slidenum">
              <a:rPr lang="fr-FR" smtClean="0"/>
              <a:t>‹N°›</a:t>
            </a:fld>
            <a:endParaRPr lang="fr-FR"/>
          </a:p>
        </p:txBody>
      </p:sp>
    </p:spTree>
    <p:extLst>
      <p:ext uri="{BB962C8B-B14F-4D97-AF65-F5344CB8AC3E}">
        <p14:creationId xmlns:p14="http://schemas.microsoft.com/office/powerpoint/2010/main" val="40768942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0703" rtl="0" eaLnBrk="1" latinLnBrk="0" hangingPunct="1">
        <a:lnSpc>
          <a:spcPct val="90000"/>
        </a:lnSpc>
        <a:spcBef>
          <a:spcPct val="0"/>
        </a:spcBef>
        <a:buNone/>
        <a:defRPr sz="6836" kern="1200">
          <a:solidFill>
            <a:schemeClr val="tx1"/>
          </a:solidFill>
          <a:latin typeface="+mj-lt"/>
          <a:ea typeface="+mj-ea"/>
          <a:cs typeface="+mj-cs"/>
        </a:defRPr>
      </a:lvl1pPr>
    </p:titleStyle>
    <p:bodyStyle>
      <a:lvl1pPr marL="355176" indent="-355176" algn="l" defTabSz="1420703" rtl="0" eaLnBrk="1" latinLnBrk="0" hangingPunct="1">
        <a:lnSpc>
          <a:spcPct val="90000"/>
        </a:lnSpc>
        <a:spcBef>
          <a:spcPts val="1554"/>
        </a:spcBef>
        <a:buFont typeface="Arial" panose="020B0604020202020204" pitchFamily="34" charset="0"/>
        <a:buChar char="•"/>
        <a:defRPr sz="4350" kern="1200">
          <a:solidFill>
            <a:schemeClr val="tx1"/>
          </a:solidFill>
          <a:latin typeface="+mn-lt"/>
          <a:ea typeface="+mn-ea"/>
          <a:cs typeface="+mn-cs"/>
        </a:defRPr>
      </a:lvl1pPr>
      <a:lvl2pPr marL="1065527" indent="-355176" algn="l" defTabSz="1420703" rtl="0" eaLnBrk="1" latinLnBrk="0" hangingPunct="1">
        <a:lnSpc>
          <a:spcPct val="90000"/>
        </a:lnSpc>
        <a:spcBef>
          <a:spcPts val="777"/>
        </a:spcBef>
        <a:buFont typeface="Arial" panose="020B0604020202020204" pitchFamily="34" charset="0"/>
        <a:buChar char="•"/>
        <a:defRPr sz="3729" kern="1200">
          <a:solidFill>
            <a:schemeClr val="tx1"/>
          </a:solidFill>
          <a:latin typeface="+mn-lt"/>
          <a:ea typeface="+mn-ea"/>
          <a:cs typeface="+mn-cs"/>
        </a:defRPr>
      </a:lvl2pPr>
      <a:lvl3pPr marL="1775879" indent="-355176" algn="l" defTabSz="1420703" rtl="0" eaLnBrk="1" latinLnBrk="0" hangingPunct="1">
        <a:lnSpc>
          <a:spcPct val="90000"/>
        </a:lnSpc>
        <a:spcBef>
          <a:spcPts val="777"/>
        </a:spcBef>
        <a:buFont typeface="Arial" panose="020B0604020202020204" pitchFamily="34" charset="0"/>
        <a:buChar char="•"/>
        <a:defRPr sz="3107" kern="1200">
          <a:solidFill>
            <a:schemeClr val="tx1"/>
          </a:solidFill>
          <a:latin typeface="+mn-lt"/>
          <a:ea typeface="+mn-ea"/>
          <a:cs typeface="+mn-cs"/>
        </a:defRPr>
      </a:lvl3pPr>
      <a:lvl4pPr marL="2486231" indent="-355176" algn="l" defTabSz="1420703" rtl="0" eaLnBrk="1" latinLnBrk="0" hangingPunct="1">
        <a:lnSpc>
          <a:spcPct val="90000"/>
        </a:lnSpc>
        <a:spcBef>
          <a:spcPts val="777"/>
        </a:spcBef>
        <a:buFont typeface="Arial" panose="020B0604020202020204" pitchFamily="34" charset="0"/>
        <a:buChar char="•"/>
        <a:defRPr sz="2797" kern="1200">
          <a:solidFill>
            <a:schemeClr val="tx1"/>
          </a:solidFill>
          <a:latin typeface="+mn-lt"/>
          <a:ea typeface="+mn-ea"/>
          <a:cs typeface="+mn-cs"/>
        </a:defRPr>
      </a:lvl4pPr>
      <a:lvl5pPr marL="3196582" indent="-355176" algn="l" defTabSz="1420703" rtl="0" eaLnBrk="1" latinLnBrk="0" hangingPunct="1">
        <a:lnSpc>
          <a:spcPct val="90000"/>
        </a:lnSpc>
        <a:spcBef>
          <a:spcPts val="777"/>
        </a:spcBef>
        <a:buFont typeface="Arial" panose="020B0604020202020204" pitchFamily="34" charset="0"/>
        <a:buChar char="•"/>
        <a:defRPr sz="2797" kern="1200">
          <a:solidFill>
            <a:schemeClr val="tx1"/>
          </a:solidFill>
          <a:latin typeface="+mn-lt"/>
          <a:ea typeface="+mn-ea"/>
          <a:cs typeface="+mn-cs"/>
        </a:defRPr>
      </a:lvl5pPr>
      <a:lvl6pPr marL="3906934" indent="-355176" algn="l" defTabSz="1420703" rtl="0" eaLnBrk="1" latinLnBrk="0" hangingPunct="1">
        <a:lnSpc>
          <a:spcPct val="90000"/>
        </a:lnSpc>
        <a:spcBef>
          <a:spcPts val="777"/>
        </a:spcBef>
        <a:buFont typeface="Arial" panose="020B0604020202020204" pitchFamily="34" charset="0"/>
        <a:buChar char="•"/>
        <a:defRPr sz="2797" kern="1200">
          <a:solidFill>
            <a:schemeClr val="tx1"/>
          </a:solidFill>
          <a:latin typeface="+mn-lt"/>
          <a:ea typeface="+mn-ea"/>
          <a:cs typeface="+mn-cs"/>
        </a:defRPr>
      </a:lvl6pPr>
      <a:lvl7pPr marL="4617286" indent="-355176" algn="l" defTabSz="1420703" rtl="0" eaLnBrk="1" latinLnBrk="0" hangingPunct="1">
        <a:lnSpc>
          <a:spcPct val="90000"/>
        </a:lnSpc>
        <a:spcBef>
          <a:spcPts val="777"/>
        </a:spcBef>
        <a:buFont typeface="Arial" panose="020B0604020202020204" pitchFamily="34" charset="0"/>
        <a:buChar char="•"/>
        <a:defRPr sz="2797" kern="1200">
          <a:solidFill>
            <a:schemeClr val="tx1"/>
          </a:solidFill>
          <a:latin typeface="+mn-lt"/>
          <a:ea typeface="+mn-ea"/>
          <a:cs typeface="+mn-cs"/>
        </a:defRPr>
      </a:lvl7pPr>
      <a:lvl8pPr marL="5327637" indent="-355176" algn="l" defTabSz="1420703" rtl="0" eaLnBrk="1" latinLnBrk="0" hangingPunct="1">
        <a:lnSpc>
          <a:spcPct val="90000"/>
        </a:lnSpc>
        <a:spcBef>
          <a:spcPts val="777"/>
        </a:spcBef>
        <a:buFont typeface="Arial" panose="020B0604020202020204" pitchFamily="34" charset="0"/>
        <a:buChar char="•"/>
        <a:defRPr sz="2797" kern="1200">
          <a:solidFill>
            <a:schemeClr val="tx1"/>
          </a:solidFill>
          <a:latin typeface="+mn-lt"/>
          <a:ea typeface="+mn-ea"/>
          <a:cs typeface="+mn-cs"/>
        </a:defRPr>
      </a:lvl8pPr>
      <a:lvl9pPr marL="6037989" indent="-355176" algn="l" defTabSz="1420703" rtl="0" eaLnBrk="1" latinLnBrk="0" hangingPunct="1">
        <a:lnSpc>
          <a:spcPct val="90000"/>
        </a:lnSpc>
        <a:spcBef>
          <a:spcPts val="777"/>
        </a:spcBef>
        <a:buFont typeface="Arial" panose="020B0604020202020204" pitchFamily="34" charset="0"/>
        <a:buChar char="•"/>
        <a:defRPr sz="2797" kern="1200">
          <a:solidFill>
            <a:schemeClr val="tx1"/>
          </a:solidFill>
          <a:latin typeface="+mn-lt"/>
          <a:ea typeface="+mn-ea"/>
          <a:cs typeface="+mn-cs"/>
        </a:defRPr>
      </a:lvl9pPr>
    </p:bodyStyle>
    <p:otherStyle>
      <a:defPPr>
        <a:defRPr lang="en-US"/>
      </a:defPPr>
      <a:lvl1pPr marL="0" algn="l" defTabSz="1420703" rtl="0" eaLnBrk="1" latinLnBrk="0" hangingPunct="1">
        <a:defRPr sz="2797" kern="1200">
          <a:solidFill>
            <a:schemeClr val="tx1"/>
          </a:solidFill>
          <a:latin typeface="+mn-lt"/>
          <a:ea typeface="+mn-ea"/>
          <a:cs typeface="+mn-cs"/>
        </a:defRPr>
      </a:lvl1pPr>
      <a:lvl2pPr marL="710352" algn="l" defTabSz="1420703" rtl="0" eaLnBrk="1" latinLnBrk="0" hangingPunct="1">
        <a:defRPr sz="2797" kern="1200">
          <a:solidFill>
            <a:schemeClr val="tx1"/>
          </a:solidFill>
          <a:latin typeface="+mn-lt"/>
          <a:ea typeface="+mn-ea"/>
          <a:cs typeface="+mn-cs"/>
        </a:defRPr>
      </a:lvl2pPr>
      <a:lvl3pPr marL="1420703" algn="l" defTabSz="1420703" rtl="0" eaLnBrk="1" latinLnBrk="0" hangingPunct="1">
        <a:defRPr sz="2797" kern="1200">
          <a:solidFill>
            <a:schemeClr val="tx1"/>
          </a:solidFill>
          <a:latin typeface="+mn-lt"/>
          <a:ea typeface="+mn-ea"/>
          <a:cs typeface="+mn-cs"/>
        </a:defRPr>
      </a:lvl3pPr>
      <a:lvl4pPr marL="2131055" algn="l" defTabSz="1420703" rtl="0" eaLnBrk="1" latinLnBrk="0" hangingPunct="1">
        <a:defRPr sz="2797" kern="1200">
          <a:solidFill>
            <a:schemeClr val="tx1"/>
          </a:solidFill>
          <a:latin typeface="+mn-lt"/>
          <a:ea typeface="+mn-ea"/>
          <a:cs typeface="+mn-cs"/>
        </a:defRPr>
      </a:lvl4pPr>
      <a:lvl5pPr marL="2841407" algn="l" defTabSz="1420703" rtl="0" eaLnBrk="1" latinLnBrk="0" hangingPunct="1">
        <a:defRPr sz="2797" kern="1200">
          <a:solidFill>
            <a:schemeClr val="tx1"/>
          </a:solidFill>
          <a:latin typeface="+mn-lt"/>
          <a:ea typeface="+mn-ea"/>
          <a:cs typeface="+mn-cs"/>
        </a:defRPr>
      </a:lvl5pPr>
      <a:lvl6pPr marL="3551758" algn="l" defTabSz="1420703" rtl="0" eaLnBrk="1" latinLnBrk="0" hangingPunct="1">
        <a:defRPr sz="2797" kern="1200">
          <a:solidFill>
            <a:schemeClr val="tx1"/>
          </a:solidFill>
          <a:latin typeface="+mn-lt"/>
          <a:ea typeface="+mn-ea"/>
          <a:cs typeface="+mn-cs"/>
        </a:defRPr>
      </a:lvl6pPr>
      <a:lvl7pPr marL="4262110" algn="l" defTabSz="1420703" rtl="0" eaLnBrk="1" latinLnBrk="0" hangingPunct="1">
        <a:defRPr sz="2797" kern="1200">
          <a:solidFill>
            <a:schemeClr val="tx1"/>
          </a:solidFill>
          <a:latin typeface="+mn-lt"/>
          <a:ea typeface="+mn-ea"/>
          <a:cs typeface="+mn-cs"/>
        </a:defRPr>
      </a:lvl7pPr>
      <a:lvl8pPr marL="4972461" algn="l" defTabSz="1420703" rtl="0" eaLnBrk="1" latinLnBrk="0" hangingPunct="1">
        <a:defRPr sz="2797" kern="1200">
          <a:solidFill>
            <a:schemeClr val="tx1"/>
          </a:solidFill>
          <a:latin typeface="+mn-lt"/>
          <a:ea typeface="+mn-ea"/>
          <a:cs typeface="+mn-cs"/>
        </a:defRPr>
      </a:lvl8pPr>
      <a:lvl9pPr marL="5682813" algn="l" defTabSz="1420703" rtl="0" eaLnBrk="1" latinLnBrk="0" hangingPunct="1">
        <a:defRPr sz="27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 xmlns:a16="http://schemas.microsoft.com/office/drawing/2014/main" id="{DE245574-2879-423E-AEE1-6898EC7FA277}"/>
              </a:ext>
            </a:extLst>
          </p:cNvPr>
          <p:cNvSpPr txBox="1"/>
          <p:nvPr/>
        </p:nvSpPr>
        <p:spPr>
          <a:xfrm>
            <a:off x="9615271" y="321054"/>
            <a:ext cx="3650401" cy="1200329"/>
          </a:xfrm>
          <a:prstGeom prst="rect">
            <a:avLst/>
          </a:prstGeom>
          <a:noFill/>
        </p:spPr>
        <p:txBody>
          <a:bodyPr wrap="square" rtlCol="0">
            <a:spAutoFit/>
          </a:bodyPr>
          <a:lstStyle/>
          <a:p>
            <a:pPr algn="ctr"/>
            <a:r>
              <a:rPr lang="fr-FR" sz="3600" dirty="0" smtClean="0">
                <a:solidFill>
                  <a:srgbClr val="C00000"/>
                </a:solidFill>
                <a:latin typeface="Impact" panose="020B0806030902050204" pitchFamily="34" charset="0"/>
              </a:rPr>
              <a:t>DESTINATION TRAIL VAUCLUSE</a:t>
            </a:r>
            <a:endParaRPr lang="fr-FR" sz="3600" dirty="0">
              <a:solidFill>
                <a:srgbClr val="C00000"/>
              </a:solidFill>
              <a:latin typeface="Impact" panose="020B0806030902050204" pitchFamily="34" charset="0"/>
            </a:endParaRPr>
          </a:p>
        </p:txBody>
      </p:sp>
      <p:pic>
        <p:nvPicPr>
          <p:cNvPr id="46" name="Image 45">
            <a:extLst>
              <a:ext uri="{FF2B5EF4-FFF2-40B4-BE49-F238E27FC236}">
                <a16:creationId xmlns="" xmlns:a16="http://schemas.microsoft.com/office/drawing/2014/main" id="{5704F5A3-390D-4F76-BDC9-5E756ADC82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67508" y="1551571"/>
            <a:ext cx="1395297" cy="698500"/>
          </a:xfrm>
          <a:prstGeom prst="rect">
            <a:avLst/>
          </a:prstGeom>
        </p:spPr>
      </p:pic>
      <p:sp>
        <p:nvSpPr>
          <p:cNvPr id="51" name="ZoneTexte 50">
            <a:extLst>
              <a:ext uri="{FF2B5EF4-FFF2-40B4-BE49-F238E27FC236}">
                <a16:creationId xmlns="" xmlns:a16="http://schemas.microsoft.com/office/drawing/2014/main" id="{1C76D409-29C8-4341-B6E6-898A3CAC95CD}"/>
              </a:ext>
            </a:extLst>
          </p:cNvPr>
          <p:cNvSpPr txBox="1"/>
          <p:nvPr/>
        </p:nvSpPr>
        <p:spPr>
          <a:xfrm>
            <a:off x="9053324" y="2424359"/>
            <a:ext cx="5574996" cy="461665"/>
          </a:xfrm>
          <a:prstGeom prst="rect">
            <a:avLst/>
          </a:prstGeom>
          <a:noFill/>
        </p:spPr>
        <p:txBody>
          <a:bodyPr wrap="square" rtlCol="0">
            <a:spAutoFit/>
          </a:bodyPr>
          <a:lstStyle/>
          <a:p>
            <a:pPr algn="ctr"/>
            <a:r>
              <a:rPr lang="fr-FR" sz="2400" dirty="0">
                <a:latin typeface="Impact" panose="020B0806030902050204" pitchFamily="34" charset="0"/>
              </a:rPr>
              <a:t>Ventoux – Monts de </a:t>
            </a:r>
            <a:r>
              <a:rPr lang="fr-FR" sz="2400" dirty="0" smtClean="0">
                <a:latin typeface="Impact" panose="020B0806030902050204" pitchFamily="34" charset="0"/>
              </a:rPr>
              <a:t>Vaucluse</a:t>
            </a:r>
            <a:endParaRPr lang="fr-FR" sz="2400" dirty="0">
              <a:latin typeface="Impact" panose="020B0806030902050204" pitchFamily="34" charset="0"/>
            </a:endParaRPr>
          </a:p>
        </p:txBody>
      </p:sp>
      <p:sp>
        <p:nvSpPr>
          <p:cNvPr id="21" name="Rectangle 20">
            <a:extLst>
              <a:ext uri="{FF2B5EF4-FFF2-40B4-BE49-F238E27FC236}">
                <a16:creationId xmlns="" xmlns:a16="http://schemas.microsoft.com/office/drawing/2014/main" id="{1D1A728B-A40E-46F0-8058-D6BFE1018B1D}"/>
              </a:ext>
            </a:extLst>
          </p:cNvPr>
          <p:cNvSpPr/>
          <p:nvPr/>
        </p:nvSpPr>
        <p:spPr>
          <a:xfrm>
            <a:off x="450198" y="4583011"/>
            <a:ext cx="6981731" cy="966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ZoneTexte 18">
            <a:extLst>
              <a:ext uri="{FF2B5EF4-FFF2-40B4-BE49-F238E27FC236}">
                <a16:creationId xmlns="" xmlns:a16="http://schemas.microsoft.com/office/drawing/2014/main" id="{70C4754A-CABB-4D07-B9D7-83CB8ACFD0E4}"/>
              </a:ext>
            </a:extLst>
          </p:cNvPr>
          <p:cNvSpPr txBox="1"/>
          <p:nvPr/>
        </p:nvSpPr>
        <p:spPr>
          <a:xfrm>
            <a:off x="9807861" y="8427094"/>
            <a:ext cx="4065921" cy="369332"/>
          </a:xfrm>
          <a:prstGeom prst="rect">
            <a:avLst/>
          </a:prstGeom>
          <a:noFill/>
        </p:spPr>
        <p:txBody>
          <a:bodyPr wrap="none" rtlCol="0">
            <a:spAutoFit/>
          </a:bodyPr>
          <a:lstStyle/>
          <a:p>
            <a:r>
              <a:rPr lang="fr-FR" b="1" u="sng" dirty="0">
                <a:latin typeface="Arial Narrow" panose="020B0606020202030204" pitchFamily="34" charset="0"/>
              </a:rPr>
              <a:t>https://www.jaimecourir.fr/universtrail.aspx</a:t>
            </a:r>
          </a:p>
        </p:txBody>
      </p:sp>
      <p:sp>
        <p:nvSpPr>
          <p:cNvPr id="24" name="ZoneTexte 23">
            <a:extLst>
              <a:ext uri="{FF2B5EF4-FFF2-40B4-BE49-F238E27FC236}">
                <a16:creationId xmlns="" xmlns:a16="http://schemas.microsoft.com/office/drawing/2014/main" id="{9C32515B-C8E9-4EDC-96EC-FF4ED15B9649}"/>
              </a:ext>
            </a:extLst>
          </p:cNvPr>
          <p:cNvSpPr txBox="1"/>
          <p:nvPr/>
        </p:nvSpPr>
        <p:spPr>
          <a:xfrm>
            <a:off x="1285919" y="9632156"/>
            <a:ext cx="4942376" cy="830997"/>
          </a:xfrm>
          <a:prstGeom prst="rect">
            <a:avLst/>
          </a:prstGeom>
          <a:noFill/>
        </p:spPr>
        <p:txBody>
          <a:bodyPr wrap="square" rtlCol="0">
            <a:spAutoFit/>
          </a:bodyPr>
          <a:lstStyle/>
          <a:p>
            <a:pPr algn="ctr"/>
            <a:r>
              <a:rPr lang="fr-FR" sz="1200" b="1" dirty="0" smtClean="0">
                <a:solidFill>
                  <a:srgbClr val="FF0000"/>
                </a:solidFill>
                <a:latin typeface="Arial Narrow" panose="020B0606020202030204" pitchFamily="34" charset="0"/>
              </a:rPr>
              <a:t>Contact: Centre Départemental de Plein Air et de Loisirs</a:t>
            </a:r>
          </a:p>
          <a:p>
            <a:pPr algn="ctr"/>
            <a:r>
              <a:rPr lang="fr-FR" sz="1200" b="1" dirty="0" smtClean="0">
                <a:solidFill>
                  <a:srgbClr val="FF0000"/>
                </a:solidFill>
                <a:latin typeface="Arial Narrow" panose="020B0606020202030204" pitchFamily="34" charset="0"/>
              </a:rPr>
              <a:t>1020 Route de Cavaillon </a:t>
            </a:r>
            <a:endParaRPr lang="fr-FR" sz="1200" b="1" dirty="0">
              <a:solidFill>
                <a:srgbClr val="FF0000"/>
              </a:solidFill>
              <a:latin typeface="Arial Narrow" panose="020B0606020202030204" pitchFamily="34" charset="0"/>
            </a:endParaRPr>
          </a:p>
          <a:p>
            <a:pPr algn="ctr"/>
            <a:r>
              <a:rPr lang="fr-FR" sz="1200" b="1" dirty="0" smtClean="0">
                <a:solidFill>
                  <a:srgbClr val="FF0000"/>
                </a:solidFill>
                <a:latin typeface="Arial Narrow" panose="020B0606020202030204" pitchFamily="34" charset="0"/>
              </a:rPr>
              <a:t>84800 Fontaine de Vaucluse</a:t>
            </a:r>
          </a:p>
          <a:p>
            <a:pPr algn="ctr"/>
            <a:r>
              <a:rPr lang="fr-FR" sz="1200" b="1" dirty="0" smtClean="0">
                <a:solidFill>
                  <a:srgbClr val="FF0000"/>
                </a:solidFill>
                <a:latin typeface="Arial Narrow" panose="020B0606020202030204" pitchFamily="34" charset="0"/>
              </a:rPr>
              <a:t>04 90 20 56 75 </a:t>
            </a:r>
            <a:endParaRPr lang="fr-FR" sz="1200" b="1" dirty="0">
              <a:solidFill>
                <a:srgbClr val="FF0000"/>
              </a:solidFill>
              <a:latin typeface="Arial Narrow" panose="020B0606020202030204" pitchFamily="34" charset="0"/>
            </a:endParaRPr>
          </a:p>
        </p:txBody>
      </p:sp>
      <p:sp>
        <p:nvSpPr>
          <p:cNvPr id="43" name="ZoneTexte 42">
            <a:extLst>
              <a:ext uri="{FF2B5EF4-FFF2-40B4-BE49-F238E27FC236}">
                <a16:creationId xmlns="" xmlns:a16="http://schemas.microsoft.com/office/drawing/2014/main" id="{5945FE75-34FB-4893-A04F-04816FDF4299}"/>
              </a:ext>
            </a:extLst>
          </p:cNvPr>
          <p:cNvSpPr txBox="1"/>
          <p:nvPr/>
        </p:nvSpPr>
        <p:spPr>
          <a:xfrm>
            <a:off x="329641" y="181577"/>
            <a:ext cx="5750707" cy="400110"/>
          </a:xfrm>
          <a:prstGeom prst="rect">
            <a:avLst/>
          </a:prstGeom>
          <a:noFill/>
        </p:spPr>
        <p:txBody>
          <a:bodyPr wrap="square" rtlCol="0">
            <a:spAutoFit/>
          </a:bodyPr>
          <a:lstStyle>
            <a:defPPr>
              <a:defRPr lang="en-US"/>
            </a:defPPr>
            <a:lvl1pPr>
              <a:defRPr sz="2800">
                <a:latin typeface="Impact" panose="020B0806030902050204" pitchFamily="34" charset="0"/>
              </a:defRPr>
            </a:lvl1pPr>
          </a:lstStyle>
          <a:p>
            <a:r>
              <a:rPr lang="fr-FR" sz="2000" dirty="0" smtClean="0"/>
              <a:t>Parcours </a:t>
            </a:r>
            <a:r>
              <a:rPr lang="fr-FR" sz="2000" dirty="0" smtClean="0">
                <a:solidFill>
                  <a:srgbClr val="00B050"/>
                </a:solidFill>
              </a:rPr>
              <a:t>6</a:t>
            </a:r>
            <a:r>
              <a:rPr lang="fr-FR" sz="2000" dirty="0" smtClean="0"/>
              <a:t> Départ du Beaucet</a:t>
            </a:r>
            <a:endParaRPr lang="fr-FR" sz="2000" dirty="0"/>
          </a:p>
        </p:txBody>
      </p:sp>
      <p:pic>
        <p:nvPicPr>
          <p:cNvPr id="36" name="Image 35">
            <a:extLst>
              <a:ext uri="{FF2B5EF4-FFF2-40B4-BE49-F238E27FC236}">
                <a16:creationId xmlns="" xmlns:a16="http://schemas.microsoft.com/office/drawing/2014/main" id="{AABC2130-72EC-4409-A98B-BC1E5D5094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197" y="1563820"/>
            <a:ext cx="2078746" cy="692444"/>
          </a:xfrm>
          <a:prstGeom prst="rect">
            <a:avLst/>
          </a:prstGeom>
        </p:spPr>
      </p:pic>
      <p:pic>
        <p:nvPicPr>
          <p:cNvPr id="8" name="Image 7"/>
          <p:cNvPicPr>
            <a:picLocks noChangeAspect="1"/>
          </p:cNvPicPr>
          <p:nvPr/>
        </p:nvPicPr>
        <p:blipFill>
          <a:blip r:embed="rId4"/>
          <a:stretch>
            <a:fillRect/>
          </a:stretch>
        </p:blipFill>
        <p:spPr>
          <a:xfrm>
            <a:off x="11551901" y="9012898"/>
            <a:ext cx="998631" cy="1238515"/>
          </a:xfrm>
          <a:prstGeom prst="rect">
            <a:avLst/>
          </a:prstGeom>
        </p:spPr>
      </p:pic>
      <p:pic>
        <p:nvPicPr>
          <p:cNvPr id="12" name="Image 11"/>
          <p:cNvPicPr>
            <a:picLocks noChangeAspect="1"/>
          </p:cNvPicPr>
          <p:nvPr/>
        </p:nvPicPr>
        <p:blipFill rotWithShape="1">
          <a:blip r:embed="rId5" cstate="print">
            <a:extLst>
              <a:ext uri="{28A0092B-C50C-407E-A947-70E740481C1C}">
                <a14:useLocalDpi xmlns:a14="http://schemas.microsoft.com/office/drawing/2010/main" val="0"/>
              </a:ext>
            </a:extLst>
          </a:blip>
          <a:srcRect r="4771" b="3787"/>
          <a:stretch/>
        </p:blipFill>
        <p:spPr>
          <a:xfrm>
            <a:off x="12550532" y="3098413"/>
            <a:ext cx="1617094" cy="2450698"/>
          </a:xfrm>
          <a:prstGeom prst="rect">
            <a:avLst/>
          </a:prstGeom>
        </p:spPr>
      </p:pic>
      <p:pic>
        <p:nvPicPr>
          <p:cNvPr id="6"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06226" y="5754461"/>
            <a:ext cx="3019094" cy="2012729"/>
          </a:xfrm>
          <a:prstGeom prst="rect">
            <a:avLst/>
          </a:prstGeom>
        </p:spPr>
      </p:pic>
      <p:pic>
        <p:nvPicPr>
          <p:cNvPr id="9"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37182" y="5244044"/>
            <a:ext cx="1693991" cy="2540987"/>
          </a:xfrm>
          <a:prstGeom prst="rect">
            <a:avLst/>
          </a:prstGeom>
        </p:spPr>
      </p:pic>
      <p:pic>
        <p:nvPicPr>
          <p:cNvPr id="10" name="Imag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44503" y="3102490"/>
            <a:ext cx="3014862" cy="2009908"/>
          </a:xfrm>
          <a:prstGeom prst="rect">
            <a:avLst/>
          </a:prstGeom>
        </p:spPr>
      </p:pic>
      <p:sp>
        <p:nvSpPr>
          <p:cNvPr id="15" name="Rectangle 14"/>
          <p:cNvSpPr/>
          <p:nvPr/>
        </p:nvSpPr>
        <p:spPr>
          <a:xfrm>
            <a:off x="296301" y="527196"/>
            <a:ext cx="6933965" cy="1200329"/>
          </a:xfrm>
          <a:prstGeom prst="rect">
            <a:avLst/>
          </a:prstGeom>
        </p:spPr>
        <p:txBody>
          <a:bodyPr wrap="square">
            <a:spAutoFit/>
          </a:bodyPr>
          <a:lstStyle/>
          <a:p>
            <a:pPr algn="just" fontAlgn="ctr"/>
            <a:r>
              <a:rPr lang="fr-FR" sz="1200" dirty="0">
                <a:solidFill>
                  <a:srgbClr val="000000"/>
                </a:solidFill>
                <a:latin typeface="Calibri" panose="020F0502020204030204" pitchFamily="34" charset="0"/>
              </a:rPr>
              <a:t>Parcours idéal pour la découverte du </a:t>
            </a:r>
            <a:r>
              <a:rPr lang="fr-FR" sz="1200" dirty="0" err="1">
                <a:solidFill>
                  <a:srgbClr val="000000"/>
                </a:solidFill>
                <a:latin typeface="Calibri" panose="020F0502020204030204" pitchFamily="34" charset="0"/>
              </a:rPr>
              <a:t>Trail</a:t>
            </a:r>
            <a:r>
              <a:rPr lang="fr-FR" sz="1200" dirty="0">
                <a:solidFill>
                  <a:srgbClr val="000000"/>
                </a:solidFill>
                <a:latin typeface="Calibri" panose="020F0502020204030204" pitchFamily="34" charset="0"/>
              </a:rPr>
              <a:t>. Alternance de sentiers et petites routes</a:t>
            </a:r>
            <a:r>
              <a:rPr lang="fr-FR" sz="1200" dirty="0" smtClean="0">
                <a:solidFill>
                  <a:srgbClr val="000000"/>
                </a:solidFill>
                <a:latin typeface="Calibri" panose="020F0502020204030204" pitchFamily="34" charset="0"/>
              </a:rPr>
              <a:t>.</a:t>
            </a:r>
          </a:p>
          <a:p>
            <a:pPr algn="just" fontAlgn="ctr"/>
            <a:r>
              <a:rPr lang="fr-FR" sz="1200" dirty="0" smtClean="0">
                <a:solidFill>
                  <a:srgbClr val="000000"/>
                </a:solidFill>
                <a:latin typeface="Calibri" panose="020F0502020204030204" pitchFamily="34" charset="0"/>
              </a:rPr>
              <a:t>Pas </a:t>
            </a:r>
            <a:r>
              <a:rPr lang="fr-FR" sz="1200" dirty="0">
                <a:solidFill>
                  <a:srgbClr val="000000"/>
                </a:solidFill>
                <a:latin typeface="Calibri" panose="020F0502020204030204" pitchFamily="34" charset="0"/>
              </a:rPr>
              <a:t>de difficulté majeure en dehors d'une montée raide dès le début (350m</a:t>
            </a:r>
            <a:r>
              <a:rPr lang="fr-FR" sz="1200" dirty="0" smtClean="0">
                <a:solidFill>
                  <a:srgbClr val="000000"/>
                </a:solidFill>
                <a:latin typeface="Calibri" panose="020F0502020204030204" pitchFamily="34" charset="0"/>
              </a:rPr>
              <a:t>).</a:t>
            </a:r>
          </a:p>
          <a:p>
            <a:pPr algn="just" fontAlgn="ctr"/>
            <a:r>
              <a:rPr lang="fr-FR" sz="1200" dirty="0" smtClean="0">
                <a:solidFill>
                  <a:srgbClr val="000000"/>
                </a:solidFill>
                <a:latin typeface="Calibri" panose="020F0502020204030204" pitchFamily="34" charset="0"/>
              </a:rPr>
              <a:t>Puis </a:t>
            </a:r>
            <a:r>
              <a:rPr lang="fr-FR" sz="1200" dirty="0">
                <a:solidFill>
                  <a:srgbClr val="000000"/>
                </a:solidFill>
                <a:latin typeface="Calibri" panose="020F0502020204030204" pitchFamily="34" charset="0"/>
              </a:rPr>
              <a:t>alternance de chemins en descente et montée amenant à la Forêt Départementale de Venasque (4km). Parcours assez ombragé sur sa première partie puis plus ensoleillée en arrivant sur le plateau. Final sous le village du Beaucet via un lit de rivière puis joli single et </a:t>
            </a:r>
            <a:r>
              <a:rPr lang="fr-FR" sz="1200" dirty="0" smtClean="0">
                <a:solidFill>
                  <a:srgbClr val="000000"/>
                </a:solidFill>
                <a:latin typeface="Calibri" panose="020F0502020204030204" pitchFamily="34" charset="0"/>
              </a:rPr>
              <a:t>arrivée </a:t>
            </a:r>
            <a:r>
              <a:rPr lang="fr-FR" sz="1200" dirty="0">
                <a:solidFill>
                  <a:srgbClr val="000000"/>
                </a:solidFill>
                <a:latin typeface="Calibri" panose="020F0502020204030204" pitchFamily="34" charset="0"/>
              </a:rPr>
              <a:t>au parking de départ en passant par le </a:t>
            </a:r>
            <a:r>
              <a:rPr lang="fr-FR" sz="1200" dirty="0" smtClean="0">
                <a:solidFill>
                  <a:srgbClr val="000000"/>
                </a:solidFill>
                <a:latin typeface="Calibri" panose="020F0502020204030204" pitchFamily="34" charset="0"/>
              </a:rPr>
              <a:t>Château.</a:t>
            </a:r>
            <a:endParaRPr lang="fr-FR" sz="1200" dirty="0">
              <a:solidFill>
                <a:srgbClr val="000000"/>
              </a:solidFill>
              <a:latin typeface="Calibri" panose="020F0502020204030204" pitchFamily="34" charset="0"/>
            </a:endParaRPr>
          </a:p>
        </p:txBody>
      </p:sp>
      <p:sp>
        <p:nvSpPr>
          <p:cNvPr id="50" name="ZoneTexte 49">
            <a:extLst>
              <a:ext uri="{FF2B5EF4-FFF2-40B4-BE49-F238E27FC236}">
                <a16:creationId xmlns="" xmlns:a16="http://schemas.microsoft.com/office/drawing/2014/main" id="{5945FE75-34FB-4893-A04F-04816FDF4299}"/>
              </a:ext>
            </a:extLst>
          </p:cNvPr>
          <p:cNvSpPr txBox="1"/>
          <p:nvPr/>
        </p:nvSpPr>
        <p:spPr>
          <a:xfrm>
            <a:off x="296301" y="1916999"/>
            <a:ext cx="5750707" cy="400110"/>
          </a:xfrm>
          <a:prstGeom prst="rect">
            <a:avLst/>
          </a:prstGeom>
          <a:noFill/>
        </p:spPr>
        <p:txBody>
          <a:bodyPr wrap="square" rtlCol="0">
            <a:spAutoFit/>
          </a:bodyPr>
          <a:lstStyle>
            <a:defPPr>
              <a:defRPr lang="en-US"/>
            </a:defPPr>
            <a:lvl1pPr>
              <a:defRPr sz="2800">
                <a:latin typeface="Impact" panose="020B0806030902050204" pitchFamily="34" charset="0"/>
              </a:defRPr>
            </a:lvl1pPr>
          </a:lstStyle>
          <a:p>
            <a:r>
              <a:rPr lang="fr-FR" sz="2000" dirty="0" smtClean="0"/>
              <a:t>Parcours </a:t>
            </a:r>
            <a:r>
              <a:rPr lang="fr-FR" sz="2000" dirty="0" smtClean="0">
                <a:solidFill>
                  <a:srgbClr val="00B0F0"/>
                </a:solidFill>
              </a:rPr>
              <a:t>7</a:t>
            </a:r>
            <a:r>
              <a:rPr lang="fr-FR" sz="2000" dirty="0" smtClean="0">
                <a:solidFill>
                  <a:srgbClr val="00B050"/>
                </a:solidFill>
              </a:rPr>
              <a:t> </a:t>
            </a:r>
            <a:r>
              <a:rPr lang="fr-FR" sz="2000" dirty="0" smtClean="0"/>
              <a:t>Départ du Beaucet</a:t>
            </a:r>
            <a:endParaRPr lang="fr-FR" sz="2000" dirty="0"/>
          </a:p>
        </p:txBody>
      </p:sp>
      <p:sp>
        <p:nvSpPr>
          <p:cNvPr id="52" name="ZoneTexte 51">
            <a:extLst>
              <a:ext uri="{FF2B5EF4-FFF2-40B4-BE49-F238E27FC236}">
                <a16:creationId xmlns="" xmlns:a16="http://schemas.microsoft.com/office/drawing/2014/main" id="{5945FE75-34FB-4893-A04F-04816FDF4299}"/>
              </a:ext>
            </a:extLst>
          </p:cNvPr>
          <p:cNvSpPr txBox="1"/>
          <p:nvPr/>
        </p:nvSpPr>
        <p:spPr>
          <a:xfrm>
            <a:off x="340414" y="3961740"/>
            <a:ext cx="5750707" cy="400110"/>
          </a:xfrm>
          <a:prstGeom prst="rect">
            <a:avLst/>
          </a:prstGeom>
          <a:noFill/>
        </p:spPr>
        <p:txBody>
          <a:bodyPr wrap="square" rtlCol="0">
            <a:spAutoFit/>
          </a:bodyPr>
          <a:lstStyle>
            <a:defPPr>
              <a:defRPr lang="en-US"/>
            </a:defPPr>
            <a:lvl1pPr>
              <a:defRPr sz="2800">
                <a:latin typeface="Impact" panose="020B0806030902050204" pitchFamily="34" charset="0"/>
              </a:defRPr>
            </a:lvl1pPr>
          </a:lstStyle>
          <a:p>
            <a:r>
              <a:rPr lang="fr-FR" sz="2000" dirty="0" smtClean="0"/>
              <a:t>Parcours </a:t>
            </a:r>
            <a:r>
              <a:rPr lang="fr-FR" sz="2000" dirty="0" smtClean="0">
                <a:solidFill>
                  <a:srgbClr val="00B0F0"/>
                </a:solidFill>
              </a:rPr>
              <a:t>8 </a:t>
            </a:r>
            <a:r>
              <a:rPr lang="fr-FR" sz="2000" dirty="0" smtClean="0"/>
              <a:t>Départ du Beaucet</a:t>
            </a:r>
            <a:endParaRPr lang="fr-FR" sz="2000" dirty="0"/>
          </a:p>
        </p:txBody>
      </p:sp>
      <p:sp>
        <p:nvSpPr>
          <p:cNvPr id="53" name="ZoneTexte 52">
            <a:extLst>
              <a:ext uri="{FF2B5EF4-FFF2-40B4-BE49-F238E27FC236}">
                <a16:creationId xmlns="" xmlns:a16="http://schemas.microsoft.com/office/drawing/2014/main" id="{5945FE75-34FB-4893-A04F-04816FDF4299}"/>
              </a:ext>
            </a:extLst>
          </p:cNvPr>
          <p:cNvSpPr txBox="1"/>
          <p:nvPr/>
        </p:nvSpPr>
        <p:spPr>
          <a:xfrm>
            <a:off x="340414" y="5827058"/>
            <a:ext cx="5750707" cy="400110"/>
          </a:xfrm>
          <a:prstGeom prst="rect">
            <a:avLst/>
          </a:prstGeom>
          <a:noFill/>
        </p:spPr>
        <p:txBody>
          <a:bodyPr wrap="square" rtlCol="0">
            <a:spAutoFit/>
          </a:bodyPr>
          <a:lstStyle>
            <a:defPPr>
              <a:defRPr lang="en-US"/>
            </a:defPPr>
            <a:lvl1pPr>
              <a:defRPr sz="2800">
                <a:latin typeface="Impact" panose="020B0806030902050204" pitchFamily="34" charset="0"/>
              </a:defRPr>
            </a:lvl1pPr>
          </a:lstStyle>
          <a:p>
            <a:r>
              <a:rPr lang="fr-FR" sz="2000" dirty="0" smtClean="0"/>
              <a:t>Parcours </a:t>
            </a:r>
            <a:r>
              <a:rPr lang="fr-FR" sz="2000" dirty="0" smtClean="0">
                <a:solidFill>
                  <a:srgbClr val="FF0000"/>
                </a:solidFill>
              </a:rPr>
              <a:t>9</a:t>
            </a:r>
            <a:r>
              <a:rPr lang="fr-FR" sz="2000" dirty="0" smtClean="0">
                <a:solidFill>
                  <a:srgbClr val="00B0F0"/>
                </a:solidFill>
              </a:rPr>
              <a:t> </a:t>
            </a:r>
            <a:r>
              <a:rPr lang="fr-FR" sz="2000" dirty="0" smtClean="0"/>
              <a:t>Départ du Beaucet</a:t>
            </a:r>
            <a:endParaRPr lang="fr-FR" sz="2000" dirty="0"/>
          </a:p>
        </p:txBody>
      </p:sp>
      <p:sp>
        <p:nvSpPr>
          <p:cNvPr id="54" name="ZoneTexte 53">
            <a:extLst>
              <a:ext uri="{FF2B5EF4-FFF2-40B4-BE49-F238E27FC236}">
                <a16:creationId xmlns="" xmlns:a16="http://schemas.microsoft.com/office/drawing/2014/main" id="{5945FE75-34FB-4893-A04F-04816FDF4299}"/>
              </a:ext>
            </a:extLst>
          </p:cNvPr>
          <p:cNvSpPr txBox="1"/>
          <p:nvPr/>
        </p:nvSpPr>
        <p:spPr>
          <a:xfrm>
            <a:off x="329641" y="7964002"/>
            <a:ext cx="5750707" cy="400110"/>
          </a:xfrm>
          <a:prstGeom prst="rect">
            <a:avLst/>
          </a:prstGeom>
          <a:noFill/>
        </p:spPr>
        <p:txBody>
          <a:bodyPr wrap="square" rtlCol="0">
            <a:spAutoFit/>
          </a:bodyPr>
          <a:lstStyle>
            <a:defPPr>
              <a:defRPr lang="en-US"/>
            </a:defPPr>
            <a:lvl1pPr>
              <a:defRPr sz="2800">
                <a:latin typeface="Impact" panose="020B0806030902050204" pitchFamily="34" charset="0"/>
              </a:defRPr>
            </a:lvl1pPr>
          </a:lstStyle>
          <a:p>
            <a:r>
              <a:rPr lang="fr-FR" sz="2000" dirty="0" smtClean="0"/>
              <a:t>Parcours 10</a:t>
            </a:r>
            <a:r>
              <a:rPr lang="fr-FR" sz="2000" dirty="0" smtClean="0">
                <a:solidFill>
                  <a:srgbClr val="00B0F0"/>
                </a:solidFill>
              </a:rPr>
              <a:t> </a:t>
            </a:r>
            <a:r>
              <a:rPr lang="fr-FR" sz="2000" dirty="0" smtClean="0"/>
              <a:t>Départ du Beaucet</a:t>
            </a:r>
            <a:endParaRPr lang="fr-FR" sz="2000" dirty="0"/>
          </a:p>
        </p:txBody>
      </p:sp>
      <p:sp>
        <p:nvSpPr>
          <p:cNvPr id="16" name="Rectangle 15"/>
          <p:cNvSpPr/>
          <p:nvPr/>
        </p:nvSpPr>
        <p:spPr>
          <a:xfrm>
            <a:off x="296301" y="2481506"/>
            <a:ext cx="6962285" cy="1200329"/>
          </a:xfrm>
          <a:prstGeom prst="rect">
            <a:avLst/>
          </a:prstGeom>
        </p:spPr>
        <p:txBody>
          <a:bodyPr wrap="square">
            <a:spAutoFit/>
          </a:bodyPr>
          <a:lstStyle/>
          <a:p>
            <a:pPr algn="just" fontAlgn="ctr"/>
            <a:r>
              <a:rPr lang="fr-FR" sz="1200" dirty="0">
                <a:latin typeface="Calibri" panose="020F0502020204030204" pitchFamily="34" charset="0"/>
              </a:rPr>
              <a:t>Parcours à peine plus difficile que le parcours vert mais sur une distance de presque 15km. </a:t>
            </a:r>
            <a:br>
              <a:rPr lang="fr-FR" sz="1200" dirty="0">
                <a:latin typeface="Calibri" panose="020F0502020204030204" pitchFamily="34" charset="0"/>
              </a:rPr>
            </a:br>
            <a:r>
              <a:rPr lang="fr-FR" sz="1200" dirty="0">
                <a:latin typeface="Calibri" panose="020F0502020204030204" pitchFamily="34" charset="0"/>
              </a:rPr>
              <a:t>Nature du sol très facile à courir sans </a:t>
            </a:r>
            <a:r>
              <a:rPr lang="fr-FR" sz="1200" dirty="0" smtClean="0">
                <a:latin typeface="Calibri" panose="020F0502020204030204" pitchFamily="34" charset="0"/>
              </a:rPr>
              <a:t>difficulté particulière.</a:t>
            </a:r>
          </a:p>
          <a:p>
            <a:pPr algn="just" fontAlgn="ctr"/>
            <a:r>
              <a:rPr lang="fr-FR" sz="1200" dirty="0" smtClean="0">
                <a:latin typeface="Calibri" panose="020F0502020204030204" pitchFamily="34" charset="0"/>
              </a:rPr>
              <a:t>Une </a:t>
            </a:r>
            <a:r>
              <a:rPr lang="fr-FR" sz="1200" dirty="0">
                <a:latin typeface="Calibri" panose="020F0502020204030204" pitchFamily="34" charset="0"/>
              </a:rPr>
              <a:t>montée un peu raide en début de parcours (400m) mais située dans une magnifique calade permettant de découvrir cette spécificité locale, également une montée courte mais raide au km 10 située au niveau des célèbres voies </a:t>
            </a:r>
            <a:r>
              <a:rPr lang="fr-FR" sz="1200" dirty="0" smtClean="0">
                <a:latin typeface="Calibri" panose="020F0502020204030204" pitchFamily="34" charset="0"/>
              </a:rPr>
              <a:t>d'escalade </a:t>
            </a:r>
            <a:r>
              <a:rPr lang="fr-FR" sz="1200" dirty="0">
                <a:latin typeface="Calibri" panose="020F0502020204030204" pitchFamily="34" charset="0"/>
              </a:rPr>
              <a:t>de Venasque</a:t>
            </a:r>
            <a:r>
              <a:rPr lang="fr-FR" sz="1200" dirty="0" smtClean="0">
                <a:latin typeface="Calibri" panose="020F0502020204030204" pitchFamily="34" charset="0"/>
              </a:rPr>
              <a:t>.</a:t>
            </a:r>
          </a:p>
          <a:p>
            <a:pPr algn="just" fontAlgn="ctr"/>
            <a:r>
              <a:rPr lang="fr-FR" sz="1200" dirty="0" smtClean="0">
                <a:latin typeface="Calibri" panose="020F0502020204030204" pitchFamily="34" charset="0"/>
              </a:rPr>
              <a:t>Prudence </a:t>
            </a:r>
            <a:r>
              <a:rPr lang="fr-FR" sz="1200" dirty="0">
                <a:latin typeface="Calibri" panose="020F0502020204030204" pitchFamily="34" charset="0"/>
              </a:rPr>
              <a:t>au kilomètre 6 avec un passage sur la RD28 de 800m.</a:t>
            </a:r>
          </a:p>
        </p:txBody>
      </p:sp>
      <p:sp>
        <p:nvSpPr>
          <p:cNvPr id="17" name="Rectangle 16"/>
          <p:cNvSpPr/>
          <p:nvPr/>
        </p:nvSpPr>
        <p:spPr>
          <a:xfrm>
            <a:off x="329642" y="4395881"/>
            <a:ext cx="6854930" cy="1200329"/>
          </a:xfrm>
          <a:prstGeom prst="rect">
            <a:avLst/>
          </a:prstGeom>
        </p:spPr>
        <p:txBody>
          <a:bodyPr wrap="square">
            <a:spAutoFit/>
          </a:bodyPr>
          <a:lstStyle/>
          <a:p>
            <a:pPr algn="just" fontAlgn="ctr"/>
            <a:r>
              <a:rPr lang="fr-FR" sz="1200" dirty="0">
                <a:latin typeface="Calibri" panose="020F0502020204030204" pitchFamily="34" charset="0"/>
              </a:rPr>
              <a:t>Parcours très spécifique </a:t>
            </a:r>
            <a:r>
              <a:rPr lang="fr-FR" sz="1200" dirty="0" err="1">
                <a:latin typeface="Calibri" panose="020F0502020204030204" pitchFamily="34" charset="0"/>
              </a:rPr>
              <a:t>Trail</a:t>
            </a:r>
            <a:r>
              <a:rPr lang="fr-FR" sz="1200" dirty="0">
                <a:latin typeface="Calibri" panose="020F0502020204030204" pitchFamily="34" charset="0"/>
              </a:rPr>
              <a:t> avec 18km et 800m de </a:t>
            </a:r>
            <a:r>
              <a:rPr lang="fr-FR" sz="1200" dirty="0" smtClean="0">
                <a:latin typeface="Calibri" panose="020F0502020204030204" pitchFamily="34" charset="0"/>
              </a:rPr>
              <a:t>dénivelé positif, </a:t>
            </a:r>
            <a:r>
              <a:rPr lang="fr-FR" sz="1200" dirty="0">
                <a:latin typeface="Calibri" panose="020F0502020204030204" pitchFamily="34" charset="0"/>
              </a:rPr>
              <a:t>le départ est assez roulant hormis une montée derrière les voies d'escalade</a:t>
            </a:r>
            <a:r>
              <a:rPr lang="fr-FR" sz="1200" dirty="0" smtClean="0">
                <a:latin typeface="Calibri" panose="020F0502020204030204" pitchFamily="34" charset="0"/>
              </a:rPr>
              <a:t>.</a:t>
            </a:r>
          </a:p>
          <a:p>
            <a:pPr algn="just" fontAlgn="ctr"/>
            <a:r>
              <a:rPr lang="fr-FR" sz="1200" dirty="0" smtClean="0">
                <a:latin typeface="Calibri" panose="020F0502020204030204" pitchFamily="34" charset="0"/>
              </a:rPr>
              <a:t>Puis alternance </a:t>
            </a:r>
            <a:r>
              <a:rPr lang="fr-FR" sz="1200" dirty="0">
                <a:latin typeface="Calibri" panose="020F0502020204030204" pitchFamily="34" charset="0"/>
              </a:rPr>
              <a:t>de montées et descentes permettant de rejoindre le point haut du parcours au niveau de la combe du Diable en passant au préalable par le prieuré de Notre de Dame de Vie, le fond de la </a:t>
            </a:r>
            <a:r>
              <a:rPr lang="fr-FR" sz="1200" dirty="0" err="1">
                <a:latin typeface="Calibri" panose="020F0502020204030204" pitchFamily="34" charset="0"/>
              </a:rPr>
              <a:t>Nesque</a:t>
            </a:r>
            <a:r>
              <a:rPr lang="fr-FR" sz="1200" dirty="0">
                <a:latin typeface="Calibri" panose="020F0502020204030204" pitchFamily="34" charset="0"/>
              </a:rPr>
              <a:t> (attention nombreux cailloux) et différents singles</a:t>
            </a:r>
            <a:r>
              <a:rPr lang="fr-FR" sz="1200" dirty="0" smtClean="0">
                <a:latin typeface="Calibri" panose="020F0502020204030204" pitchFamily="34" charset="0"/>
              </a:rPr>
              <a:t>.</a:t>
            </a:r>
          </a:p>
          <a:p>
            <a:pPr algn="just" fontAlgn="ctr"/>
            <a:r>
              <a:rPr lang="fr-FR" sz="1200" dirty="0" smtClean="0">
                <a:latin typeface="Calibri" panose="020F0502020204030204" pitchFamily="34" charset="0"/>
              </a:rPr>
              <a:t>Retour </a:t>
            </a:r>
            <a:r>
              <a:rPr lang="fr-FR" sz="1200" dirty="0">
                <a:latin typeface="Calibri" panose="020F0502020204030204" pitchFamily="34" charset="0"/>
              </a:rPr>
              <a:t>facile par des singles faciles à courir et un passage par le village de Venasque</a:t>
            </a:r>
          </a:p>
        </p:txBody>
      </p:sp>
      <p:sp>
        <p:nvSpPr>
          <p:cNvPr id="18" name="Rectangle 17"/>
          <p:cNvSpPr/>
          <p:nvPr/>
        </p:nvSpPr>
        <p:spPr>
          <a:xfrm>
            <a:off x="329641" y="6287879"/>
            <a:ext cx="6867283" cy="1384995"/>
          </a:xfrm>
          <a:prstGeom prst="rect">
            <a:avLst/>
          </a:prstGeom>
        </p:spPr>
        <p:txBody>
          <a:bodyPr wrap="square">
            <a:spAutoFit/>
          </a:bodyPr>
          <a:lstStyle/>
          <a:p>
            <a:pPr algn="just" fontAlgn="ctr"/>
            <a:r>
              <a:rPr lang="fr-FR" sz="1200" dirty="0">
                <a:latin typeface="Calibri" panose="020F0502020204030204" pitchFamily="34" charset="0"/>
              </a:rPr>
              <a:t>17km et 750m de dénivelé </a:t>
            </a:r>
            <a:r>
              <a:rPr lang="fr-FR" sz="1200" dirty="0" smtClean="0">
                <a:latin typeface="Calibri" panose="020F0502020204030204" pitchFamily="34" charset="0"/>
              </a:rPr>
              <a:t>positif</a:t>
            </a:r>
            <a:r>
              <a:rPr lang="fr-FR" sz="1200" dirty="0">
                <a:latin typeface="Calibri" panose="020F0502020204030204" pitchFamily="34" charset="0"/>
              </a:rPr>
              <a:t>, mais terrain plus compliqué à courir car beaucoup de </a:t>
            </a:r>
            <a:r>
              <a:rPr lang="fr-FR" sz="1200" dirty="0" smtClean="0">
                <a:latin typeface="Calibri" panose="020F0502020204030204" pitchFamily="34" charset="0"/>
              </a:rPr>
              <a:t>pierres </a:t>
            </a:r>
            <a:r>
              <a:rPr lang="fr-FR" sz="1200" dirty="0">
                <a:latin typeface="Calibri" panose="020F0502020204030204" pitchFamily="34" charset="0"/>
              </a:rPr>
              <a:t>et une première partie en montée continue. Alternance de parties ombragées et plus dégagées en passant notamment au niveau de cultures d'oliviers et de chênes truffiers.</a:t>
            </a:r>
          </a:p>
          <a:p>
            <a:pPr algn="just" fontAlgn="ctr"/>
            <a:endParaRPr lang="fr-FR" sz="1200" dirty="0" smtClean="0">
              <a:latin typeface="Calibri" panose="020F0502020204030204" pitchFamily="34" charset="0"/>
            </a:endParaRPr>
          </a:p>
          <a:p>
            <a:pPr algn="just" fontAlgn="ctr"/>
            <a:r>
              <a:rPr lang="fr-FR" sz="1200" dirty="0" smtClean="0">
                <a:latin typeface="Calibri" panose="020F0502020204030204" pitchFamily="34" charset="0"/>
              </a:rPr>
              <a:t>Passage </a:t>
            </a:r>
            <a:r>
              <a:rPr lang="fr-FR" sz="1200" dirty="0">
                <a:latin typeface="Calibri" panose="020F0502020204030204" pitchFamily="34" charset="0"/>
              </a:rPr>
              <a:t>au niveau de l'ermitage de St G</a:t>
            </a:r>
            <a:r>
              <a:rPr lang="fr-FR" sz="1200" dirty="0" smtClean="0">
                <a:latin typeface="Calibri" panose="020F0502020204030204" pitchFamily="34" charset="0"/>
              </a:rPr>
              <a:t>ens </a:t>
            </a:r>
            <a:r>
              <a:rPr lang="fr-FR" sz="1200" dirty="0">
                <a:latin typeface="Calibri" panose="020F0502020204030204" pitchFamily="34" charset="0"/>
              </a:rPr>
              <a:t>avant d'attaquer la montée qui permet </a:t>
            </a:r>
            <a:r>
              <a:rPr lang="fr-FR" sz="1200" dirty="0" smtClean="0">
                <a:latin typeface="Calibri" panose="020F0502020204030204" pitchFamily="34" charset="0"/>
              </a:rPr>
              <a:t>de </a:t>
            </a:r>
            <a:r>
              <a:rPr lang="fr-FR" sz="1200" dirty="0">
                <a:latin typeface="Calibri" panose="020F0502020204030204" pitchFamily="34" charset="0"/>
              </a:rPr>
              <a:t>découvrir un magnifique point de vue sur la vallée et les environs</a:t>
            </a:r>
            <a:r>
              <a:rPr lang="fr-FR" sz="1200" dirty="0" smtClean="0">
                <a:latin typeface="Calibri" panose="020F0502020204030204" pitchFamily="34" charset="0"/>
              </a:rPr>
              <a:t>.</a:t>
            </a:r>
          </a:p>
          <a:p>
            <a:pPr algn="just" fontAlgn="ctr"/>
            <a:r>
              <a:rPr lang="fr-FR" sz="1200" dirty="0" smtClean="0">
                <a:latin typeface="Calibri" panose="020F0502020204030204" pitchFamily="34" charset="0"/>
              </a:rPr>
              <a:t>Redescente </a:t>
            </a:r>
            <a:r>
              <a:rPr lang="fr-FR" sz="1200" dirty="0">
                <a:latin typeface="Calibri" panose="020F0502020204030204" pitchFamily="34" charset="0"/>
              </a:rPr>
              <a:t>par le village du Beaucet et le même itinéraire que le parcours 7</a:t>
            </a:r>
          </a:p>
        </p:txBody>
      </p:sp>
      <p:sp>
        <p:nvSpPr>
          <p:cNvPr id="20" name="Rectangle 19"/>
          <p:cNvSpPr/>
          <p:nvPr/>
        </p:nvSpPr>
        <p:spPr>
          <a:xfrm>
            <a:off x="296301" y="8364112"/>
            <a:ext cx="6962285" cy="1015663"/>
          </a:xfrm>
          <a:prstGeom prst="rect">
            <a:avLst/>
          </a:prstGeom>
        </p:spPr>
        <p:txBody>
          <a:bodyPr wrap="square">
            <a:spAutoFit/>
          </a:bodyPr>
          <a:lstStyle/>
          <a:p>
            <a:pPr algn="just" fontAlgn="ctr"/>
            <a:r>
              <a:rPr lang="fr-FR" sz="1200" dirty="0">
                <a:latin typeface="Calibri" panose="020F0502020204030204" pitchFamily="34" charset="0"/>
              </a:rPr>
              <a:t>Parcours exigeant tant au niveau de la distance (39km500) que du dénivelé (1850m).</a:t>
            </a:r>
            <a:br>
              <a:rPr lang="fr-FR" sz="1200" dirty="0">
                <a:latin typeface="Calibri" panose="020F0502020204030204" pitchFamily="34" charset="0"/>
              </a:rPr>
            </a:br>
            <a:r>
              <a:rPr lang="fr-FR" sz="1200" dirty="0">
                <a:latin typeface="Calibri" panose="020F0502020204030204" pitchFamily="34" charset="0"/>
              </a:rPr>
              <a:t>Même départ que le parcours 9 jusqu'au sommet et le rocher des 3 luisants puis descente en alternant quelques unes des plus belles combes du </a:t>
            </a:r>
            <a:r>
              <a:rPr lang="fr-FR" sz="1200" dirty="0" smtClean="0">
                <a:latin typeface="Calibri" panose="020F0502020204030204" pitchFamily="34" charset="0"/>
              </a:rPr>
              <a:t>secteur </a:t>
            </a:r>
            <a:r>
              <a:rPr lang="fr-FR" sz="1200" dirty="0">
                <a:latin typeface="Calibri" panose="020F0502020204030204" pitchFamily="34" charset="0"/>
              </a:rPr>
              <a:t>(</a:t>
            </a:r>
            <a:r>
              <a:rPr lang="fr-FR" sz="1200" dirty="0" err="1">
                <a:latin typeface="Calibri" panose="020F0502020204030204" pitchFamily="34" charset="0"/>
              </a:rPr>
              <a:t>Mayaud</a:t>
            </a:r>
            <a:r>
              <a:rPr lang="fr-FR" sz="1200" dirty="0">
                <a:latin typeface="Calibri" panose="020F0502020204030204" pitchFamily="34" charset="0"/>
              </a:rPr>
              <a:t>, Fontaine du </a:t>
            </a:r>
            <a:r>
              <a:rPr lang="fr-FR" sz="1200" dirty="0" err="1">
                <a:latin typeface="Calibri" panose="020F0502020204030204" pitchFamily="34" charset="0"/>
              </a:rPr>
              <a:t>R</a:t>
            </a:r>
            <a:r>
              <a:rPr lang="fr-FR" sz="1200" dirty="0" err="1" smtClean="0">
                <a:latin typeface="Calibri" panose="020F0502020204030204" pitchFamily="34" charset="0"/>
              </a:rPr>
              <a:t>upt</a:t>
            </a:r>
            <a:r>
              <a:rPr lang="fr-FR" sz="1200" dirty="0">
                <a:latin typeface="Calibri" panose="020F0502020204030204" pitchFamily="34" charset="0"/>
              </a:rPr>
              <a:t>, </a:t>
            </a:r>
            <a:r>
              <a:rPr lang="fr-FR" sz="1200" dirty="0" err="1">
                <a:latin typeface="Calibri" panose="020F0502020204030204" pitchFamily="34" charset="0"/>
              </a:rPr>
              <a:t>Capellan</a:t>
            </a:r>
            <a:r>
              <a:rPr lang="fr-FR" sz="1200" dirty="0">
                <a:latin typeface="Calibri" panose="020F0502020204030204" pitchFamily="34" charset="0"/>
              </a:rPr>
              <a:t>, </a:t>
            </a:r>
            <a:r>
              <a:rPr lang="fr-FR" sz="1200" dirty="0" err="1">
                <a:latin typeface="Calibri" panose="020F0502020204030204" pitchFamily="34" charset="0"/>
              </a:rPr>
              <a:t>Nisarde</a:t>
            </a:r>
            <a:r>
              <a:rPr lang="fr-FR" sz="1200" dirty="0">
                <a:latin typeface="Calibri" panose="020F0502020204030204" pitchFamily="34" charset="0"/>
              </a:rPr>
              <a:t>...)</a:t>
            </a:r>
            <a:br>
              <a:rPr lang="fr-FR" sz="1200" dirty="0">
                <a:latin typeface="Calibri" panose="020F0502020204030204" pitchFamily="34" charset="0"/>
              </a:rPr>
            </a:br>
            <a:r>
              <a:rPr lang="fr-FR" sz="1200" dirty="0">
                <a:latin typeface="Calibri" panose="020F0502020204030204" pitchFamily="34" charset="0"/>
              </a:rPr>
              <a:t>Prudence au km 29 avec le passage près d'une zone de chasse, bien rester sur le sentier (GR</a:t>
            </a:r>
            <a:r>
              <a:rPr lang="fr-FR" sz="1200" dirty="0" smtClean="0">
                <a:latin typeface="Calibri" panose="020F0502020204030204" pitchFamily="34" charset="0"/>
              </a:rPr>
              <a:t>).</a:t>
            </a:r>
            <a:r>
              <a:rPr lang="fr-FR" sz="1200" dirty="0">
                <a:latin typeface="Calibri" panose="020F0502020204030204" pitchFamily="34" charset="0"/>
              </a:rPr>
              <a:t/>
            </a:r>
            <a:br>
              <a:rPr lang="fr-FR" sz="1200" dirty="0">
                <a:latin typeface="Calibri" panose="020F0502020204030204" pitchFamily="34" charset="0"/>
              </a:rPr>
            </a:br>
            <a:r>
              <a:rPr lang="fr-FR" sz="1200" dirty="0">
                <a:latin typeface="Calibri" panose="020F0502020204030204" pitchFamily="34" charset="0"/>
              </a:rPr>
              <a:t>Fin identique au parcours 9 à partir de la combe du Diable.</a:t>
            </a:r>
          </a:p>
        </p:txBody>
      </p:sp>
    </p:spTree>
    <p:extLst>
      <p:ext uri="{BB962C8B-B14F-4D97-AF65-F5344CB8AC3E}">
        <p14:creationId xmlns:p14="http://schemas.microsoft.com/office/powerpoint/2010/main" val="2131494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https://www.zebulon.fr/zeb-includes/phpqrcode/temp/test096f9b1d4c5d1ff1231702d5cc28906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26" y="884957"/>
            <a:ext cx="1369960" cy="1369960"/>
          </a:xfrm>
          <a:prstGeom prst="rect">
            <a:avLst/>
          </a:prstGeom>
          <a:noFill/>
          <a:ln>
            <a:noFill/>
          </a:ln>
        </p:spPr>
      </p:pic>
      <p:sp>
        <p:nvSpPr>
          <p:cNvPr id="8" name="ZoneTexte 7"/>
          <p:cNvSpPr txBox="1"/>
          <p:nvPr/>
        </p:nvSpPr>
        <p:spPr>
          <a:xfrm>
            <a:off x="2557657" y="662633"/>
            <a:ext cx="2507074" cy="369332"/>
          </a:xfrm>
          <a:prstGeom prst="rect">
            <a:avLst/>
          </a:prstGeom>
          <a:noFill/>
          <a:ln>
            <a:solidFill>
              <a:schemeClr val="tx1"/>
            </a:solidFill>
          </a:ln>
        </p:spPr>
        <p:txBody>
          <a:bodyPr wrap="square" rtlCol="0">
            <a:spAutoFit/>
          </a:bodyPr>
          <a:lstStyle/>
          <a:p>
            <a:r>
              <a:rPr lang="fr-FR" dirty="0" smtClean="0"/>
              <a:t>Parcours N°6 = </a:t>
            </a:r>
            <a:r>
              <a:rPr lang="fr-FR" dirty="0" smtClean="0">
                <a:solidFill>
                  <a:srgbClr val="009900"/>
                </a:solidFill>
              </a:rPr>
              <a:t>VERT</a:t>
            </a:r>
            <a:endParaRPr lang="fr-FR" dirty="0">
              <a:solidFill>
                <a:srgbClr val="009900"/>
              </a:solidFill>
            </a:endParaRPr>
          </a:p>
        </p:txBody>
      </p:sp>
      <p:sp>
        <p:nvSpPr>
          <p:cNvPr id="12" name="ZoneTexte 11"/>
          <p:cNvSpPr txBox="1"/>
          <p:nvPr/>
        </p:nvSpPr>
        <p:spPr>
          <a:xfrm>
            <a:off x="2246648" y="976081"/>
            <a:ext cx="3877025" cy="1200329"/>
          </a:xfrm>
          <a:prstGeom prst="rect">
            <a:avLst/>
          </a:prstGeom>
          <a:noFill/>
          <a:ln>
            <a:noFill/>
          </a:ln>
        </p:spPr>
        <p:txBody>
          <a:bodyPr wrap="square" rtlCol="0">
            <a:spAutoFit/>
          </a:bodyPr>
          <a:lstStyle/>
          <a:p>
            <a:r>
              <a:rPr lang="fr-FR" dirty="0" smtClean="0"/>
              <a:t>Distance = 10km400 &amp; 360m D+</a:t>
            </a:r>
          </a:p>
          <a:p>
            <a:r>
              <a:rPr lang="fr-FR" dirty="0" smtClean="0"/>
              <a:t>Durée moyenne = 1h00</a:t>
            </a:r>
          </a:p>
          <a:p>
            <a:r>
              <a:rPr lang="fr-FR" dirty="0" smtClean="0"/>
              <a:t>Départ =Parking du BEAUCET</a:t>
            </a:r>
          </a:p>
          <a:p>
            <a:r>
              <a:rPr lang="fr-FR" dirty="0" smtClean="0"/>
              <a:t>Balisage = </a:t>
            </a:r>
            <a:r>
              <a:rPr lang="fr-FR" dirty="0" smtClean="0">
                <a:solidFill>
                  <a:srgbClr val="009900"/>
                </a:solidFill>
              </a:rPr>
              <a:t>6 </a:t>
            </a:r>
            <a:endParaRPr lang="fr-FR" dirty="0">
              <a:solidFill>
                <a:srgbClr val="009900"/>
              </a:solidFill>
            </a:endParaRPr>
          </a:p>
        </p:txBody>
      </p:sp>
      <p:sp>
        <p:nvSpPr>
          <p:cNvPr id="7" name="ZoneTexte 6"/>
          <p:cNvSpPr txBox="1"/>
          <p:nvPr/>
        </p:nvSpPr>
        <p:spPr>
          <a:xfrm>
            <a:off x="2623134" y="2517779"/>
            <a:ext cx="2507074" cy="369332"/>
          </a:xfrm>
          <a:prstGeom prst="rect">
            <a:avLst/>
          </a:prstGeom>
          <a:noFill/>
          <a:ln>
            <a:solidFill>
              <a:schemeClr val="tx1"/>
            </a:solidFill>
          </a:ln>
        </p:spPr>
        <p:txBody>
          <a:bodyPr wrap="square" rtlCol="0">
            <a:spAutoFit/>
          </a:bodyPr>
          <a:lstStyle/>
          <a:p>
            <a:r>
              <a:rPr lang="fr-FR" dirty="0" smtClean="0"/>
              <a:t>Parcours N°7 = </a:t>
            </a:r>
            <a:r>
              <a:rPr lang="fr-FR" dirty="0" smtClean="0">
                <a:solidFill>
                  <a:srgbClr val="0070C0"/>
                </a:solidFill>
              </a:rPr>
              <a:t>BLEU</a:t>
            </a:r>
            <a:endParaRPr lang="fr-FR" dirty="0">
              <a:solidFill>
                <a:srgbClr val="0070C0"/>
              </a:solidFill>
            </a:endParaRPr>
          </a:p>
        </p:txBody>
      </p:sp>
      <p:sp>
        <p:nvSpPr>
          <p:cNvPr id="11" name="ZoneTexte 10"/>
          <p:cNvSpPr txBox="1"/>
          <p:nvPr/>
        </p:nvSpPr>
        <p:spPr>
          <a:xfrm>
            <a:off x="2246648" y="2910175"/>
            <a:ext cx="3518965" cy="1200329"/>
          </a:xfrm>
          <a:prstGeom prst="rect">
            <a:avLst/>
          </a:prstGeom>
          <a:noFill/>
          <a:ln>
            <a:noFill/>
          </a:ln>
        </p:spPr>
        <p:txBody>
          <a:bodyPr wrap="square" rtlCol="0">
            <a:spAutoFit/>
          </a:bodyPr>
          <a:lstStyle/>
          <a:p>
            <a:r>
              <a:rPr lang="fr-FR" dirty="0" smtClean="0"/>
              <a:t>Distance = 15km &amp; 488m D+</a:t>
            </a:r>
          </a:p>
          <a:p>
            <a:r>
              <a:rPr lang="fr-FR" dirty="0" smtClean="0"/>
              <a:t>Durée moyenne = 1h45</a:t>
            </a:r>
          </a:p>
          <a:p>
            <a:r>
              <a:rPr lang="fr-FR" dirty="0" smtClean="0"/>
              <a:t>Départ =Parking du BEAUCET</a:t>
            </a:r>
          </a:p>
          <a:p>
            <a:r>
              <a:rPr lang="fr-FR" dirty="0" smtClean="0"/>
              <a:t>Balisage = </a:t>
            </a:r>
            <a:r>
              <a:rPr lang="fr-FR" dirty="0" smtClean="0">
                <a:solidFill>
                  <a:srgbClr val="0070C0"/>
                </a:solidFill>
              </a:rPr>
              <a:t>7</a:t>
            </a:r>
            <a:r>
              <a:rPr lang="fr-FR" dirty="0" smtClean="0">
                <a:solidFill>
                  <a:srgbClr val="009900"/>
                </a:solidFill>
              </a:rPr>
              <a:t> </a:t>
            </a:r>
            <a:endParaRPr lang="fr-FR" dirty="0">
              <a:solidFill>
                <a:srgbClr val="009900"/>
              </a:solidFill>
            </a:endParaRPr>
          </a:p>
        </p:txBody>
      </p:sp>
      <p:pic>
        <p:nvPicPr>
          <p:cNvPr id="19" name="Image 18" descr="https://www.zebulon.fr/zeb-includes/phpqrcode/temp/test30d7ecd34b7efb9e9d655dbdb2cf227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8696" y="2783948"/>
            <a:ext cx="1369960" cy="1369960"/>
          </a:xfrm>
          <a:prstGeom prst="rect">
            <a:avLst/>
          </a:prstGeom>
          <a:noFill/>
          <a:ln>
            <a:noFill/>
          </a:ln>
        </p:spPr>
      </p:pic>
      <p:sp>
        <p:nvSpPr>
          <p:cNvPr id="13" name="ZoneTexte 12"/>
          <p:cNvSpPr txBox="1"/>
          <p:nvPr/>
        </p:nvSpPr>
        <p:spPr>
          <a:xfrm>
            <a:off x="2623134" y="4462251"/>
            <a:ext cx="2507074" cy="369332"/>
          </a:xfrm>
          <a:prstGeom prst="rect">
            <a:avLst/>
          </a:prstGeom>
          <a:noFill/>
          <a:ln>
            <a:solidFill>
              <a:schemeClr val="tx1"/>
            </a:solidFill>
          </a:ln>
        </p:spPr>
        <p:txBody>
          <a:bodyPr wrap="square" rtlCol="0">
            <a:spAutoFit/>
          </a:bodyPr>
          <a:lstStyle/>
          <a:p>
            <a:r>
              <a:rPr lang="fr-FR" dirty="0" smtClean="0"/>
              <a:t>Parcours N°8 = </a:t>
            </a:r>
            <a:r>
              <a:rPr lang="fr-FR" dirty="0" smtClean="0">
                <a:solidFill>
                  <a:srgbClr val="00B0F0"/>
                </a:solidFill>
              </a:rPr>
              <a:t>BLEU</a:t>
            </a:r>
            <a:endParaRPr lang="fr-FR" dirty="0">
              <a:solidFill>
                <a:srgbClr val="00B0F0"/>
              </a:solidFill>
            </a:endParaRPr>
          </a:p>
        </p:txBody>
      </p:sp>
      <p:sp>
        <p:nvSpPr>
          <p:cNvPr id="14" name="ZoneTexte 13"/>
          <p:cNvSpPr txBox="1"/>
          <p:nvPr/>
        </p:nvSpPr>
        <p:spPr>
          <a:xfrm>
            <a:off x="2246648" y="4803620"/>
            <a:ext cx="5089662" cy="1200329"/>
          </a:xfrm>
          <a:prstGeom prst="rect">
            <a:avLst/>
          </a:prstGeom>
          <a:noFill/>
          <a:ln>
            <a:noFill/>
          </a:ln>
        </p:spPr>
        <p:txBody>
          <a:bodyPr wrap="square" rtlCol="0">
            <a:spAutoFit/>
          </a:bodyPr>
          <a:lstStyle/>
          <a:p>
            <a:r>
              <a:rPr lang="fr-FR" dirty="0" smtClean="0"/>
              <a:t>Distance = 17km &amp; 810m D+</a:t>
            </a:r>
          </a:p>
          <a:p>
            <a:r>
              <a:rPr lang="fr-FR" dirty="0" smtClean="0"/>
              <a:t>Durée moyenne = 1h45</a:t>
            </a:r>
          </a:p>
          <a:p>
            <a:r>
              <a:rPr lang="fr-FR" dirty="0" smtClean="0"/>
              <a:t>Départ </a:t>
            </a:r>
            <a:r>
              <a:rPr lang="fr-FR" dirty="0"/>
              <a:t>=City Stade </a:t>
            </a:r>
            <a:r>
              <a:rPr lang="fr-FR" dirty="0" smtClean="0"/>
              <a:t>de </a:t>
            </a:r>
            <a:r>
              <a:rPr lang="fr-FR" dirty="0"/>
              <a:t>Venasque</a:t>
            </a:r>
          </a:p>
          <a:p>
            <a:r>
              <a:rPr lang="fr-FR" dirty="0" smtClean="0"/>
              <a:t>Balisage = </a:t>
            </a:r>
            <a:r>
              <a:rPr lang="fr-FR" dirty="0" smtClean="0">
                <a:solidFill>
                  <a:srgbClr val="00B0F0"/>
                </a:solidFill>
              </a:rPr>
              <a:t>8</a:t>
            </a:r>
            <a:endParaRPr lang="fr-FR" dirty="0">
              <a:solidFill>
                <a:srgbClr val="00B0F0"/>
              </a:solidFill>
            </a:endParaRPr>
          </a:p>
        </p:txBody>
      </p:sp>
      <p:pic>
        <p:nvPicPr>
          <p:cNvPr id="20" name="Image 19" descr="https://www.zebulon.fr/zeb-includes/phpqrcode/temp/test4dee8077760cbbf9f0c25ca6c3ef34b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1103" y="4721437"/>
            <a:ext cx="1369960" cy="1369960"/>
          </a:xfrm>
          <a:prstGeom prst="rect">
            <a:avLst/>
          </a:prstGeom>
          <a:noFill/>
          <a:ln>
            <a:noFill/>
          </a:ln>
        </p:spPr>
      </p:pic>
      <p:sp>
        <p:nvSpPr>
          <p:cNvPr id="15" name="ZoneTexte 14"/>
          <p:cNvSpPr txBox="1"/>
          <p:nvPr/>
        </p:nvSpPr>
        <p:spPr>
          <a:xfrm>
            <a:off x="2526089" y="6373766"/>
            <a:ext cx="2730525" cy="369332"/>
          </a:xfrm>
          <a:prstGeom prst="rect">
            <a:avLst/>
          </a:prstGeom>
          <a:noFill/>
          <a:ln>
            <a:solidFill>
              <a:schemeClr val="tx1"/>
            </a:solidFill>
          </a:ln>
        </p:spPr>
        <p:txBody>
          <a:bodyPr wrap="square" rtlCol="0">
            <a:spAutoFit/>
          </a:bodyPr>
          <a:lstStyle/>
          <a:p>
            <a:r>
              <a:rPr lang="fr-FR" dirty="0" smtClean="0"/>
              <a:t>Parcours N°9 = </a:t>
            </a:r>
            <a:r>
              <a:rPr lang="fr-FR" dirty="0" smtClean="0">
                <a:solidFill>
                  <a:srgbClr val="FF0000"/>
                </a:solidFill>
              </a:rPr>
              <a:t>ROUGE</a:t>
            </a:r>
            <a:endParaRPr lang="fr-FR" dirty="0">
              <a:solidFill>
                <a:srgbClr val="FF0000"/>
              </a:solidFill>
            </a:endParaRPr>
          </a:p>
        </p:txBody>
      </p:sp>
      <p:sp>
        <p:nvSpPr>
          <p:cNvPr id="16" name="ZoneTexte 15"/>
          <p:cNvSpPr txBox="1"/>
          <p:nvPr/>
        </p:nvSpPr>
        <p:spPr>
          <a:xfrm>
            <a:off x="2246648" y="6785442"/>
            <a:ext cx="3445976" cy="1200329"/>
          </a:xfrm>
          <a:prstGeom prst="rect">
            <a:avLst/>
          </a:prstGeom>
          <a:noFill/>
          <a:ln>
            <a:noFill/>
          </a:ln>
        </p:spPr>
        <p:txBody>
          <a:bodyPr wrap="square" rtlCol="0">
            <a:spAutoFit/>
          </a:bodyPr>
          <a:lstStyle/>
          <a:p>
            <a:r>
              <a:rPr lang="fr-FR" dirty="0" smtClean="0"/>
              <a:t>Distance = 17km &amp; 754m D+</a:t>
            </a:r>
          </a:p>
          <a:p>
            <a:r>
              <a:rPr lang="fr-FR" dirty="0" smtClean="0"/>
              <a:t>Durée moyenne = 1h45</a:t>
            </a:r>
          </a:p>
          <a:p>
            <a:r>
              <a:rPr lang="fr-FR" dirty="0" smtClean="0"/>
              <a:t>Départ </a:t>
            </a:r>
            <a:r>
              <a:rPr lang="fr-FR" dirty="0"/>
              <a:t>=City Stade </a:t>
            </a:r>
            <a:r>
              <a:rPr lang="fr-FR" dirty="0" smtClean="0"/>
              <a:t>de </a:t>
            </a:r>
            <a:r>
              <a:rPr lang="fr-FR" dirty="0"/>
              <a:t>Venasque</a:t>
            </a:r>
          </a:p>
          <a:p>
            <a:r>
              <a:rPr lang="fr-FR" dirty="0" smtClean="0"/>
              <a:t>Balisage = </a:t>
            </a:r>
            <a:r>
              <a:rPr lang="fr-FR" dirty="0" smtClean="0">
                <a:solidFill>
                  <a:srgbClr val="FF0000"/>
                </a:solidFill>
              </a:rPr>
              <a:t>9</a:t>
            </a:r>
            <a:endParaRPr lang="fr-FR" dirty="0">
              <a:solidFill>
                <a:srgbClr val="FF0000"/>
              </a:solidFill>
            </a:endParaRPr>
          </a:p>
        </p:txBody>
      </p:sp>
      <p:pic>
        <p:nvPicPr>
          <p:cNvPr id="21" name="Image 20" descr="https://www.zebulon.fr/zeb-includes/phpqrcode/temp/test172c4d84f9d6d019821195b65c07f2db.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7551" y="6632952"/>
            <a:ext cx="1369960" cy="1369960"/>
          </a:xfrm>
          <a:prstGeom prst="rect">
            <a:avLst/>
          </a:prstGeom>
          <a:noFill/>
          <a:ln>
            <a:noFill/>
          </a:ln>
        </p:spPr>
      </p:pic>
      <p:sp>
        <p:nvSpPr>
          <p:cNvPr id="17" name="ZoneTexte 16"/>
          <p:cNvSpPr txBox="1"/>
          <p:nvPr/>
        </p:nvSpPr>
        <p:spPr>
          <a:xfrm>
            <a:off x="2515609" y="8315878"/>
            <a:ext cx="2657982" cy="369332"/>
          </a:xfrm>
          <a:prstGeom prst="rect">
            <a:avLst/>
          </a:prstGeom>
          <a:noFill/>
          <a:ln>
            <a:solidFill>
              <a:schemeClr val="tx1"/>
            </a:solidFill>
          </a:ln>
        </p:spPr>
        <p:txBody>
          <a:bodyPr wrap="square" rtlCol="0">
            <a:spAutoFit/>
          </a:bodyPr>
          <a:lstStyle/>
          <a:p>
            <a:r>
              <a:rPr lang="fr-FR" dirty="0" smtClean="0"/>
              <a:t>Parcours N°10 = </a:t>
            </a:r>
            <a:r>
              <a:rPr lang="fr-FR" b="1" dirty="0" smtClean="0"/>
              <a:t>NOIR</a:t>
            </a:r>
            <a:endParaRPr lang="fr-FR" b="1" dirty="0"/>
          </a:p>
        </p:txBody>
      </p:sp>
      <p:sp>
        <p:nvSpPr>
          <p:cNvPr id="18" name="ZoneTexte 17"/>
          <p:cNvSpPr txBox="1"/>
          <p:nvPr/>
        </p:nvSpPr>
        <p:spPr>
          <a:xfrm>
            <a:off x="2270200" y="8742075"/>
            <a:ext cx="4027943" cy="1200329"/>
          </a:xfrm>
          <a:prstGeom prst="rect">
            <a:avLst/>
          </a:prstGeom>
          <a:noFill/>
          <a:ln>
            <a:noFill/>
          </a:ln>
        </p:spPr>
        <p:txBody>
          <a:bodyPr wrap="square" rtlCol="0">
            <a:spAutoFit/>
          </a:bodyPr>
          <a:lstStyle/>
          <a:p>
            <a:r>
              <a:rPr lang="fr-FR" dirty="0" smtClean="0"/>
              <a:t>Distance = 40km &amp; 1850m D+</a:t>
            </a:r>
          </a:p>
          <a:p>
            <a:r>
              <a:rPr lang="fr-FR" dirty="0" smtClean="0"/>
              <a:t>Durée moyenne = 1h45</a:t>
            </a:r>
          </a:p>
          <a:p>
            <a:r>
              <a:rPr lang="fr-FR" dirty="0" smtClean="0"/>
              <a:t>Départ =City Stade De Venasque</a:t>
            </a:r>
          </a:p>
          <a:p>
            <a:r>
              <a:rPr lang="fr-FR" dirty="0" smtClean="0"/>
              <a:t>Balisage = </a:t>
            </a:r>
            <a:r>
              <a:rPr lang="fr-FR" b="1" dirty="0" smtClean="0"/>
              <a:t>10</a:t>
            </a:r>
            <a:endParaRPr lang="fr-FR" b="1" dirty="0"/>
          </a:p>
        </p:txBody>
      </p:sp>
      <p:pic>
        <p:nvPicPr>
          <p:cNvPr id="22" name="Image 21" descr="https://www.zebulon.fr/zeb-includes/phpqrcode/temp/test812c67bd4f51d4043f3da43df1266ecd.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1103" y="8588986"/>
            <a:ext cx="1369960" cy="1369960"/>
          </a:xfrm>
          <a:prstGeom prst="rect">
            <a:avLst/>
          </a:prstGeom>
          <a:noFill/>
          <a:ln>
            <a:noFill/>
          </a:ln>
        </p:spPr>
      </p:pic>
      <p:sp>
        <p:nvSpPr>
          <p:cNvPr id="23" name="ZoneTexte 22">
            <a:extLst>
              <a:ext uri="{FF2B5EF4-FFF2-40B4-BE49-F238E27FC236}">
                <a16:creationId xmlns="" xmlns:a16="http://schemas.microsoft.com/office/drawing/2014/main" id="{1DAA5043-DC4C-4048-B199-2EDAEDB8A9FF}"/>
              </a:ext>
            </a:extLst>
          </p:cNvPr>
          <p:cNvSpPr txBox="1"/>
          <p:nvPr/>
        </p:nvSpPr>
        <p:spPr>
          <a:xfrm rot="16200000">
            <a:off x="-2964649" y="4659287"/>
            <a:ext cx="7962530" cy="707886"/>
          </a:xfrm>
          <a:prstGeom prst="rect">
            <a:avLst/>
          </a:prstGeom>
          <a:noFill/>
        </p:spPr>
        <p:txBody>
          <a:bodyPr wrap="square" rtlCol="0">
            <a:spAutoFit/>
          </a:bodyPr>
          <a:lstStyle/>
          <a:p>
            <a:pPr algn="ctr"/>
            <a:r>
              <a:rPr lang="fr-FR" sz="4000" dirty="0">
                <a:latin typeface="Impact" panose="020B0806030902050204" pitchFamily="34" charset="0"/>
              </a:rPr>
              <a:t>Les itinéraires </a:t>
            </a:r>
            <a:r>
              <a:rPr lang="fr-FR" sz="4000" dirty="0" smtClean="0">
                <a:latin typeface="Impact" panose="020B0806030902050204" pitchFamily="34" charset="0"/>
              </a:rPr>
              <a:t>TRAIL balisés</a:t>
            </a:r>
            <a:endParaRPr lang="fr-FR" sz="4000" dirty="0">
              <a:latin typeface="Impact" panose="020B0806030902050204" pitchFamily="34" charset="0"/>
            </a:endParaRPr>
          </a:p>
        </p:txBody>
      </p:sp>
      <p:pic>
        <p:nvPicPr>
          <p:cNvPr id="45" name="Image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363947" y="8703041"/>
            <a:ext cx="1338519" cy="1278396"/>
          </a:xfrm>
          <a:prstGeom prst="rect">
            <a:avLst/>
          </a:prstGeom>
        </p:spPr>
      </p:pic>
      <p:pic>
        <p:nvPicPr>
          <p:cNvPr id="46" name="Imag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360420" y="392766"/>
            <a:ext cx="1338519" cy="1278396"/>
          </a:xfrm>
          <a:prstGeom prst="rect">
            <a:avLst/>
          </a:prstGeom>
        </p:spPr>
      </p:pic>
      <p:pic>
        <p:nvPicPr>
          <p:cNvPr id="3" name="Imag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6552203" y="1744608"/>
            <a:ext cx="9434607" cy="6670800"/>
          </a:xfrm>
          <a:prstGeom prst="rect">
            <a:avLst/>
          </a:prstGeom>
        </p:spPr>
      </p:pic>
    </p:spTree>
    <p:extLst>
      <p:ext uri="{BB962C8B-B14F-4D97-AF65-F5344CB8AC3E}">
        <p14:creationId xmlns:p14="http://schemas.microsoft.com/office/powerpoint/2010/main" val="337417656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1345</TotalTime>
  <Words>482</Words>
  <Application>Microsoft Office PowerPoint</Application>
  <PresentationFormat>Personnalisé</PresentationFormat>
  <Paragraphs>52</Paragraphs>
  <Slides>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Arial</vt:lpstr>
      <vt:lpstr>Arial Narrow</vt:lpstr>
      <vt:lpstr>Calibri</vt:lpstr>
      <vt:lpstr>Calibri Light</vt:lpstr>
      <vt:lpstr>Impact</vt:lpstr>
      <vt:lpstr>Thème Office</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Lise COLLIN</dc:creator>
  <cp:lastModifiedBy>Beau Fabrice</cp:lastModifiedBy>
  <cp:revision>114</cp:revision>
  <cp:lastPrinted>2021-10-05T14:33:06Z</cp:lastPrinted>
  <dcterms:created xsi:type="dcterms:W3CDTF">2017-09-05T14:31:19Z</dcterms:created>
  <dcterms:modified xsi:type="dcterms:W3CDTF">2021-10-29T07:26:11Z</dcterms:modified>
</cp:coreProperties>
</file>