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drawings/drawing3.xml" ContentType="application/vnd.openxmlformats-officedocument.drawingml.chartshape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4.xml" ContentType="application/vnd.openxmlformats-officedocument.drawingml.chartshape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5.xml" ContentType="application/vnd.openxmlformats-officedocument.drawingml.chartshapes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3.xml" ContentType="application/vnd.openxmlformats-officedocument.themeOverr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6.xml" ContentType="application/vnd.openxmlformats-officedocument.drawingml.chartshapes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4.xml" ContentType="application/vnd.openxmlformats-officedocument.themeOverr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5.xml" ContentType="application/vnd.openxmlformats-officedocument.themeOverr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6.xml" ContentType="application/vnd.openxmlformats-officedocument.themeOverr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7.xml" ContentType="application/vnd.openxmlformats-officedocument.themeOverr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8.xml" ContentType="application/vnd.openxmlformats-officedocument.themeOverr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Ex1.xml" ContentType="application/vnd.ms-office.chartex+xml"/>
  <Override PartName="/ppt/charts/style25.xml" ContentType="application/vnd.ms-office.chartstyle+xml"/>
  <Override PartName="/ppt/charts/colors25.xml" ContentType="application/vnd.ms-office.chartcolorstyle+xml"/>
  <Override PartName="/ppt/theme/themeOverride19.xml" ContentType="application/vnd.openxmlformats-officedocument.themeOverr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0.xml" ContentType="application/vnd.openxmlformats-officedocument.themeOverr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1.xml" ContentType="application/vnd.openxmlformats-officedocument.themeOverr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2.xml" ContentType="application/vnd.openxmlformats-officedocument.themeOverr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  <p:sldMasterId id="2147483826" r:id="rId2"/>
  </p:sldMasterIdLst>
  <p:notesMasterIdLst>
    <p:notesMasterId r:id="rId37"/>
  </p:notesMasterIdLst>
  <p:handoutMasterIdLst>
    <p:handoutMasterId r:id="rId38"/>
  </p:handoutMasterIdLst>
  <p:sldIdLst>
    <p:sldId id="257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269" r:id="rId11"/>
    <p:sldId id="302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9" r:id="rId22"/>
    <p:sldId id="283" r:id="rId23"/>
    <p:sldId id="285" r:id="rId24"/>
    <p:sldId id="286" r:id="rId25"/>
    <p:sldId id="287" r:id="rId26"/>
    <p:sldId id="280" r:id="rId27"/>
    <p:sldId id="284" r:id="rId28"/>
    <p:sldId id="281" r:id="rId29"/>
    <p:sldId id="282" r:id="rId30"/>
    <p:sldId id="301" r:id="rId31"/>
    <p:sldId id="300" r:id="rId32"/>
    <p:sldId id="290" r:id="rId33"/>
    <p:sldId id="292" r:id="rId34"/>
    <p:sldId id="291" r:id="rId35"/>
    <p:sldId id="303" r:id="rId36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breilhac Isabelle" initials="CI" lastIdx="2" clrIdx="0">
    <p:extLst>
      <p:ext uri="{19B8F6BF-5375-455C-9EA6-DF929625EA0E}">
        <p15:presenceInfo xmlns:p15="http://schemas.microsoft.com/office/powerpoint/2012/main" userId="S-1-5-21-232745810-1225025749-1093625069-1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FBE5D6"/>
    <a:srgbClr val="CCCCFF"/>
    <a:srgbClr val="9999FF"/>
    <a:srgbClr val="6699FF"/>
    <a:srgbClr val="8080FF"/>
    <a:srgbClr val="00FF00"/>
    <a:srgbClr val="0066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n-lion\poleR$\3420_ServDetteTresoProFinanciere\6%20DIAPORAMA%20BP%20ET%20CA\DIAPORAMA%20CA\PPT%20CA%202022\GRAPHES%20PPT%20CA%20202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n-lion\poleR$\3420_ServDetteTresoProFinanciere\6%20DIAPORAMA%20BP%20ET%20CA\DIAPORAMA%20CA\PPT%20CA%202022\GRAPHES%20PPT%20CA%202022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n-lion\poleR$\3420_ServDetteTresoProFinanciere\6%20DIAPORAMA%20BP%20ET%20CA\DIAPORAMA%20CA\PPT%20CA%202022\GRAPHES%20PPT%20CA%20202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n-lion\poleR$\3420_ServDetteTresoProFinanciere\6%20DIAPORAMA%20BP%20ET%20CA\DIAPORAMA%20CA\PPT%20CA%202022\GRAPHES%20PPT%20CA%20202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n-lion\poleR$\3420_ServDetteTresoProFinanciere\6%20DIAPORAMA%20BP%20ET%20CA\DIAPORAMA%20CA\PPT%20CA%202022\GRAPHES%20PPT%20CA%20202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lion\poleR$\3420_ServDetteTresoProFinanciere\6%20DIAPORAMA%20BP%20ET%20CA\DIAPORAMA%20CA\PPT%20CA%202022\GRAPHES%20PPT%20CA%2020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lion\poleR$\3420_ServDetteTresoProFinanciere\6%20DIAPORAMA%20BP%20ET%20CA\DIAPORAMA%20CA\PPT%20CA%202022\GRAPHES%20PPT%20CA%202022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n-lion\poleR$\3420_ServDetteTresoProFinanciere\6%20DIAPORAMA%20BP%20ET%20CA\DIAPORAMA%20CA\PPT%20CA%202022\GRAPHES%20PPT%20CA%20202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lion\poleR$\3420_ServDetteTresoProFinanciere\6%20DIAPORAMA%20BP%20ET%20CA\DIAPORAMA%20CA\PPT%20CA%202022\GRAPHES%20PPT%20CA%202022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n-lion\poleR$\3420_ServDetteTresoProFinanciere\6%20DIAPORAMA%20BP%20ET%20CA\DIAPORAMA%20CA\PPT%20CA%202022\GRAPHES%20PPT%20CA%202022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\\n-lion\poleR$\3420_ServDetteTresoProFinanciere\6%20DIAPORAMA%20BP%20ET%20CA\DIAPORAMA%20CA\PPT%20CA%202022\GRAPHES%20PPT%20CA%202022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\\n-lion\poleR$\3420_ServDetteTresoProFinanciere\6%20DIAPORAMA%20BP%20ET%20CA\DIAPORAMA%20CA\PPT%20CA%202022\GRAPHES%20PPT%20CA%202022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\\n-lion\poleR$\3420_ServDetteTresoProFinanciere\6%20DIAPORAMA%20BP%20ET%20CA\DIAPORAMA%20CA\PPT%20CA%202022\GRAPHES%20PPT%20CA%202022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\\n-lion\poleR$\3420_ServDetteTresoProFinanciere\6%20DIAPORAMA%20BP%20ET%20CA\DIAPORAMA%20CA\PPT%20CA%202022\GRAPHES%20PPT%20CA%202022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\\n-lion\poleR$\3420_ServDetteTresoProFinanciere\6%20DIAPORAMA%20BP%20ET%20CA\DIAPORAMA%20CA\PPT%20CA%202022\GRAPHES%20PPT%20CA%202022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\\n-lion\poleR$\3420_ServDetteTresoProFinanciere\6%20DIAPORAMA%20BP%20ET%20CA\DIAPORAMA%20CA\PPT%20CA%202022\GRAPHES%20PPT%20CA%202022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\\n-lion\poleR$\3420_ServDetteTresoProFinanciere\6%20DIAPORAMA%20BP%20ET%20CA\DIAPORAMA%20CA\PPT%20CA%202022\GRAPHES%20PPT%20CA%202022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\\n-lion\poleR$\3420_ServDetteTresoProFinanciere\6%20DIAPORAMA%20BP%20ET%20CA\DIAPORAMA%20CA\PPT%20CA%202022\GRAPHES%20PPT%20CA%20202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n-lion\poleR$\3420_ServDetteTresoProFinanciere\6%20DIAPORAMA%20BP%20ET%20CA\DIAPORAMA%20CA\PPT%20CA%202022\GRAPHES%20PPT%20CA%20202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n-lion\poleR$\3420_ServDetteTresoProFinanciere\6%20DIAPORAMA%20BP%20ET%20CA\DIAPORAMA%20CA\PPT%20CA%202022\GRAPHES%20PPT%20CA%20202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lion\poleR$\3420_ServDetteTresoProFinanciere\6%20DIAPORAMA%20BP%20ET%20CA\DIAPORAMA%20CA\PPT%20CA%202022\GRAPHES%20PPT%20CA%20202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n-lion\poleR$\3420_ServDetteTresoProFinanciere\6%20DIAPORAMA%20BP%20ET%20CA\DIAPORAMA%20CA\PPT%20CA%202022\GRAPHES%20PPT%20CA%20202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lion\poleR$\3420_ServDetteTresoProFinanciere\6%20DIAPORAMA%20BP%20ET%20CA\DIAPORAMA%20CA\PPT%20CA%202022\GRAPHES%20PPT%20CA%20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n-lion\poleR$\3420_ServDetteTresoProFinanciere\6%20DIAPORAMA%20BP%20ET%20CA\DIAPORAMA%20CA\PPT%20CA%202022\GRAPHES%20PPT%20CA%20202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lion\poleR$\3420_ServDetteTresoProFinanciere\6%20DIAPORAMA%20BP%20ET%20CA\DIAPORAMA%20CA\PPT%20CA%202022\GRAPHES%20PPT%20CA%20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5.xml"/><Relationship Id="rId2" Type="http://schemas.microsoft.com/office/2011/relationships/chartStyle" Target="style25.xml"/><Relationship Id="rId1" Type="http://schemas.openxmlformats.org/officeDocument/2006/relationships/oleObject" Target="file:///W:\3420_ServDetteTresoProFinanciere\6%20DIAPORAMA%20BP%20ET%20CA\DIAPORAMA%20CA\PPT%20CA%202022\GRAPHES%20PPT%20CA%202022.xlsx" TargetMode="External"/><Relationship Id="rId4" Type="http://schemas.openxmlformats.org/officeDocument/2006/relationships/themeOverride" Target="../theme/themeOverride1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07025669744395"/>
          <c:y val="0.22451562478867867"/>
          <c:w val="0.75616130978976148"/>
          <c:h val="0.743738422556318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57CD-4D47-B6CD-A108B4B16D6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57CD-4D47-B6CD-A108B4B16D6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57CD-4D47-B6CD-A108B4B16D6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57CD-4D47-B6CD-A108B4B16D68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57CD-4D47-B6CD-A108B4B16D68}"/>
              </c:ext>
            </c:extLst>
          </c:dPt>
          <c:dLbls>
            <c:dLbl>
              <c:idx val="0"/>
              <c:layout>
                <c:manualLayout>
                  <c:x val="-7.9046207686060879E-3"/>
                  <c:y val="-0.6021092647299735"/>
                </c:manualLayout>
              </c:layout>
              <c:spPr>
                <a:gradFill rotWithShape="1">
                  <a:gsLst>
                    <a:gs pos="0">
                      <a:schemeClr val="accent6">
                        <a:shade val="51000"/>
                        <a:satMod val="130000"/>
                      </a:schemeClr>
                    </a:gs>
                    <a:gs pos="80000">
                      <a:schemeClr val="accent6">
                        <a:shade val="93000"/>
                        <a:satMod val="130000"/>
                      </a:schemeClr>
                    </a:gs>
                    <a:gs pos="100000">
                      <a:schemeClr val="accent6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564402693693562"/>
                      <c:h val="0.175286820729856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CD-4D47-B6CD-A108B4B16D68}"/>
                </c:ext>
              </c:extLst>
            </c:dLbl>
            <c:dLbl>
              <c:idx val="1"/>
              <c:layout>
                <c:manualLayout>
                  <c:x val="-4.0576635337588082E-2"/>
                  <c:y val="-9.6448914939926828E-3"/>
                </c:manualLayout>
              </c:layout>
              <c:spPr>
                <a:gradFill rotWithShape="1">
                  <a:gsLst>
                    <a:gs pos="0">
                      <a:schemeClr val="accent3">
                        <a:shade val="51000"/>
                        <a:satMod val="130000"/>
                      </a:schemeClr>
                    </a:gs>
                    <a:gs pos="80000">
                      <a:schemeClr val="accent3">
                        <a:shade val="93000"/>
                        <a:satMod val="130000"/>
                      </a:schemeClr>
                    </a:gs>
                    <a:gs pos="100000">
                      <a:schemeClr val="accent3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99837340620383"/>
                      <c:h val="0.180798094001587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CD-4D47-B6CD-A108B4B16D68}"/>
                </c:ext>
              </c:extLst>
            </c:dLbl>
            <c:dLbl>
              <c:idx val="2"/>
              <c:layout>
                <c:manualLayout>
                  <c:x val="4.3534989106042143E-3"/>
                  <c:y val="-2.7556551605991866E-2"/>
                </c:manualLayout>
              </c:layout>
              <c:spPr>
                <a:gradFill rotWithShape="1">
                  <a:gsLst>
                    <a:gs pos="0">
                      <a:schemeClr val="accent5">
                        <a:shade val="51000"/>
                        <a:satMod val="130000"/>
                      </a:schemeClr>
                    </a:gs>
                    <a:gs pos="80000">
                      <a:schemeClr val="accent5">
                        <a:shade val="93000"/>
                        <a:satMod val="130000"/>
                      </a:schemeClr>
                    </a:gs>
                    <a:gs pos="100000">
                      <a:schemeClr val="accent5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10562735647291"/>
                      <c:h val="0.167019964248251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7CD-4D47-B6CD-A108B4B16D68}"/>
                </c:ext>
              </c:extLst>
            </c:dLbl>
            <c:dLbl>
              <c:idx val="3"/>
              <c:layout>
                <c:manualLayout>
                  <c:x val="9.627609885414129E-2"/>
                  <c:y val="1.3778244044164153E-2"/>
                </c:manualLayout>
              </c:layout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CD-4D47-B6CD-A108B4B16D6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'Diapo 3 RF 2020'!$B$6:$B$9</c:f>
              <c:strCache>
                <c:ptCount val="4"/>
                <c:pt idx="0">
                  <c:v>Fiscalité locale et reversée :</c:v>
                </c:pt>
                <c:pt idx="1">
                  <c:v>Dotations, Participations :</c:v>
                </c:pt>
                <c:pt idx="2">
                  <c:v>Remboursements,  Récupérations :</c:v>
                </c:pt>
                <c:pt idx="3">
                  <c:v>Autres :</c:v>
                </c:pt>
              </c:strCache>
            </c:strRef>
          </c:cat>
          <c:val>
            <c:numRef>
              <c:f>'Diapo 3 RF 2020'!$D$6:$D$9</c:f>
              <c:numCache>
                <c:formatCode>General</c:formatCode>
                <c:ptCount val="4"/>
                <c:pt idx="0">
                  <c:v>508.8</c:v>
                </c:pt>
                <c:pt idx="1">
                  <c:v>152.30000000000001</c:v>
                </c:pt>
                <c:pt idx="2">
                  <c:v>17.100000000000001</c:v>
                </c:pt>
                <c:pt idx="3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CD-4D47-B6CD-A108B4B16D6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18066227849384E-2"/>
          <c:y val="8.0710250201775621E-2"/>
          <c:w val="0.94012733932986969"/>
          <c:h val="0.76828099877345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PCH!$A$6</c:f>
              <c:strCache>
                <c:ptCount val="1"/>
                <c:pt idx="0">
                  <c:v>Dépenses 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10"/>
              <c:layout>
                <c:manualLayout>
                  <c:x val="6.4334539605950944E-3"/>
                  <c:y val="-3.2284100080710249E-3"/>
                </c:manualLayout>
              </c:layout>
              <c:tx>
                <c:rich>
                  <a:bodyPr/>
                  <a:lstStyle/>
                  <a:p>
                    <a:fld id="{A30585C8-53FB-4F48-8E70-E11213AC0FF5}" type="VALUE">
                      <a:rPr lang="en-US"/>
                      <a:pPr/>
                      <a:t>[VALEUR]</a:t>
                    </a:fld>
                    <a:endParaRPr lang="en-US"/>
                  </a:p>
                  <a:p>
                    <a:r>
                      <a:rPr lang="en-US"/>
                      <a:t>+ 14,8 %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16F-4989-AC56-5F3E81A64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PCH!$H$5:$R$5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PCH!$H$6:$R$6</c:f>
              <c:numCache>
                <c:formatCode>General</c:formatCode>
                <c:ptCount val="11"/>
                <c:pt idx="0">
                  <c:v>8.0679999999999996</c:v>
                </c:pt>
                <c:pt idx="1">
                  <c:v>8.9390000000000001</c:v>
                </c:pt>
                <c:pt idx="2">
                  <c:v>10.414999999999999</c:v>
                </c:pt>
                <c:pt idx="3">
                  <c:v>11.2</c:v>
                </c:pt>
                <c:pt idx="4">
                  <c:v>12.1</c:v>
                </c:pt>
                <c:pt idx="5">
                  <c:v>12.9</c:v>
                </c:pt>
                <c:pt idx="6" formatCode="0.0">
                  <c:v>13.319000000000001</c:v>
                </c:pt>
                <c:pt idx="7">
                  <c:v>14.5</c:v>
                </c:pt>
                <c:pt idx="8">
                  <c:v>15.6</c:v>
                </c:pt>
                <c:pt idx="9">
                  <c:v>16.899999999999999</c:v>
                </c:pt>
                <c:pt idx="10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F-4989-AC56-5F3E81A6450A}"/>
            </c:ext>
          </c:extLst>
        </c:ser>
        <c:ser>
          <c:idx val="1"/>
          <c:order val="1"/>
          <c:tx>
            <c:strRef>
              <c:f>PCH!$A$7</c:f>
              <c:strCache>
                <c:ptCount val="1"/>
                <c:pt idx="0">
                  <c:v>Recettes CNSA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10"/>
              <c:layout>
                <c:manualLayout>
                  <c:x val="2.2517088862082712E-2"/>
                  <c:y val="-6.4568200161420498E-3"/>
                </c:manualLayout>
              </c:layout>
              <c:tx>
                <c:rich>
                  <a:bodyPr/>
                  <a:lstStyle/>
                  <a:p>
                    <a:fld id="{7A364376-D7F6-4B5B-8A2C-6EDEACEE974E}" type="VALUE">
                      <a:rPr lang="en-US"/>
                      <a:pPr/>
                      <a:t>[VALEUR]</a:t>
                    </a:fld>
                    <a:endParaRPr lang="en-US" dirty="0"/>
                  </a:p>
                  <a:p>
                    <a:r>
                      <a:rPr lang="en-US" dirty="0"/>
                      <a:t>+ 34,7%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16F-4989-AC56-5F3E81A64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PCH!$H$5:$R$5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PCH!$H$7:$R$7</c:f>
              <c:numCache>
                <c:formatCode>General</c:formatCode>
                <c:ptCount val="11"/>
                <c:pt idx="0">
                  <c:v>4.0970000000000004</c:v>
                </c:pt>
                <c:pt idx="1">
                  <c:v>4.2389999999999999</c:v>
                </c:pt>
                <c:pt idx="2">
                  <c:v>4.2430000000000003</c:v>
                </c:pt>
                <c:pt idx="3">
                  <c:v>4.2</c:v>
                </c:pt>
                <c:pt idx="4">
                  <c:v>4.4000000000000004</c:v>
                </c:pt>
                <c:pt idx="5">
                  <c:v>4.7</c:v>
                </c:pt>
                <c:pt idx="6">
                  <c:v>4.8</c:v>
                </c:pt>
                <c:pt idx="7">
                  <c:v>4.9000000000000004</c:v>
                </c:pt>
                <c:pt idx="8">
                  <c:v>4.8</c:v>
                </c:pt>
                <c:pt idx="9">
                  <c:v>4.9000000000000004</c:v>
                </c:pt>
                <c:pt idx="10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6F-4989-AC56-5F3E81A64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2174912"/>
        <c:axId val="332171776"/>
        <c:axId val="0"/>
      </c:bar3DChart>
      <c:catAx>
        <c:axId val="33217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32171776"/>
        <c:crosses val="autoZero"/>
        <c:auto val="1"/>
        <c:lblAlgn val="ctr"/>
        <c:lblOffset val="100"/>
        <c:noMultiLvlLbl val="0"/>
      </c:catAx>
      <c:valAx>
        <c:axId val="33217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3217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'ASE DONNEES COLL LOCALE'!$D$4</c:f>
              <c:strCache>
                <c:ptCount val="1"/>
                <c:pt idx="0">
                  <c:v>ASE €/hab.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FF1-4D3C-91A1-FE78BF3312B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FF1-4D3C-91A1-FE78BF3312BA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5FF1-4D3C-91A1-FE78BF3312BA}"/>
              </c:ext>
            </c:extLst>
          </c:dPt>
          <c:dPt>
            <c:idx val="12"/>
            <c:invertIfNegative val="0"/>
            <c:bubble3D val="0"/>
            <c:spPr>
              <a:solidFill>
                <a:srgbClr val="33CC3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FF1-4D3C-91A1-FE78BF3312BA}"/>
              </c:ext>
            </c:extLst>
          </c:dPt>
          <c:dPt>
            <c:idx val="13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FF1-4D3C-91A1-FE78BF3312BA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FF1-4D3C-91A1-FE78BF3312BA}"/>
              </c:ext>
            </c:extLst>
          </c:dPt>
          <c:dPt>
            <c:idx val="15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5FF1-4D3C-91A1-FE78BF3312BA}"/>
              </c:ext>
            </c:extLst>
          </c:dPt>
          <c:dPt>
            <c:idx val="16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5FF1-4D3C-91A1-FE78BF3312BA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FF1-4D3C-91A1-FE78BF3312BA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5FF1-4D3C-91A1-FE78BF3312BA}"/>
              </c:ext>
            </c:extLst>
          </c:dPt>
          <c:cat>
            <c:strRef>
              <c:f>'ASE DONNEES COLL LOCALE'!$A$5:$A$27</c:f>
              <c:strCache>
                <c:ptCount val="23"/>
                <c:pt idx="0">
                  <c:v>02 Aisne</c:v>
                </c:pt>
                <c:pt idx="1">
                  <c:v>01 Ain</c:v>
                </c:pt>
                <c:pt idx="2">
                  <c:v>85 Vendée</c:v>
                </c:pt>
                <c:pt idx="3">
                  <c:v>63 Puy-de-Dôme</c:v>
                </c:pt>
                <c:pt idx="4">
                  <c:v>27 Eure</c:v>
                </c:pt>
                <c:pt idx="5">
                  <c:v>25 Doubs</c:v>
                </c:pt>
                <c:pt idx="6">
                  <c:v>45 Loiret</c:v>
                </c:pt>
                <c:pt idx="7">
                  <c:v>71 Saône-et-Loire</c:v>
                </c:pt>
                <c:pt idx="8">
                  <c:v>51 Marne</c:v>
                </c:pt>
                <c:pt idx="9">
                  <c:v>21 Côte-d'Or</c:v>
                </c:pt>
                <c:pt idx="10">
                  <c:v>37 Indre-et-Loire</c:v>
                </c:pt>
                <c:pt idx="11">
                  <c:v>84 Vaucluse</c:v>
                </c:pt>
                <c:pt idx="12">
                  <c:v>84 Vaucluse 2022</c:v>
                </c:pt>
                <c:pt idx="13">
                  <c:v>17 Charente-Maritime</c:v>
                </c:pt>
                <c:pt idx="14">
                  <c:v>72 Sarthe</c:v>
                </c:pt>
                <c:pt idx="15">
                  <c:v>50 Manche</c:v>
                </c:pt>
                <c:pt idx="16">
                  <c:v>26 Drôme</c:v>
                </c:pt>
                <c:pt idx="17">
                  <c:v>64 Pyrénées-Atlantiques</c:v>
                </c:pt>
                <c:pt idx="18">
                  <c:v>80 Somme</c:v>
                </c:pt>
                <c:pt idx="19">
                  <c:v>30 Gard</c:v>
                </c:pt>
                <c:pt idx="20">
                  <c:v>54 Meurthe-et-Moselle</c:v>
                </c:pt>
                <c:pt idx="21">
                  <c:v>14 Calvados</c:v>
                </c:pt>
                <c:pt idx="22">
                  <c:v>22 Côtes-d'Armor</c:v>
                </c:pt>
              </c:strCache>
            </c:strRef>
          </c:cat>
          <c:val>
            <c:numRef>
              <c:f>'ASE DONNEES COLL LOCALE'!$D$5:$D$27</c:f>
              <c:numCache>
                <c:formatCode>0</c:formatCode>
                <c:ptCount val="23"/>
                <c:pt idx="0">
                  <c:v>67.155000000000001</c:v>
                </c:pt>
                <c:pt idx="1">
                  <c:v>92.56</c:v>
                </c:pt>
                <c:pt idx="2">
                  <c:v>95.748000000000005</c:v>
                </c:pt>
                <c:pt idx="3">
                  <c:v>96.663999999999987</c:v>
                </c:pt>
                <c:pt idx="4">
                  <c:v>106.25999999999999</c:v>
                </c:pt>
                <c:pt idx="5">
                  <c:v>106.964</c:v>
                </c:pt>
                <c:pt idx="6">
                  <c:v>110.03999999999999</c:v>
                </c:pt>
                <c:pt idx="7">
                  <c:v>115.94</c:v>
                </c:pt>
                <c:pt idx="8">
                  <c:v>116.9</c:v>
                </c:pt>
                <c:pt idx="9">
                  <c:v>117.60000000000001</c:v>
                </c:pt>
                <c:pt idx="10">
                  <c:v>119.364</c:v>
                </c:pt>
                <c:pt idx="11">
                  <c:v>126.776</c:v>
                </c:pt>
                <c:pt idx="12">
                  <c:v>127</c:v>
                </c:pt>
                <c:pt idx="13">
                  <c:v>127.008</c:v>
                </c:pt>
                <c:pt idx="14">
                  <c:v>129.71699999999998</c:v>
                </c:pt>
                <c:pt idx="15">
                  <c:v>130.18</c:v>
                </c:pt>
                <c:pt idx="16">
                  <c:v>132.49600000000001</c:v>
                </c:pt>
                <c:pt idx="17">
                  <c:v>139.37800000000001</c:v>
                </c:pt>
                <c:pt idx="18">
                  <c:v>141.512</c:v>
                </c:pt>
                <c:pt idx="19">
                  <c:v>144.00700000000001</c:v>
                </c:pt>
                <c:pt idx="20">
                  <c:v>155.369</c:v>
                </c:pt>
                <c:pt idx="21">
                  <c:v>163.416</c:v>
                </c:pt>
                <c:pt idx="22">
                  <c:v>172.86999999999998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FF1-4D3C-91A1-FE78BF331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2173736"/>
        <c:axId val="332174520"/>
        <c:axId val="0"/>
      </c:bar3DChart>
      <c:catAx>
        <c:axId val="332173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34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2174520"/>
        <c:crosses val="autoZero"/>
        <c:auto val="0"/>
        <c:lblAlgn val="ctr"/>
        <c:lblOffset val="100"/>
        <c:tickLblSkip val="1"/>
        <c:noMultiLvlLbl val="0"/>
      </c:catAx>
      <c:valAx>
        <c:axId val="33217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217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762577870537275E-2"/>
          <c:y val="0.12422831405333593"/>
          <c:w val="0.77897947696296999"/>
          <c:h val="0.7741771167492952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>
                  <a:tint val="4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B64-43FD-BE28-548FD2A95898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B64-43FD-BE28-548FD2A9589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9525">
                <a:bevelT w="127000" h="127000"/>
                <a:bevelB w="127000" h="127000"/>
                <a:contourClr>
                  <a:schemeClr val="accent1"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B64-43FD-BE28-548FD2A95898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9525">
                <a:bevelT w="127000" h="127000"/>
                <a:bevelB w="127000" h="127000"/>
                <a:contourClr>
                  <a:schemeClr val="accent6"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B64-43FD-BE28-548FD2A95898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6B64-43FD-BE28-548FD2A95898}"/>
              </c:ext>
            </c:extLst>
          </c:dPt>
          <c:dPt>
            <c:idx val="5"/>
            <c:bubble3D val="0"/>
            <c:spPr>
              <a:solidFill>
                <a:srgbClr val="66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6B64-43FD-BE28-548FD2A95898}"/>
              </c:ext>
            </c:extLst>
          </c:dPt>
          <c:dPt>
            <c:idx val="6"/>
            <c:bubble3D val="0"/>
            <c:spPr>
              <a:solidFill>
                <a:schemeClr val="accent1">
                  <a:shade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6B64-43FD-BE28-548FD2A95898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>
                <a:solidFill>
                  <a:srgbClr val="0000FF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0000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B64-43FD-BE28-548FD2A95898}"/>
              </c:ext>
            </c:extLst>
          </c:dPt>
          <c:dPt>
            <c:idx val="8"/>
            <c:bubble3D val="0"/>
            <c:spPr>
              <a:solidFill>
                <a:schemeClr val="accent1">
                  <a:shade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6B64-43FD-BE28-548FD2A95898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6B64-43FD-BE28-548FD2A95898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64-43FD-BE28-548FD2A95898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64-43FD-BE28-548FD2A95898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64-43FD-BE28-548FD2A95898}"/>
                </c:ext>
              </c:extLst>
            </c:dLbl>
            <c:dLbl>
              <c:idx val="3"/>
              <c:layout>
                <c:manualLayout>
                  <c:x val="1.1244979919678598E-2"/>
                  <c:y val="5.555555555555555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FF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64-43FD-BE28-548FD2A95898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64-43FD-BE28-548FD2A95898}"/>
                </c:ext>
              </c:extLst>
            </c:dLbl>
            <c:dLbl>
              <c:idx val="5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64-43FD-BE28-548FD2A95898}"/>
                </c:ext>
              </c:extLst>
            </c:dLbl>
            <c:dLbl>
              <c:idx val="6"/>
              <c:layout>
                <c:manualLayout>
                  <c:x val="-8.835341365461849E-2"/>
                  <c:y val="-1.234567901234569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64-43FD-BE28-548FD2A95898}"/>
                </c:ext>
              </c:extLst>
            </c:dLbl>
            <c:dLbl>
              <c:idx val="7"/>
              <c:layout>
                <c:manualLayout>
                  <c:x val="-1.7670682730923724E-2"/>
                  <c:y val="-9.876543209876545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B0F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B64-43FD-BE28-548FD2A95898}"/>
                </c:ext>
              </c:extLst>
            </c:dLbl>
            <c:dLbl>
              <c:idx val="8"/>
              <c:layout>
                <c:manualLayout>
                  <c:x val="2.7309236947791166E-2"/>
                  <c:y val="-2.0576131687242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5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B64-43FD-BE28-548FD2A95898}"/>
                </c:ext>
              </c:extLst>
            </c:dLbl>
            <c:dLbl>
              <c:idx val="9"/>
              <c:layout>
                <c:manualLayout>
                  <c:x val="9.2369604401859401E-2"/>
                  <c:y val="-5.144032921810698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39755873889256"/>
                      <c:h val="0.10082304526748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6B64-43FD-BE28-548FD2A9589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'slide 16 dep fonction'!$B$7:$B$16</c:f>
              <c:strCache>
                <c:ptCount val="10"/>
                <c:pt idx="0">
                  <c:v>Autres</c:v>
                </c:pt>
                <c:pt idx="1">
                  <c:v>Sécurité</c:v>
                </c:pt>
                <c:pt idx="2">
                  <c:v>Collèges</c:v>
                </c:pt>
                <c:pt idx="3">
                  <c:v>Culture, vie sociale, jeunesse sport et loisirs</c:v>
                </c:pt>
                <c:pt idx="4">
                  <c:v>Action sociale</c:v>
                </c:pt>
                <c:pt idx="5">
                  <c:v>Insertion</c:v>
                </c:pt>
                <c:pt idx="6">
                  <c:v>Réseaux et infrastructures</c:v>
                </c:pt>
                <c:pt idx="7">
                  <c:v>Aménagement et environnement</c:v>
                </c:pt>
                <c:pt idx="8">
                  <c:v>Transports</c:v>
                </c:pt>
                <c:pt idx="9">
                  <c:v>Développement activités et emploi</c:v>
                </c:pt>
              </c:strCache>
            </c:strRef>
          </c:cat>
          <c:val>
            <c:numRef>
              <c:f>'slide 16 dep fonction'!$C$7:$C$16</c:f>
              <c:numCache>
                <c:formatCode>#\ ##0.0</c:formatCode>
                <c:ptCount val="10"/>
                <c:pt idx="0">
                  <c:v>93.1</c:v>
                </c:pt>
                <c:pt idx="1">
                  <c:v>34.9</c:v>
                </c:pt>
                <c:pt idx="2">
                  <c:v>29.8</c:v>
                </c:pt>
                <c:pt idx="3">
                  <c:v>14.4</c:v>
                </c:pt>
                <c:pt idx="4">
                  <c:v>274.90000000000003</c:v>
                </c:pt>
                <c:pt idx="5">
                  <c:v>110.7</c:v>
                </c:pt>
                <c:pt idx="6">
                  <c:v>23.7</c:v>
                </c:pt>
                <c:pt idx="7">
                  <c:v>6.9</c:v>
                </c:pt>
                <c:pt idx="8">
                  <c:v>2.4</c:v>
                </c:pt>
                <c:pt idx="9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B64-43FD-BE28-548FD2A9589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318495048676679E-2"/>
          <c:y val="0.19740552313269333"/>
          <c:w val="0.83231662448443955"/>
          <c:h val="0.59758896303268394"/>
        </c:manualLayout>
      </c:layout>
      <c:lineChart>
        <c:grouping val="standard"/>
        <c:varyColors val="0"/>
        <c:ser>
          <c:idx val="0"/>
          <c:order val="0"/>
          <c:tx>
            <c:strRef>
              <c:f>'Pduits Charges Epargne'!$A$6</c:f>
              <c:strCache>
                <c:ptCount val="1"/>
                <c:pt idx="0">
                  <c:v>Recettes  de Fonctionnement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'Pduits Charges Epargne'!$K$5:$U$5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'Pduits Charges Epargne'!$K$6:$U$6</c:f>
              <c:numCache>
                <c:formatCode>General</c:formatCode>
                <c:ptCount val="11"/>
                <c:pt idx="0">
                  <c:v>576.55393246999995</c:v>
                </c:pt>
                <c:pt idx="1">
                  <c:v>581.04045875999998</c:v>
                </c:pt>
                <c:pt idx="2">
                  <c:v>594.57202829000005</c:v>
                </c:pt>
                <c:pt idx="3">
                  <c:v>600.31810043999997</c:v>
                </c:pt>
                <c:pt idx="4">
                  <c:v>611.81212593999999</c:v>
                </c:pt>
                <c:pt idx="5">
                  <c:v>611.94326534452705</c:v>
                </c:pt>
                <c:pt idx="6">
                  <c:v>611.70000000000005</c:v>
                </c:pt>
                <c:pt idx="7">
                  <c:v>622</c:v>
                </c:pt>
                <c:pt idx="8">
                  <c:v>630.1</c:v>
                </c:pt>
                <c:pt idx="9">
                  <c:v>680.3</c:v>
                </c:pt>
                <c:pt idx="10">
                  <c:v>716.3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6E-4660-BEE7-9772E1FA8C9A}"/>
            </c:ext>
          </c:extLst>
        </c:ser>
        <c:ser>
          <c:idx val="1"/>
          <c:order val="1"/>
          <c:tx>
            <c:strRef>
              <c:f>'Pduits Charges Epargne'!$A$7</c:f>
              <c:strCache>
                <c:ptCount val="1"/>
                <c:pt idx="0">
                  <c:v>Dépenses de Gestion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'Pduits Charges Epargne'!$K$5:$U$5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'Pduits Charges Epargne'!$K$7:$U$7</c:f>
              <c:numCache>
                <c:formatCode>General</c:formatCode>
                <c:ptCount val="11"/>
                <c:pt idx="0">
                  <c:v>507.72258902999999</c:v>
                </c:pt>
                <c:pt idx="1">
                  <c:v>520.92407920999995</c:v>
                </c:pt>
                <c:pt idx="2">
                  <c:v>537.49121849000005</c:v>
                </c:pt>
                <c:pt idx="3">
                  <c:v>546.78480263999995</c:v>
                </c:pt>
                <c:pt idx="4">
                  <c:v>544.12290110000004</c:v>
                </c:pt>
                <c:pt idx="5">
                  <c:v>538.38263074744202</c:v>
                </c:pt>
                <c:pt idx="6">
                  <c:v>533.20000000000005</c:v>
                </c:pt>
                <c:pt idx="7">
                  <c:v>535.6</c:v>
                </c:pt>
                <c:pt idx="8">
                  <c:v>536.29999999999995</c:v>
                </c:pt>
                <c:pt idx="9">
                  <c:v>550.9</c:v>
                </c:pt>
                <c:pt idx="10">
                  <c:v>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6E-4660-BEE7-9772E1FA8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2779616"/>
        <c:axId val="432780008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'Pduits Charges Epargne'!$A$8</c15:sqref>
                        </c15:formulaRef>
                      </c:ext>
                    </c:extLst>
                    <c:strCache>
                      <c:ptCount val="1"/>
                      <c:pt idx="0">
                        <c:v>Epargne brute </c:v>
                      </c:pt>
                    </c:strCache>
                  </c:strRef>
                </c:tx>
                <c:spPr>
                  <a:ln w="50800" cap="rnd">
                    <a:solidFill>
                      <a:srgbClr val="00FF00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'Pduits Charges Epargne'!$K$5:$U$5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'Pduits Charges Epargne'!$K$8:$U$8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68.831343440000097</c:v>
                      </c:pt>
                      <c:pt idx="1">
                        <c:v>60.116379549999998</c:v>
                      </c:pt>
                      <c:pt idx="2">
                        <c:v>57.080809800000004</c:v>
                      </c:pt>
                      <c:pt idx="3">
                        <c:v>53.5320895953475</c:v>
                      </c:pt>
                      <c:pt idx="4">
                        <c:v>67.7</c:v>
                      </c:pt>
                      <c:pt idx="5">
                        <c:v>73.5</c:v>
                      </c:pt>
                      <c:pt idx="6">
                        <c:v>78.5</c:v>
                      </c:pt>
                      <c:pt idx="7">
                        <c:v>86.4</c:v>
                      </c:pt>
                      <c:pt idx="8">
                        <c:v>90.6</c:v>
                      </c:pt>
                      <c:pt idx="9">
                        <c:v>126.4</c:v>
                      </c:pt>
                      <c:pt idx="10">
                        <c:v>121.7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2D6E-4660-BEE7-9772E1FA8C9A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'Pduits Charges Epargne'!$A$9</c15:sqref>
                        </c15:formulaRef>
                      </c:ext>
                    </c:extLst>
                    <c:strCache>
                      <c:ptCount val="1"/>
                      <c:pt idx="0">
                        <c:v>Epargne nette</c:v>
                      </c:pt>
                    </c:strCache>
                  </c:strRef>
                </c:tx>
                <c:spPr>
                  <a:ln w="50800" cap="rnd">
                    <a:solidFill>
                      <a:srgbClr val="FFC000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'Pduits Charges Epargne'!$K$5:$U$5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'Pduits Charges Epargne'!$K$9:$U$9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53.550951440000098</c:v>
                      </c:pt>
                      <c:pt idx="1">
                        <c:v>43.116379549999998</c:v>
                      </c:pt>
                      <c:pt idx="2">
                        <c:v>40.247809800000006</c:v>
                      </c:pt>
                      <c:pt idx="3">
                        <c:v>30.521889595347499</c:v>
                      </c:pt>
                      <c:pt idx="4">
                        <c:v>34.5</c:v>
                      </c:pt>
                      <c:pt idx="5">
                        <c:v>46.1</c:v>
                      </c:pt>
                      <c:pt idx="6">
                        <c:v>55.2</c:v>
                      </c:pt>
                      <c:pt idx="7">
                        <c:v>60.8</c:v>
                      </c:pt>
                      <c:pt idx="8">
                        <c:v>68.099999999999994</c:v>
                      </c:pt>
                      <c:pt idx="9">
                        <c:v>97.6</c:v>
                      </c:pt>
                      <c:pt idx="10">
                        <c:v>96.5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D6E-4660-BEE7-9772E1FA8C9A}"/>
                  </c:ext>
                </c:extLst>
              </c15:ser>
            </c15:filteredLineSeries>
          </c:ext>
        </c:extLst>
      </c:lineChart>
      <c:catAx>
        <c:axId val="43277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32780008"/>
        <c:crosses val="autoZero"/>
        <c:auto val="1"/>
        <c:lblAlgn val="ctr"/>
        <c:lblOffset val="100"/>
        <c:noMultiLvlLbl val="0"/>
      </c:catAx>
      <c:valAx>
        <c:axId val="432780008"/>
        <c:scaling>
          <c:orientation val="minMax"/>
          <c:min val="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32779616"/>
        <c:crosses val="autoZero"/>
        <c:crossBetween val="between"/>
        <c:min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318495048676679E-2"/>
          <c:y val="0.23561141738896546"/>
          <c:w val="0.83231662448443955"/>
          <c:h val="0.53663819733128182"/>
        </c:manualLayout>
      </c:layout>
      <c:lineChart>
        <c:grouping val="standard"/>
        <c:varyColors val="0"/>
        <c:ser>
          <c:idx val="2"/>
          <c:order val="2"/>
          <c:tx>
            <c:strRef>
              <c:f>'Pduits Charges Epargne'!$A$8</c:f>
              <c:strCache>
                <c:ptCount val="1"/>
                <c:pt idx="0">
                  <c:v>Epargne brute </c:v>
                </c:pt>
              </c:strCache>
            </c:strRef>
          </c:tx>
          <c:spPr>
            <a:ln w="50800" cap="rnd">
              <a:solidFill>
                <a:srgbClr val="00FF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'Pduits Charges Epargne'!$K$5:$U$5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'Pduits Charges Epargne'!$K$8:$U$8</c:f>
              <c:numCache>
                <c:formatCode>General</c:formatCode>
                <c:ptCount val="11"/>
                <c:pt idx="0">
                  <c:v>68.831343440000097</c:v>
                </c:pt>
                <c:pt idx="1">
                  <c:v>60.116379549999998</c:v>
                </c:pt>
                <c:pt idx="2">
                  <c:v>57.080809800000004</c:v>
                </c:pt>
                <c:pt idx="3">
                  <c:v>53.5320895953475</c:v>
                </c:pt>
                <c:pt idx="4">
                  <c:v>67.7</c:v>
                </c:pt>
                <c:pt idx="5">
                  <c:v>73.5</c:v>
                </c:pt>
                <c:pt idx="6">
                  <c:v>78.5</c:v>
                </c:pt>
                <c:pt idx="7">
                  <c:v>86.4</c:v>
                </c:pt>
                <c:pt idx="8">
                  <c:v>90.6</c:v>
                </c:pt>
                <c:pt idx="9">
                  <c:v>126.4</c:v>
                </c:pt>
                <c:pt idx="10">
                  <c:v>121.7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81-48F0-81BC-3596DCF6C21D}"/>
            </c:ext>
          </c:extLst>
        </c:ser>
        <c:ser>
          <c:idx val="3"/>
          <c:order val="3"/>
          <c:tx>
            <c:strRef>
              <c:f>'Pduits Charges Epargne'!$A$9</c:f>
              <c:strCache>
                <c:ptCount val="1"/>
                <c:pt idx="0">
                  <c:v>Epargne nette</c:v>
                </c:pt>
              </c:strCache>
              <c:extLst xmlns:c15="http://schemas.microsoft.com/office/drawing/2012/chart"/>
            </c:strRef>
          </c:tx>
          <c:spPr>
            <a:ln w="50800" cap="rnd">
              <a:solidFill>
                <a:srgbClr val="FFC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'Pduits Charges Epargne'!$K$5:$U$5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'Pduits Charges Epargne'!$K$9:$U$9</c:f>
              <c:numCache>
                <c:formatCode>General</c:formatCode>
                <c:ptCount val="11"/>
                <c:pt idx="0">
                  <c:v>53.550951440000098</c:v>
                </c:pt>
                <c:pt idx="1">
                  <c:v>43.116379549999998</c:v>
                </c:pt>
                <c:pt idx="2">
                  <c:v>40.247809800000006</c:v>
                </c:pt>
                <c:pt idx="3">
                  <c:v>30.521889595347499</c:v>
                </c:pt>
                <c:pt idx="4">
                  <c:v>34.5</c:v>
                </c:pt>
                <c:pt idx="5">
                  <c:v>46.1</c:v>
                </c:pt>
                <c:pt idx="6">
                  <c:v>55.2</c:v>
                </c:pt>
                <c:pt idx="7">
                  <c:v>60.8</c:v>
                </c:pt>
                <c:pt idx="8">
                  <c:v>68.099999999999994</c:v>
                </c:pt>
                <c:pt idx="9">
                  <c:v>97.6</c:v>
                </c:pt>
                <c:pt idx="10">
                  <c:v>96.5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4281-48F0-81BC-3596DCF6C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2784320"/>
        <c:axId val="43278471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'Pduits Charges Epargne'!$A$6</c15:sqref>
                        </c15:formulaRef>
                      </c:ext>
                    </c:extLst>
                    <c:strCache>
                      <c:ptCount val="1"/>
                      <c:pt idx="0">
                        <c:v>Recettes  de Fonctionnement</c:v>
                      </c:pt>
                    </c:strCache>
                  </c:strRef>
                </c:tx>
                <c:spPr>
                  <a:ln w="50800" cap="rnd">
                    <a:solidFill>
                      <a:schemeClr val="accent1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'Pduits Charges Epargne'!$K$5:$U$5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'Pduits Charges Epargne'!$K$6:$U$6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576.55393246999995</c:v>
                      </c:pt>
                      <c:pt idx="1">
                        <c:v>581.04045875999998</c:v>
                      </c:pt>
                      <c:pt idx="2">
                        <c:v>594.57202829000005</c:v>
                      </c:pt>
                      <c:pt idx="3">
                        <c:v>600.31810043999997</c:v>
                      </c:pt>
                      <c:pt idx="4">
                        <c:v>611.81212593999999</c:v>
                      </c:pt>
                      <c:pt idx="5">
                        <c:v>611.94326534452705</c:v>
                      </c:pt>
                      <c:pt idx="6">
                        <c:v>611.70000000000005</c:v>
                      </c:pt>
                      <c:pt idx="7">
                        <c:v>622</c:v>
                      </c:pt>
                      <c:pt idx="8">
                        <c:v>630.1</c:v>
                      </c:pt>
                      <c:pt idx="9">
                        <c:v>680.3</c:v>
                      </c:pt>
                      <c:pt idx="10">
                        <c:v>716.3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281-48F0-81BC-3596DCF6C21D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'Pduits Charges Epargne'!$A$7</c15:sqref>
                        </c15:formulaRef>
                      </c:ext>
                    </c:extLst>
                    <c:strCache>
                      <c:ptCount val="1"/>
                      <c:pt idx="0">
                        <c:v>Dépenses de Gestion</c:v>
                      </c:pt>
                    </c:strCache>
                  </c:strRef>
                </c:tx>
                <c:spPr>
                  <a:ln w="50800" cap="rnd">
                    <a:solidFill>
                      <a:srgbClr val="C00000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'Pduits Charges Epargne'!$K$5:$U$5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'Pduits Charges Epargne'!$K$7:$U$7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507.72258902999999</c:v>
                      </c:pt>
                      <c:pt idx="1">
                        <c:v>520.92407920999995</c:v>
                      </c:pt>
                      <c:pt idx="2">
                        <c:v>537.49121849000005</c:v>
                      </c:pt>
                      <c:pt idx="3">
                        <c:v>546.78480263999995</c:v>
                      </c:pt>
                      <c:pt idx="4">
                        <c:v>544.12290110000004</c:v>
                      </c:pt>
                      <c:pt idx="5">
                        <c:v>538.38263074744202</c:v>
                      </c:pt>
                      <c:pt idx="6">
                        <c:v>533.20000000000005</c:v>
                      </c:pt>
                      <c:pt idx="7">
                        <c:v>535.6</c:v>
                      </c:pt>
                      <c:pt idx="8">
                        <c:v>536.29999999999995</c:v>
                      </c:pt>
                      <c:pt idx="9">
                        <c:v>550.9</c:v>
                      </c:pt>
                      <c:pt idx="10">
                        <c:v>592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281-48F0-81BC-3596DCF6C21D}"/>
                  </c:ext>
                </c:extLst>
              </c15:ser>
            </c15:filteredLineSeries>
          </c:ext>
        </c:extLst>
      </c:lineChart>
      <c:catAx>
        <c:axId val="43278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32784712"/>
        <c:crosses val="autoZero"/>
        <c:auto val="1"/>
        <c:lblAlgn val="ctr"/>
        <c:lblOffset val="100"/>
        <c:noMultiLvlLbl val="0"/>
      </c:catAx>
      <c:valAx>
        <c:axId val="432784712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3278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3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777593590274902"/>
          <c:y val="0.18380377579706089"/>
          <c:w val="0.71051540267992819"/>
          <c:h val="0.68416749936714771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rgbClr val="00CC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5D9-4A09-906C-346C8D5C11B6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5D9-4A09-906C-346C8D5C11B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5D9-4A09-906C-346C8D5C11B6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5D9-4A09-906C-346C8D5C11B6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5D9-4A09-906C-346C8D5C11B6}"/>
              </c:ext>
            </c:extLst>
          </c:dPt>
          <c:dPt>
            <c:idx val="5"/>
            <c:bubble3D val="0"/>
            <c:spPr>
              <a:solidFill>
                <a:srgbClr val="66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5D9-4A09-906C-346C8D5C11B6}"/>
              </c:ext>
            </c:extLst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E5D9-4A09-906C-346C8D5C11B6}"/>
              </c:ext>
            </c:extLst>
          </c:dPt>
          <c:dPt>
            <c:idx val="7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E5D9-4A09-906C-346C8D5C11B6}"/>
              </c:ext>
            </c:extLst>
          </c:dPt>
          <c:dPt>
            <c:idx val="8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E5D9-4A09-906C-346C8D5C11B6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E5D9-4A09-906C-346C8D5C11B6}"/>
              </c:ext>
            </c:extLst>
          </c:dPt>
          <c:dPt>
            <c:idx val="10"/>
            <c:bubble3D val="0"/>
            <c:spPr>
              <a:solidFill>
                <a:srgbClr val="6666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E5D9-4A09-906C-346C8D5C11B6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7-E5D9-4A09-906C-346C8D5C11B6}"/>
              </c:ext>
            </c:extLst>
          </c:dPt>
          <c:dPt>
            <c:idx val="12"/>
            <c:bubble3D val="0"/>
            <c:explosion val="10"/>
            <c:spPr>
              <a:solidFill>
                <a:schemeClr val="accent1">
                  <a:shade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E5D9-4A09-906C-346C8D5C11B6}"/>
              </c:ext>
            </c:extLst>
          </c:dPt>
          <c:dLbls>
            <c:dLbl>
              <c:idx val="0"/>
              <c:layout>
                <c:manualLayout>
                  <c:x val="0.18947368421052632"/>
                  <c:y val="0.1308516638465877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CC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rgbClr val="00CC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D9-4A09-906C-346C8D5C11B6}"/>
                </c:ext>
              </c:extLst>
            </c:dLbl>
            <c:dLbl>
              <c:idx val="1"/>
              <c:layout>
                <c:manualLayout>
                  <c:x val="-3.5087719298246257E-3"/>
                  <c:y val="0.16694867456288776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D9-4A09-906C-346C8D5C11B6}"/>
                </c:ext>
              </c:extLst>
            </c:dLbl>
            <c:dLbl>
              <c:idx val="2"/>
              <c:layout>
                <c:manualLayout>
                  <c:x val="-0.15614035087719302"/>
                  <c:y val="0.15115623237450648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CCCCFF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>
                          <a:tint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D9-4A09-906C-346C8D5C11B6}"/>
                </c:ext>
              </c:extLst>
            </c:dLbl>
            <c:dLbl>
              <c:idx val="3"/>
              <c:layout>
                <c:manualLayout>
                  <c:x val="-0.24035087719298245"/>
                  <c:y val="0.13987591652566272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D9-4A09-906C-346C8D5C11B6}"/>
                </c:ext>
              </c:extLst>
            </c:dLbl>
            <c:dLbl>
              <c:idx val="4"/>
              <c:layout>
                <c:manualLayout>
                  <c:x val="-0.22757494129023345"/>
                  <c:y val="5.865764241398759E-2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B0F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rgbClr val="00B0F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D9-4A09-906C-346C8D5C11B6}"/>
                </c:ext>
              </c:extLst>
            </c:dLbl>
            <c:dLbl>
              <c:idx val="5"/>
              <c:layout>
                <c:manualLayout>
                  <c:x val="-0.14210526315789473"/>
                  <c:y val="4.2865200225606234E-2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rgbClr val="6666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D9-4A09-906C-346C8D5C11B6}"/>
                </c:ext>
              </c:extLst>
            </c:dLbl>
            <c:dLbl>
              <c:idx val="6"/>
              <c:layout>
                <c:manualLayout>
                  <c:x val="-5.8992816687387761E-2"/>
                  <c:y val="-1.3536379018612604E-2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D9-4A09-906C-346C8D5C11B6}"/>
                </c:ext>
              </c:extLst>
            </c:dLbl>
            <c:dLbl>
              <c:idx val="7"/>
              <c:layout>
                <c:manualLayout>
                  <c:x val="-0.19883740848183451"/>
                  <c:y val="-5.0761421319797037E-2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15464843210388"/>
                      <c:h val="0.137123519458544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5D9-4A09-906C-346C8D5C11B6}"/>
                </c:ext>
              </c:extLst>
            </c:dLbl>
            <c:dLbl>
              <c:idx val="8"/>
              <c:layout>
                <c:manualLayout>
                  <c:x val="-0.14107832573559884"/>
                  <c:y val="-0.12859560067681902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5D9-4A09-906C-346C8D5C11B6}"/>
                </c:ext>
              </c:extLst>
            </c:dLbl>
            <c:dLbl>
              <c:idx val="9"/>
              <c:layout>
                <c:manualLayout>
                  <c:x val="-8.5065893079154575E-2"/>
                  <c:y val="-0.18048505358150027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B0F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D9-4A09-906C-346C8D5C11B6}"/>
                </c:ext>
              </c:extLst>
            </c:dLbl>
            <c:dLbl>
              <c:idx val="10"/>
              <c:layout>
                <c:manualLayout>
                  <c:x val="2.8070244508910071E-2"/>
                  <c:y val="-0.10603496897913142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6666FF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rgbClr val="6666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86227379472303"/>
                      <c:h val="0.14840383530738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E5D9-4A09-906C-346C8D5C11B6}"/>
                </c:ext>
              </c:extLst>
            </c:dLbl>
            <c:dLbl>
              <c:idx val="11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5D9-4A09-906C-346C8D5C11B6}"/>
                </c:ext>
              </c:extLst>
            </c:dLbl>
            <c:dLbl>
              <c:idx val="12"/>
              <c:layout>
                <c:manualLayout>
                  <c:x val="-2.8070175438596492E-2"/>
                  <c:y val="6.0913705583756264E-2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>
                          <a:shade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5D9-4A09-906C-346C8D5C11B6}"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'Dép equip pol'!$A$5:$A$17</c:f>
              <c:strCache>
                <c:ptCount val="13"/>
                <c:pt idx="0">
                  <c:v>Transport et mobilité durable</c:v>
                </c:pt>
                <c:pt idx="1">
                  <c:v>Fonction logistique</c:v>
                </c:pt>
                <c:pt idx="2">
                  <c:v>Autres</c:v>
                </c:pt>
                <c:pt idx="3">
                  <c:v>Personnes âgées</c:v>
                </c:pt>
                <c:pt idx="4">
                  <c:v>Culture et patrimoine</c:v>
                </c:pt>
                <c:pt idx="5">
                  <c:v>Habitat</c:v>
                </c:pt>
                <c:pt idx="6">
                  <c:v>Protection civile</c:v>
                </c:pt>
                <c:pt idx="7">
                  <c:v>Fonction informatique et systèmes d'informations</c:v>
                </c:pt>
                <c:pt idx="8">
                  <c:v>Agriculture et environnement</c:v>
                </c:pt>
                <c:pt idx="9">
                  <c:v>Collèges - Equipement</c:v>
                </c:pt>
                <c:pt idx="10">
                  <c:v>Aménagement et developpement du territoire</c:v>
                </c:pt>
                <c:pt idx="11">
                  <c:v>Patrimoine bâti</c:v>
                </c:pt>
                <c:pt idx="12">
                  <c:v>Routes</c:v>
                </c:pt>
              </c:strCache>
            </c:strRef>
          </c:cat>
          <c:val>
            <c:numRef>
              <c:f>'Dép equip pol'!$B$5:$B$17</c:f>
              <c:numCache>
                <c:formatCode>0.0</c:formatCode>
                <c:ptCount val="13"/>
                <c:pt idx="0">
                  <c:v>0.4</c:v>
                </c:pt>
                <c:pt idx="1">
                  <c:v>0.5</c:v>
                </c:pt>
                <c:pt idx="2">
                  <c:v>0.6</c:v>
                </c:pt>
                <c:pt idx="3">
                  <c:v>0.7</c:v>
                </c:pt>
                <c:pt idx="4">
                  <c:v>0.9</c:v>
                </c:pt>
                <c:pt idx="5">
                  <c:v>1.4</c:v>
                </c:pt>
                <c:pt idx="6">
                  <c:v>2.1</c:v>
                </c:pt>
                <c:pt idx="7">
                  <c:v>2.2000000000000002</c:v>
                </c:pt>
                <c:pt idx="8">
                  <c:v>2.2999999999999998</c:v>
                </c:pt>
                <c:pt idx="9">
                  <c:v>6.1</c:v>
                </c:pt>
                <c:pt idx="10">
                  <c:v>18.7</c:v>
                </c:pt>
                <c:pt idx="11">
                  <c:v>20.2</c:v>
                </c:pt>
                <c:pt idx="12">
                  <c:v>67.599999999999994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5D9-4A09-906C-346C8D5C11B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033714640777286E-2"/>
          <c:y val="9.6326076621281981E-2"/>
          <c:w val="0.93130524211874366"/>
          <c:h val="0.827409824281820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'Ep Nette di emprunt'!$A$15</c:f>
              <c:strCache>
                <c:ptCount val="1"/>
                <c:pt idx="0">
                  <c:v>Dépenses équipement 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10"/>
            <c:invertIfNegative val="0"/>
            <c:bubble3D val="0"/>
            <c:spPr>
              <a:solidFill>
                <a:srgbClr val="33CC3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AE6-488D-81CA-BA7E7D4745BB}"/>
              </c:ext>
            </c:extLst>
          </c:dPt>
          <c:cat>
            <c:numRef>
              <c:f>'Ep Nette di emprunt'!$B$9:$P$9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'Ep Nette di emprunt'!$B$15:$P$15</c:f>
              <c:numCache>
                <c:formatCode>General</c:formatCode>
                <c:ptCount val="11"/>
                <c:pt idx="0">
                  <c:v>106.26400000000001</c:v>
                </c:pt>
                <c:pt idx="1">
                  <c:v>109.629</c:v>
                </c:pt>
                <c:pt idx="2">
                  <c:v>104.44</c:v>
                </c:pt>
                <c:pt idx="3">
                  <c:v>93.488</c:v>
                </c:pt>
                <c:pt idx="4">
                  <c:v>81.052499999999995</c:v>
                </c:pt>
                <c:pt idx="5">
                  <c:v>83.578900000000004</c:v>
                </c:pt>
                <c:pt idx="6">
                  <c:v>86</c:v>
                </c:pt>
                <c:pt idx="7">
                  <c:v>109.2</c:v>
                </c:pt>
                <c:pt idx="8">
                  <c:v>102.19999999999999</c:v>
                </c:pt>
                <c:pt idx="9">
                  <c:v>118.7</c:v>
                </c:pt>
                <c:pt idx="10">
                  <c:v>123.7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6-488D-81CA-BA7E7D474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48035560"/>
        <c:axId val="948028016"/>
        <c:axId val="0"/>
      </c:bar3DChart>
      <c:catAx>
        <c:axId val="948035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48028016"/>
        <c:crosses val="autoZero"/>
        <c:auto val="1"/>
        <c:lblAlgn val="ctr"/>
        <c:lblOffset val="100"/>
        <c:noMultiLvlLbl val="0"/>
      </c:catAx>
      <c:valAx>
        <c:axId val="94802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48035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'Ep Nette di emprunt'!$A$10</c:f>
              <c:strCache>
                <c:ptCount val="1"/>
                <c:pt idx="0">
                  <c:v>Epargne nette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'Ep Nette di emprunt'!$B$9:$P$9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'Ep Nette di emprunt'!$B$10:$P$10</c:f>
            </c:numRef>
          </c:val>
          <c:extLst>
            <c:ext xmlns:c16="http://schemas.microsoft.com/office/drawing/2014/chart" uri="{C3380CC4-5D6E-409C-BE32-E72D297353CC}">
              <c16:uniqueId val="{00000000-1B34-45AF-B6E2-DC63CDEF8983}"/>
            </c:ext>
          </c:extLst>
        </c:ser>
        <c:ser>
          <c:idx val="0"/>
          <c:order val="1"/>
          <c:tx>
            <c:strRef>
              <c:f>'Ep Nette di emprunt'!$A$11</c:f>
              <c:strCache>
                <c:ptCount val="1"/>
                <c:pt idx="0">
                  <c:v>Dép. Inv. Hs Dette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'Ep Nette di emprunt'!$B$9:$P$9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'Ep Nette di emprunt'!$B$11:$P$11</c:f>
            </c:numRef>
          </c:val>
          <c:extLst>
            <c:ext xmlns:c16="http://schemas.microsoft.com/office/drawing/2014/chart" uri="{C3380CC4-5D6E-409C-BE32-E72D297353CC}">
              <c16:uniqueId val="{00000001-1B34-45AF-B6E2-DC63CDEF8983}"/>
            </c:ext>
          </c:extLst>
        </c:ser>
        <c:ser>
          <c:idx val="1"/>
          <c:order val="2"/>
          <c:tx>
            <c:strRef>
              <c:f>'Ep Nette di emprunt'!$A$12</c:f>
              <c:strCache>
                <c:ptCount val="1"/>
                <c:pt idx="0">
                  <c:v>Emprunt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'Ep Nette di emprunt'!$B$9:$P$9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'Ep Nette di emprunt'!$B$12:$P$12</c:f>
              <c:numCache>
                <c:formatCode>General</c:formatCode>
                <c:ptCount val="11"/>
                <c:pt idx="0">
                  <c:v>21.3</c:v>
                </c:pt>
                <c:pt idx="1">
                  <c:v>21.873000000000001</c:v>
                </c:pt>
                <c:pt idx="2">
                  <c:v>26.088999999999999</c:v>
                </c:pt>
                <c:pt idx="3">
                  <c:v>50</c:v>
                </c:pt>
                <c:pt idx="4">
                  <c:v>30</c:v>
                </c:pt>
                <c:pt idx="5">
                  <c:v>25.0000214029142</c:v>
                </c:pt>
                <c:pt idx="6">
                  <c:v>10</c:v>
                </c:pt>
                <c:pt idx="7">
                  <c:v>10</c:v>
                </c:pt>
                <c:pt idx="8">
                  <c:v>50</c:v>
                </c:pt>
                <c:pt idx="9">
                  <c:v>0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34-45AF-B6E2-DC63CDEF8983}"/>
            </c:ext>
          </c:extLst>
        </c:ser>
        <c:ser>
          <c:idx val="2"/>
          <c:order val="3"/>
          <c:tx>
            <c:strRef>
              <c:f>'Ep Nette di emprunt'!$A$13</c:f>
              <c:strCache>
                <c:ptCount val="1"/>
                <c:pt idx="0">
                  <c:v>Rec. Inv. Hs Emprunt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'Ep Nette di emprunt'!$B$9:$P$9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'Ep Nette di emprunt'!$B$13:$P$13</c:f>
              <c:numCache>
                <c:formatCode>General</c:formatCode>
                <c:ptCount val="11"/>
                <c:pt idx="0">
                  <c:v>31.067909390000001</c:v>
                </c:pt>
                <c:pt idx="1">
                  <c:v>43.510856230000002</c:v>
                </c:pt>
                <c:pt idx="2">
                  <c:v>28.391603440000001</c:v>
                </c:pt>
                <c:pt idx="3">
                  <c:v>34.876122299999999</c:v>
                </c:pt>
                <c:pt idx="4">
                  <c:v>21.703749460000001</c:v>
                </c:pt>
                <c:pt idx="5">
                  <c:v>19.971453149999999</c:v>
                </c:pt>
                <c:pt idx="6">
                  <c:v>26.7</c:v>
                </c:pt>
                <c:pt idx="7">
                  <c:v>36.1</c:v>
                </c:pt>
                <c:pt idx="8">
                  <c:v>28.1</c:v>
                </c:pt>
                <c:pt idx="9">
                  <c:v>38.799999999999997</c:v>
                </c:pt>
                <c:pt idx="10">
                  <c:v>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34-45AF-B6E2-DC63CDEF8983}"/>
            </c:ext>
          </c:extLst>
        </c:ser>
        <c:ser>
          <c:idx val="4"/>
          <c:order val="4"/>
          <c:tx>
            <c:strRef>
              <c:f>'Ep Nette di emprunt'!$A$14</c:f>
              <c:strCache>
                <c:ptCount val="1"/>
                <c:pt idx="0">
                  <c:v>Autofinancement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'Ep Nette di emprunt'!$B$9:$P$9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'Ep Nette di emprunt'!$B$14:$P$14</c:f>
              <c:numCache>
                <c:formatCode>General</c:formatCode>
                <c:ptCount val="11"/>
                <c:pt idx="0">
                  <c:v>53.896090610000002</c:v>
                </c:pt>
                <c:pt idx="1">
                  <c:v>44.245143769999999</c:v>
                </c:pt>
                <c:pt idx="2">
                  <c:v>49.959396560000002</c:v>
                </c:pt>
                <c:pt idx="3">
                  <c:v>8.6118777000000009</c:v>
                </c:pt>
                <c:pt idx="4">
                  <c:v>29.348750539999994</c:v>
                </c:pt>
                <c:pt idx="5">
                  <c:v>38.607425447085802</c:v>
                </c:pt>
                <c:pt idx="6">
                  <c:v>49.3</c:v>
                </c:pt>
                <c:pt idx="7">
                  <c:v>63.1</c:v>
                </c:pt>
                <c:pt idx="8">
                  <c:v>24.1</c:v>
                </c:pt>
                <c:pt idx="9">
                  <c:v>79.900000000000006</c:v>
                </c:pt>
                <c:pt idx="10">
                  <c:v>71.900000000000006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34-45AF-B6E2-DC63CDEF8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2491280"/>
        <c:axId val="432486184"/>
      </c:barChart>
      <c:catAx>
        <c:axId val="43249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32486184"/>
        <c:crosses val="autoZero"/>
        <c:auto val="1"/>
        <c:lblAlgn val="ctr"/>
        <c:lblOffset val="100"/>
        <c:noMultiLvlLbl val="0"/>
      </c:catAx>
      <c:valAx>
        <c:axId val="43248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3249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985428545569733E-2"/>
          <c:y val="0.10858170758892627"/>
          <c:w val="0.89007743687211516"/>
          <c:h val="0.758579718363581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Dette!$A$5</c:f>
              <c:strCache>
                <c:ptCount val="1"/>
                <c:pt idx="0">
                  <c:v>Dette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10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38B-46F9-BE68-43D6C66559AC}"/>
              </c:ext>
            </c:extLst>
          </c:dPt>
          <c:dLbls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8B-46F9-BE68-43D6C6655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Dette!$N$4:$X$4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Dette!$N$5:$X$5</c:f>
              <c:numCache>
                <c:formatCode>General</c:formatCode>
                <c:ptCount val="11"/>
                <c:pt idx="0">
                  <c:v>169.8</c:v>
                </c:pt>
                <c:pt idx="1">
                  <c:v>175.6</c:v>
                </c:pt>
                <c:pt idx="2">
                  <c:v>185.9</c:v>
                </c:pt>
                <c:pt idx="3">
                  <c:v>213.8</c:v>
                </c:pt>
                <c:pt idx="4">
                  <c:v>211.6</c:v>
                </c:pt>
                <c:pt idx="5">
                  <c:v>210.1</c:v>
                </c:pt>
                <c:pt idx="6">
                  <c:v>197.8</c:v>
                </c:pt>
                <c:pt idx="7">
                  <c:v>183.2</c:v>
                </c:pt>
                <c:pt idx="8">
                  <c:v>215.1</c:v>
                </c:pt>
                <c:pt idx="9">
                  <c:v>187.4</c:v>
                </c:pt>
                <c:pt idx="10">
                  <c:v>163.4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8B-46F9-BE68-43D6C6655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32487752"/>
        <c:axId val="432485792"/>
        <c:axId val="0"/>
      </c:bar3DChart>
      <c:catAx>
        <c:axId val="432487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12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32485792"/>
        <c:crosses val="autoZero"/>
        <c:auto val="1"/>
        <c:lblAlgn val="ctr"/>
        <c:lblOffset val="100"/>
        <c:noMultiLvlLbl val="0"/>
      </c:catAx>
      <c:valAx>
        <c:axId val="432485792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32487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11308771588737"/>
          <c:y val="0.28426016335192544"/>
          <c:w val="0.7803499562554681"/>
          <c:h val="0.7135147926689543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792-45C0-955B-C32B9D71B77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792-45C0-955B-C32B9D71B77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792-45C0-955B-C32B9D71B77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792-45C0-955B-C32B9D71B77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792-45C0-955B-C32B9D71B774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792-45C0-955B-C32B9D71B774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792-45C0-955B-C32B9D71B77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92-45C0-955B-C32B9D71B77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92-45C0-955B-C32B9D71B774}"/>
                </c:ext>
              </c:extLst>
            </c:dLbl>
            <c:dLbl>
              <c:idx val="2"/>
              <c:layout>
                <c:manualLayout>
                  <c:x val="-4.732510288065843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92-45C0-955B-C32B9D71B774}"/>
                </c:ext>
              </c:extLst>
            </c:dLbl>
            <c:dLbl>
              <c:idx val="3"/>
              <c:layout>
                <c:manualLayout>
                  <c:x val="-2.0576131687242798E-2"/>
                  <c:y val="-9.1397830116452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92-45C0-955B-C32B9D71B774}"/>
                </c:ext>
              </c:extLst>
            </c:dLbl>
            <c:dLbl>
              <c:idx val="4"/>
              <c:layout>
                <c:manualLayout>
                  <c:x val="1.6460905349794275E-2"/>
                  <c:y val="-2.68817147401331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92-45C0-955B-C32B9D71B774}"/>
                </c:ext>
              </c:extLst>
            </c:dLbl>
            <c:dLbl>
              <c:idx val="5"/>
              <c:layout>
                <c:manualLayout>
                  <c:x val="6.7901234567901231E-2"/>
                  <c:y val="-5.10752580062530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92-45C0-955B-C32B9D71B7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'Structure par index'!$B$6:$B$11</c:f>
              <c:strCache>
                <c:ptCount val="6"/>
                <c:pt idx="0">
                  <c:v>FIXE</c:v>
                </c:pt>
                <c:pt idx="1">
                  <c:v>EURIBOR 12M</c:v>
                </c:pt>
                <c:pt idx="2">
                  <c:v>LIVRET A</c:v>
                </c:pt>
                <c:pt idx="3">
                  <c:v>EURIBOR 3M</c:v>
                </c:pt>
                <c:pt idx="4">
                  <c:v>TAM</c:v>
                </c:pt>
                <c:pt idx="5">
                  <c:v>EURIBOR 1M</c:v>
                </c:pt>
              </c:strCache>
            </c:strRef>
          </c:cat>
          <c:val>
            <c:numRef>
              <c:f>'Structure par index'!$E$6:$E$11</c:f>
              <c:numCache>
                <c:formatCode>0.00%</c:formatCode>
                <c:ptCount val="6"/>
                <c:pt idx="0">
                  <c:v>0.6502</c:v>
                </c:pt>
                <c:pt idx="1">
                  <c:v>0.1789</c:v>
                </c:pt>
                <c:pt idx="2">
                  <c:v>0.1333</c:v>
                </c:pt>
                <c:pt idx="3">
                  <c:v>1.67E-2</c:v>
                </c:pt>
                <c:pt idx="4">
                  <c:v>1.5699999999999999E-2</c:v>
                </c:pt>
                <c:pt idx="5">
                  <c:v>5.1999999999999998E-3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792-45C0-955B-C32B9D71B77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766432141891491E-2"/>
          <c:y val="3.6445587251566103E-2"/>
          <c:w val="0.93256643386181293"/>
          <c:h val="0.72647406093202194"/>
        </c:manualLayout>
      </c:layout>
      <c:lineChart>
        <c:grouping val="standard"/>
        <c:varyColors val="0"/>
        <c:ser>
          <c:idx val="0"/>
          <c:order val="0"/>
          <c:tx>
            <c:strRef>
              <c:f>'EVOLUTION RF 2021'!$B$8</c:f>
              <c:strCache>
                <c:ptCount val="1"/>
                <c:pt idx="0">
                  <c:v> Foncier bâti (Fraction de TVA à/c de 2021)</c:v>
                </c:pt>
              </c:strCache>
            </c:strRef>
          </c:tx>
          <c:marker>
            <c:symbol val="none"/>
          </c:marker>
          <c:cat>
            <c:numRef>
              <c:f>'EVOLUTION RF 2021'!$I$7:$S$7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'EVOLUTION RF 2021'!$I$8:$S$8</c:f>
              <c:numCache>
                <c:formatCode>#\ ##0.0</c:formatCode>
                <c:ptCount val="11"/>
                <c:pt idx="0">
                  <c:v>91.573856536799994</c:v>
                </c:pt>
                <c:pt idx="1">
                  <c:v>95.7</c:v>
                </c:pt>
                <c:pt idx="2">
                  <c:v>100.3</c:v>
                </c:pt>
                <c:pt idx="3">
                  <c:v>102.2</c:v>
                </c:pt>
                <c:pt idx="4">
                  <c:v>103.9</c:v>
                </c:pt>
                <c:pt idx="5">
                  <c:v>110.9</c:v>
                </c:pt>
                <c:pt idx="6">
                  <c:v>113.8</c:v>
                </c:pt>
                <c:pt idx="7">
                  <c:v>117.7</c:v>
                </c:pt>
                <c:pt idx="8">
                  <c:v>118.9</c:v>
                </c:pt>
                <c:pt idx="9">
                  <c:v>119.3</c:v>
                </c:pt>
                <c:pt idx="10">
                  <c:v>130.69999999999999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DC-489C-A47B-E0AA1D91070C}"/>
            </c:ext>
          </c:extLst>
        </c:ser>
        <c:ser>
          <c:idx val="1"/>
          <c:order val="1"/>
          <c:tx>
            <c:strRef>
              <c:f>'EVOLUTION RF 2021'!$B$9</c:f>
              <c:strCache>
                <c:ptCount val="1"/>
                <c:pt idx="0">
                  <c:v>DMTO</c:v>
                </c:pt>
              </c:strCache>
            </c:strRef>
          </c:tx>
          <c:marker>
            <c:symbol val="none"/>
          </c:marker>
          <c:cat>
            <c:numRef>
              <c:f>'EVOLUTION RF 2021'!$I$7:$S$7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'EVOLUTION RF 2021'!$I$9:$S$9</c:f>
              <c:numCache>
                <c:formatCode>#\ ##0.0</c:formatCode>
                <c:ptCount val="11"/>
                <c:pt idx="0">
                  <c:v>70.368984000000026</c:v>
                </c:pt>
                <c:pt idx="1">
                  <c:v>64.752575029999974</c:v>
                </c:pt>
                <c:pt idx="2">
                  <c:v>69.020824440000027</c:v>
                </c:pt>
                <c:pt idx="3">
                  <c:v>82.205201249999959</c:v>
                </c:pt>
                <c:pt idx="4">
                  <c:v>86.526907279999989</c:v>
                </c:pt>
                <c:pt idx="5">
                  <c:v>102.18949612341916</c:v>
                </c:pt>
                <c:pt idx="6">
                  <c:v>103.2</c:v>
                </c:pt>
                <c:pt idx="7">
                  <c:v>111.2</c:v>
                </c:pt>
                <c:pt idx="8">
                  <c:v>112.9</c:v>
                </c:pt>
                <c:pt idx="9">
                  <c:v>154.6</c:v>
                </c:pt>
                <c:pt idx="10">
                  <c:v>167.4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DC-489C-A47B-E0AA1D91070C}"/>
            </c:ext>
          </c:extLst>
        </c:ser>
        <c:ser>
          <c:idx val="2"/>
          <c:order val="2"/>
          <c:tx>
            <c:strRef>
              <c:f>'EVOLUTION RF 2021'!$B$10</c:f>
              <c:strCache>
                <c:ptCount val="1"/>
                <c:pt idx="0">
                  <c:v>DGF</c:v>
                </c:pt>
              </c:strCache>
            </c:strRef>
          </c:tx>
          <c:marker>
            <c:symbol val="none"/>
          </c:marker>
          <c:cat>
            <c:numRef>
              <c:f>'EVOLUTION RF 2021'!$I$7:$S$7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'EVOLUTION RF 2021'!$I$10:$S$10</c:f>
              <c:numCache>
                <c:formatCode>#\ ##0.0</c:formatCode>
                <c:ptCount val="11"/>
                <c:pt idx="0">
                  <c:v>114.614345</c:v>
                </c:pt>
                <c:pt idx="1">
                  <c:v>114.33972800000001</c:v>
                </c:pt>
                <c:pt idx="2">
                  <c:v>110.44186599999999</c:v>
                </c:pt>
                <c:pt idx="3">
                  <c:v>100.837028</c:v>
                </c:pt>
                <c:pt idx="4">
                  <c:v>91.50356699999999</c:v>
                </c:pt>
                <c:pt idx="5">
                  <c:v>81.641501999999988</c:v>
                </c:pt>
                <c:pt idx="6">
                  <c:v>81.400000000000006</c:v>
                </c:pt>
                <c:pt idx="7">
                  <c:v>81.099999999999994</c:v>
                </c:pt>
                <c:pt idx="8">
                  <c:v>80.7</c:v>
                </c:pt>
                <c:pt idx="9">
                  <c:v>80.2</c:v>
                </c:pt>
                <c:pt idx="10">
                  <c:v>79.900000000000006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DC-489C-A47B-E0AA1D910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2189144"/>
        <c:axId val="332189528"/>
      </c:lineChart>
      <c:catAx>
        <c:axId val="332189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2189528"/>
        <c:crosses val="autoZero"/>
        <c:auto val="1"/>
        <c:lblAlgn val="ctr"/>
        <c:lblOffset val="100"/>
        <c:noMultiLvlLbl val="0"/>
      </c:catAx>
      <c:valAx>
        <c:axId val="332189528"/>
        <c:scaling>
          <c:orientation val="minMax"/>
          <c:min val="60"/>
        </c:scaling>
        <c:delete val="0"/>
        <c:axPos val="l"/>
        <c:majorGridlines>
          <c:spPr>
            <a:ln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crossAx val="332189144"/>
        <c:crosses val="autoZero"/>
        <c:crossBetween val="between"/>
        <c:majorUnit val="20"/>
      </c:valAx>
      <c:spPr>
        <a:pattFill prst="pct10">
          <a:fgClr>
            <a:srgbClr val="FFFFCC"/>
          </a:fgClr>
          <a:bgClr>
            <a:schemeClr val="bg1"/>
          </a:bgClr>
        </a:pattFill>
      </c:spPr>
    </c:plotArea>
    <c:legend>
      <c:legendPos val="b"/>
      <c:layout>
        <c:manualLayout>
          <c:xMode val="edge"/>
          <c:yMode val="edge"/>
          <c:x val="2.8478912738647409E-2"/>
          <c:y val="0.88442544475909546"/>
          <c:w val="0.95034811059576452"/>
          <c:h val="9.5009196564548093E-2"/>
        </c:manualLayout>
      </c:layout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798192269950728E-2"/>
          <c:y val="0.15113329413058341"/>
          <c:w val="0.83650484634302602"/>
          <c:h val="0.7703917884581367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2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860-4ACC-B949-AE8158A9BE0B}"/>
              </c:ext>
            </c:extLst>
          </c:dPt>
          <c:dPt>
            <c:idx val="1"/>
            <c:bubble3D val="0"/>
            <c:explosion val="17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860-4ACC-B949-AE8158A9BE0B}"/>
              </c:ext>
            </c:extLst>
          </c:dPt>
          <c:dPt>
            <c:idx val="2"/>
            <c:bubble3D val="0"/>
            <c:explosion val="22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860-4ACC-B949-AE8158A9BE0B}"/>
              </c:ext>
            </c:extLst>
          </c:dPt>
          <c:dPt>
            <c:idx val="3"/>
            <c:bubble3D val="0"/>
            <c:explosion val="15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860-4ACC-B949-AE8158A9BE0B}"/>
              </c:ext>
            </c:extLst>
          </c:dPt>
          <c:dPt>
            <c:idx val="4"/>
            <c:bubble3D val="0"/>
            <c:spPr>
              <a:solidFill>
                <a:srgbClr val="6699FF"/>
              </a:solidFill>
              <a:ln>
                <a:noFill/>
              </a:ln>
              <a:effectLst/>
              <a:sp3d>
                <a:contourClr>
                  <a:srgbClr val="FF993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860-4ACC-B949-AE8158A9BE0B}"/>
              </c:ext>
            </c:extLst>
          </c:dPt>
          <c:dPt>
            <c:idx val="5"/>
            <c:bubble3D val="0"/>
            <c:spPr>
              <a:solidFill>
                <a:srgbClr val="6699FF"/>
              </a:solidFill>
              <a:ln>
                <a:solidFill>
                  <a:srgbClr val="0000FF"/>
                </a:solidFill>
              </a:ln>
              <a:effectLst/>
              <a:sp3d>
                <a:contourClr>
                  <a:srgbClr val="0000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860-4ACC-B949-AE8158A9BE0B}"/>
              </c:ext>
            </c:extLst>
          </c:dPt>
          <c:dPt>
            <c:idx val="6"/>
            <c:bubble3D val="0"/>
            <c:explosion val="6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3860-4ACC-B949-AE8158A9BE0B}"/>
              </c:ext>
            </c:extLst>
          </c:dPt>
          <c:dPt>
            <c:idx val="7"/>
            <c:bubble3D val="0"/>
            <c:explosion val="6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3860-4ACC-B949-AE8158A9BE0B}"/>
              </c:ext>
            </c:extLst>
          </c:dPt>
          <c:dPt>
            <c:idx val="8"/>
            <c:bubble3D val="0"/>
            <c:explosion val="6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3860-4ACC-B949-AE8158A9BE0B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8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8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3860-4ACC-B949-AE8158A9BE0B}"/>
              </c:ext>
            </c:extLst>
          </c:dPt>
          <c:dPt>
            <c:idx val="10"/>
            <c:bubble3D val="0"/>
            <c:explosion val="8"/>
            <c:spPr>
              <a:gradFill rotWithShape="1">
                <a:gsLst>
                  <a:gs pos="0">
                    <a:schemeClr val="accent3">
                      <a:lumMod val="8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8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8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3860-4ACC-B949-AE8158A9BE0B}"/>
              </c:ext>
            </c:extLst>
          </c:dPt>
          <c:dPt>
            <c:idx val="11"/>
            <c:bubble3D val="0"/>
            <c:explosion val="13"/>
            <c:spPr>
              <a:gradFill rotWithShape="1">
                <a:gsLst>
                  <a:gs pos="0">
                    <a:schemeClr val="accent5">
                      <a:lumMod val="8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8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8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3860-4ACC-B949-AE8158A9BE0B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Off val="4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Off val="4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Off val="4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3860-4ACC-B949-AE8158A9BE0B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Off val="4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60000"/>
                      <a:lumOff val="4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60000"/>
                      <a:lumOff val="4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3860-4ACC-B949-AE8158A9BE0B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60-4ACC-B949-AE8158A9BE0B}"/>
                </c:ext>
              </c:extLst>
            </c:dLbl>
            <c:dLbl>
              <c:idx val="8"/>
              <c:layout>
                <c:manualLayout>
                  <c:x val="-1.0349288486416575E-2"/>
                  <c:y val="7.285974499089253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60-4ACC-B949-AE8158A9BE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860-4ACC-B949-AE8158A9BE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'Structure par prêteurs'!$C$6:$C$17</c:f>
              <c:strCache>
                <c:ptCount val="12"/>
                <c:pt idx="0">
                  <c:v>ARKEA</c:v>
                </c:pt>
                <c:pt idx="1">
                  <c:v>CACIB</c:v>
                </c:pt>
                <c:pt idx="2">
                  <c:v>CDC</c:v>
                </c:pt>
                <c:pt idx="3">
                  <c:v>CEPAC</c:v>
                </c:pt>
                <c:pt idx="4">
                  <c:v>CFFL</c:v>
                </c:pt>
                <c:pt idx="5">
                  <c:v>LBPCFFL</c:v>
                </c:pt>
                <c:pt idx="6">
                  <c:v>CM</c:v>
                </c:pt>
                <c:pt idx="7">
                  <c:v>CRCA</c:v>
                </c:pt>
                <c:pt idx="8">
                  <c:v>CREDITCOOP</c:v>
                </c:pt>
                <c:pt idx="9">
                  <c:v>NATIXIS</c:v>
                </c:pt>
                <c:pt idx="10">
                  <c:v>PBB</c:v>
                </c:pt>
                <c:pt idx="11">
                  <c:v>SG</c:v>
                </c:pt>
              </c:strCache>
            </c:strRef>
          </c:cat>
          <c:val>
            <c:numRef>
              <c:f>'Structure par prêteurs'!$F$6:$F$17</c:f>
              <c:numCache>
                <c:formatCode>0.00%</c:formatCode>
                <c:ptCount val="12"/>
                <c:pt idx="0">
                  <c:v>0.10835582806409033</c:v>
                </c:pt>
                <c:pt idx="1">
                  <c:v>1.5714905669599901E-2</c:v>
                </c:pt>
                <c:pt idx="2">
                  <c:v>5.2850342286159396E-2</c:v>
                </c:pt>
                <c:pt idx="3">
                  <c:v>0.15089644781044392</c:v>
                </c:pt>
                <c:pt idx="4">
                  <c:v>5.6925584597422571E-2</c:v>
                </c:pt>
                <c:pt idx="5">
                  <c:v>0.2446845818210342</c:v>
                </c:pt>
                <c:pt idx="6">
                  <c:v>5.8797527594169015E-2</c:v>
                </c:pt>
                <c:pt idx="7">
                  <c:v>5.1236113423451336E-2</c:v>
                </c:pt>
                <c:pt idx="8">
                  <c:v>5.2676763893056311E-2</c:v>
                </c:pt>
                <c:pt idx="9">
                  <c:v>0</c:v>
                </c:pt>
                <c:pt idx="10">
                  <c:v>6.8891558885687917E-2</c:v>
                </c:pt>
                <c:pt idx="11">
                  <c:v>0.1389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860-4ACC-B949-AE8158A9BE0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75066734317E-2"/>
          <c:y val="0.90542876030668251"/>
          <c:w val="0.89999991829391146"/>
          <c:h val="4.7669825170158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rgbClr val="33CC33">
            <a:alpha val="0"/>
          </a:srgbClr>
        </a:solidFill>
        <a:ln>
          <a:noFill/>
        </a:ln>
        <a:effectLst/>
        <a:sp3d/>
      </c:spPr>
    </c:sideWall>
    <c:backWall>
      <c:thickness val="0"/>
      <c:spPr>
        <a:solidFill>
          <a:srgbClr val="33CC33">
            <a:alpha val="0"/>
          </a:srgb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'Capacité désendettement'!$A$6</c:f>
              <c:strCache>
                <c:ptCount val="1"/>
                <c:pt idx="0">
                  <c:v>Vaucluse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10"/>
            <c:invertIfNegative val="0"/>
            <c:bubble3D val="0"/>
            <c:spPr>
              <a:solidFill>
                <a:srgbClr val="33CC3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2A1-4353-9A99-A0B7FD51042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2A1-4353-9A99-A0B7FD51042E}"/>
              </c:ext>
            </c:extLst>
          </c:dPt>
          <c:cat>
            <c:numRef>
              <c:f>'Capacité désendettement'!$K$5:$U$5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'Capacité désendettement'!$K$6:$U$6</c:f>
              <c:numCache>
                <c:formatCode>General</c:formatCode>
                <c:ptCount val="11"/>
                <c:pt idx="0">
                  <c:v>2.5</c:v>
                </c:pt>
                <c:pt idx="1">
                  <c:v>2.9</c:v>
                </c:pt>
                <c:pt idx="2">
                  <c:v>3.3</c:v>
                </c:pt>
                <c:pt idx="3">
                  <c:v>4</c:v>
                </c:pt>
                <c:pt idx="4">
                  <c:v>3.2</c:v>
                </c:pt>
                <c:pt idx="5">
                  <c:v>2.8</c:v>
                </c:pt>
                <c:pt idx="6">
                  <c:v>2.5</c:v>
                </c:pt>
                <c:pt idx="7">
                  <c:v>2.1</c:v>
                </c:pt>
                <c:pt idx="8">
                  <c:v>2.2999999999999998</c:v>
                </c:pt>
                <c:pt idx="9">
                  <c:v>1.47</c:v>
                </c:pt>
                <c:pt idx="1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A1-4353-9A99-A0B7FD51042E}"/>
            </c:ext>
          </c:extLst>
        </c:ser>
        <c:ser>
          <c:idx val="1"/>
          <c:order val="1"/>
          <c:tx>
            <c:strRef>
              <c:f>'Capacité désendettement'!$A$7</c:f>
              <c:strCache>
                <c:ptCount val="1"/>
                <c:pt idx="0">
                  <c:v>Moyenne nationale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'Capacité désendettement'!$K$5:$U$5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'Capacité désendettement'!$K$7:$U$7</c:f>
              <c:numCache>
                <c:formatCode>General</c:formatCode>
                <c:ptCount val="11"/>
                <c:pt idx="0">
                  <c:v>4.0999999999999996</c:v>
                </c:pt>
                <c:pt idx="1">
                  <c:v>4.5999999999999996</c:v>
                </c:pt>
                <c:pt idx="2">
                  <c:v>4.9000000000000004</c:v>
                </c:pt>
                <c:pt idx="3">
                  <c:v>4.8</c:v>
                </c:pt>
                <c:pt idx="4">
                  <c:v>4.3</c:v>
                </c:pt>
                <c:pt idx="5">
                  <c:v>4.4000000000000004</c:v>
                </c:pt>
                <c:pt idx="6">
                  <c:v>4.0999999999999996</c:v>
                </c:pt>
                <c:pt idx="7">
                  <c:v>3.4</c:v>
                </c:pt>
                <c:pt idx="8">
                  <c:v>3.96</c:v>
                </c:pt>
                <c:pt idx="9">
                  <c:v>2.83</c:v>
                </c:pt>
                <c:pt idx="1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A1-4353-9A99-A0B7FD510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32489712"/>
        <c:axId val="432483832"/>
        <c:axId val="0"/>
      </c:bar3DChart>
      <c:catAx>
        <c:axId val="43248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2483832"/>
        <c:crosses val="autoZero"/>
        <c:auto val="1"/>
        <c:lblAlgn val="ctr"/>
        <c:lblOffset val="100"/>
        <c:noMultiLvlLbl val="0"/>
      </c:catAx>
      <c:valAx>
        <c:axId val="432483832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2489712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'Dep collèges par habitant'!$C$4</c:f>
              <c:strCache>
                <c:ptCount val="1"/>
                <c:pt idx="0">
                  <c:v>Collèges €/hab. 
(DI + DF)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DF7-4540-9018-94DD19DCCA7E}"/>
              </c:ext>
            </c:extLst>
          </c:dPt>
          <c:dPt>
            <c:idx val="10"/>
            <c:invertIfNegative val="0"/>
            <c:bubble3D val="0"/>
            <c:spPr>
              <a:solidFill>
                <a:srgbClr val="33CC3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1DF7-4540-9018-94DD19DCCA7E}"/>
              </c:ext>
            </c:extLst>
          </c:dPt>
          <c:dPt>
            <c:idx val="11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1DF7-4540-9018-94DD19DCCA7E}"/>
              </c:ext>
            </c:extLst>
          </c:dPt>
          <c:dPt>
            <c:idx val="13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1DF7-4540-9018-94DD19DCCA7E}"/>
              </c:ext>
            </c:extLst>
          </c:dPt>
          <c:dPt>
            <c:idx val="16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1DF7-4540-9018-94DD19DCCA7E}"/>
              </c:ext>
            </c:extLst>
          </c:dPt>
          <c:dPt>
            <c:idx val="17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1DF7-4540-9018-94DD19DCCA7E}"/>
              </c:ext>
            </c:extLst>
          </c:dPt>
          <c:dPt>
            <c:idx val="18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1DF7-4540-9018-94DD19DCCA7E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DF7-4540-9018-94DD19DCCA7E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DF7-4540-9018-94DD19DCCA7E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DF7-4540-9018-94DD19DCCA7E}"/>
              </c:ext>
            </c:extLst>
          </c:dPt>
          <c:dPt>
            <c:idx val="23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DF7-4540-9018-94DD19DCCA7E}"/>
              </c:ext>
            </c:extLst>
          </c:dPt>
          <c:dPt>
            <c:idx val="24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DF7-4540-9018-94DD19DCCA7E}"/>
              </c:ext>
            </c:extLst>
          </c:dPt>
          <c:cat>
            <c:strRef>
              <c:f>'Dep collèges par habitant'!$A$5:$A$27</c:f>
              <c:strCache>
                <c:ptCount val="23"/>
                <c:pt idx="0">
                  <c:v>80 Somme</c:v>
                </c:pt>
                <c:pt idx="1">
                  <c:v>14 Calvados</c:v>
                </c:pt>
                <c:pt idx="2">
                  <c:v>30 Gard</c:v>
                </c:pt>
                <c:pt idx="3">
                  <c:v>54 Meurthe-et-Moselle</c:v>
                </c:pt>
                <c:pt idx="4">
                  <c:v>63 Puy-de-Dôme</c:v>
                </c:pt>
                <c:pt idx="5">
                  <c:v>71 Saône-et-Loire</c:v>
                </c:pt>
                <c:pt idx="6">
                  <c:v>25 Doubs</c:v>
                </c:pt>
                <c:pt idx="7">
                  <c:v>85 Vendée</c:v>
                </c:pt>
                <c:pt idx="8">
                  <c:v>17 Charente-Maritime</c:v>
                </c:pt>
                <c:pt idx="9">
                  <c:v>01 Ain</c:v>
                </c:pt>
                <c:pt idx="10">
                  <c:v>84 Vaucluse 2022</c:v>
                </c:pt>
                <c:pt idx="11">
                  <c:v>51 Marne</c:v>
                </c:pt>
                <c:pt idx="12">
                  <c:v>64 Pyrénées-Atlantiques</c:v>
                </c:pt>
                <c:pt idx="13">
                  <c:v>02 Aisne</c:v>
                </c:pt>
                <c:pt idx="14">
                  <c:v>37 Indre-et-Loire</c:v>
                </c:pt>
                <c:pt idx="15">
                  <c:v>50 Manche</c:v>
                </c:pt>
                <c:pt idx="16">
                  <c:v>21 Côte-d'Or</c:v>
                </c:pt>
                <c:pt idx="17">
                  <c:v>26 Drôme</c:v>
                </c:pt>
                <c:pt idx="18">
                  <c:v>22 Côtes-d'Armor</c:v>
                </c:pt>
                <c:pt idx="19">
                  <c:v>72 Sarthe</c:v>
                </c:pt>
                <c:pt idx="20">
                  <c:v>84 Vaucluse</c:v>
                </c:pt>
                <c:pt idx="21">
                  <c:v>45 Loiret</c:v>
                </c:pt>
                <c:pt idx="22">
                  <c:v>27 Eure</c:v>
                </c:pt>
              </c:strCache>
            </c:strRef>
          </c:cat>
          <c:val>
            <c:numRef>
              <c:f>'Dep collèges par habitant'!$C$5:$C$27</c:f>
              <c:numCache>
                <c:formatCode>0</c:formatCode>
                <c:ptCount val="23"/>
                <c:pt idx="0">
                  <c:v>42</c:v>
                </c:pt>
                <c:pt idx="1">
                  <c:v>46</c:v>
                </c:pt>
                <c:pt idx="2">
                  <c:v>50</c:v>
                </c:pt>
                <c:pt idx="3">
                  <c:v>51</c:v>
                </c:pt>
                <c:pt idx="4">
                  <c:v>53</c:v>
                </c:pt>
                <c:pt idx="5">
                  <c:v>55</c:v>
                </c:pt>
                <c:pt idx="6">
                  <c:v>56</c:v>
                </c:pt>
                <c:pt idx="7">
                  <c:v>60</c:v>
                </c:pt>
                <c:pt idx="8">
                  <c:v>64</c:v>
                </c:pt>
                <c:pt idx="9">
                  <c:v>70</c:v>
                </c:pt>
                <c:pt idx="10">
                  <c:v>71</c:v>
                </c:pt>
                <c:pt idx="11">
                  <c:v>72</c:v>
                </c:pt>
                <c:pt idx="12">
                  <c:v>73</c:v>
                </c:pt>
                <c:pt idx="13">
                  <c:v>74</c:v>
                </c:pt>
                <c:pt idx="14">
                  <c:v>75</c:v>
                </c:pt>
                <c:pt idx="15">
                  <c:v>78</c:v>
                </c:pt>
                <c:pt idx="16">
                  <c:v>79</c:v>
                </c:pt>
                <c:pt idx="17">
                  <c:v>81</c:v>
                </c:pt>
                <c:pt idx="18">
                  <c:v>82</c:v>
                </c:pt>
                <c:pt idx="19">
                  <c:v>87</c:v>
                </c:pt>
                <c:pt idx="20">
                  <c:v>87</c:v>
                </c:pt>
                <c:pt idx="21">
                  <c:v>145</c:v>
                </c:pt>
                <c:pt idx="22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DF7-4540-9018-94DD19DCC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32778048"/>
        <c:axId val="432783144"/>
        <c:axId val="0"/>
      </c:bar3DChart>
      <c:catAx>
        <c:axId val="432778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34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2783144"/>
        <c:crosses val="autoZero"/>
        <c:auto val="0"/>
        <c:lblAlgn val="ctr"/>
        <c:lblOffset val="100"/>
        <c:tickLblSkip val="1"/>
        <c:noMultiLvlLbl val="0"/>
      </c:catAx>
      <c:valAx>
        <c:axId val="43278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277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'Dép colleges par élèves'!$F$3</c:f>
              <c:strCache>
                <c:ptCount val="1"/>
                <c:pt idx="0">
                  <c:v>Dép / élèves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9"/>
            <c:invertIfNegative val="0"/>
            <c:bubble3D val="0"/>
            <c:spPr>
              <a:solidFill>
                <a:srgbClr val="33CC3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C08-4BC8-8F9C-9C1A1FBFDA5C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C08-4BC8-8F9C-9C1A1FBFDA5C}"/>
              </c:ext>
            </c:extLst>
          </c:dPt>
          <c:dPt>
            <c:idx val="11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C08-4BC8-8F9C-9C1A1FBFDA5C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C08-4BC8-8F9C-9C1A1FBFDA5C}"/>
              </c:ext>
            </c:extLst>
          </c:dPt>
          <c:dPt>
            <c:idx val="13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EC08-4BC8-8F9C-9C1A1FBFDA5C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EC08-4BC8-8F9C-9C1A1FBFDA5C}"/>
              </c:ext>
            </c:extLst>
          </c:dPt>
          <c:dPt>
            <c:idx val="19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EC08-4BC8-8F9C-9C1A1FBFDA5C}"/>
              </c:ext>
            </c:extLst>
          </c:dPt>
          <c:cat>
            <c:strRef>
              <c:f>'Dép colleges par élèves'!$B$4:$B$26</c:f>
              <c:strCache>
                <c:ptCount val="23"/>
                <c:pt idx="0">
                  <c:v>80 Somme</c:v>
                </c:pt>
                <c:pt idx="1">
                  <c:v>14 Calvados</c:v>
                </c:pt>
                <c:pt idx="2">
                  <c:v>30 Gard</c:v>
                </c:pt>
                <c:pt idx="3">
                  <c:v>54 Meurthe-et-Moselle</c:v>
                </c:pt>
                <c:pt idx="4">
                  <c:v>25 Doubs</c:v>
                </c:pt>
                <c:pt idx="5">
                  <c:v>85 Vendée</c:v>
                </c:pt>
                <c:pt idx="6">
                  <c:v>63 Puy-de-Dôme</c:v>
                </c:pt>
                <c:pt idx="7">
                  <c:v>01 Ain</c:v>
                </c:pt>
                <c:pt idx="8">
                  <c:v>71 Saône-et-Loire</c:v>
                </c:pt>
                <c:pt idx="9">
                  <c:v>84 Vaucluse 2022</c:v>
                </c:pt>
                <c:pt idx="10">
                  <c:v>17 Charente-Maritime</c:v>
                </c:pt>
                <c:pt idx="11">
                  <c:v>02 Aisne</c:v>
                </c:pt>
                <c:pt idx="12">
                  <c:v>51 Marne</c:v>
                </c:pt>
                <c:pt idx="13">
                  <c:v>37 Indre-et-Loire</c:v>
                </c:pt>
                <c:pt idx="14">
                  <c:v>64 Pyrénées-Atlantiques</c:v>
                </c:pt>
                <c:pt idx="15">
                  <c:v>26 Drôme</c:v>
                </c:pt>
                <c:pt idx="16">
                  <c:v>84 Vaucluse</c:v>
                </c:pt>
                <c:pt idx="17">
                  <c:v>22 Côtes-d'Armor</c:v>
                </c:pt>
                <c:pt idx="18">
                  <c:v>50 Manche</c:v>
                </c:pt>
                <c:pt idx="19">
                  <c:v>72 Sarthe</c:v>
                </c:pt>
                <c:pt idx="20">
                  <c:v>21 Côte-d'Or</c:v>
                </c:pt>
                <c:pt idx="21">
                  <c:v>45 Loiret</c:v>
                </c:pt>
                <c:pt idx="22">
                  <c:v>27 Eure</c:v>
                </c:pt>
              </c:strCache>
            </c:strRef>
          </c:cat>
          <c:val>
            <c:numRef>
              <c:f>'Dép colleges par élèves'!$F$4:$F$26</c:f>
              <c:numCache>
                <c:formatCode>0</c:formatCode>
                <c:ptCount val="23"/>
                <c:pt idx="0">
                  <c:v>925.82138421587445</c:v>
                </c:pt>
                <c:pt idx="1">
                  <c:v>986.22942810906534</c:v>
                </c:pt>
                <c:pt idx="2">
                  <c:v>1031.2662417594443</c:v>
                </c:pt>
                <c:pt idx="3">
                  <c:v>1164.3542570747509</c:v>
                </c:pt>
                <c:pt idx="4">
                  <c:v>1177.4917915235687</c:v>
                </c:pt>
                <c:pt idx="5">
                  <c:v>1194.2515928116341</c:v>
                </c:pt>
                <c:pt idx="6">
                  <c:v>1228.6105407255304</c:v>
                </c:pt>
                <c:pt idx="7">
                  <c:v>1280.9187279151943</c:v>
                </c:pt>
                <c:pt idx="8">
                  <c:v>1301.9861508479496</c:v>
                </c:pt>
                <c:pt idx="9">
                  <c:v>1358.9649769585253</c:v>
                </c:pt>
                <c:pt idx="10">
                  <c:v>1474.8125831990471</c:v>
                </c:pt>
                <c:pt idx="11">
                  <c:v>1535.0212249848394</c:v>
                </c:pt>
                <c:pt idx="12">
                  <c:v>1537.665409920899</c:v>
                </c:pt>
                <c:pt idx="13">
                  <c:v>1627.270814336817</c:v>
                </c:pt>
                <c:pt idx="14">
                  <c:v>1643.7469665102735</c:v>
                </c:pt>
                <c:pt idx="15">
                  <c:v>1701.6381738130181</c:v>
                </c:pt>
                <c:pt idx="16">
                  <c:v>1703.2460661501177</c:v>
                </c:pt>
                <c:pt idx="17">
                  <c:v>1806.5205772314271</c:v>
                </c:pt>
                <c:pt idx="18">
                  <c:v>1810.2428818338942</c:v>
                </c:pt>
                <c:pt idx="19">
                  <c:v>1810.6700197592959</c:v>
                </c:pt>
                <c:pt idx="20">
                  <c:v>1871.7277486910996</c:v>
                </c:pt>
                <c:pt idx="21">
                  <c:v>2846.5730987546244</c:v>
                </c:pt>
                <c:pt idx="22">
                  <c:v>2863.5738401900712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C08-4BC8-8F9C-9C1A1FBFD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32490496"/>
        <c:axId val="432484616"/>
        <c:axId val="0"/>
      </c:bar3DChart>
      <c:catAx>
        <c:axId val="43249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2484616"/>
        <c:crosses val="autoZero"/>
        <c:auto val="1"/>
        <c:lblAlgn val="ctr"/>
        <c:lblOffset val="100"/>
        <c:noMultiLvlLbl val="0"/>
      </c:catAx>
      <c:valAx>
        <c:axId val="432484616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249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'Dép voirie'!$D$4</c:f>
              <c:strCache>
                <c:ptCount val="1"/>
                <c:pt idx="0">
                  <c:v>Voirie €/hab.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13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906-4DEF-83FD-5D4003EE3A2B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906-4DEF-83FD-5D4003EE3A2B}"/>
              </c:ext>
            </c:extLst>
          </c:dPt>
          <c:dPt>
            <c:idx val="20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906-4DEF-83FD-5D4003EE3A2B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906-4DEF-83FD-5D4003EE3A2B}"/>
              </c:ext>
            </c:extLst>
          </c:dPt>
          <c:dPt>
            <c:idx val="22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F906-4DEF-83FD-5D4003EE3A2B}"/>
              </c:ext>
            </c:extLst>
          </c:dPt>
          <c:dPt>
            <c:idx val="23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F906-4DEF-83FD-5D4003EE3A2B}"/>
              </c:ext>
            </c:extLst>
          </c:dPt>
          <c:cat>
            <c:strRef>
              <c:f>'Dép voirie'!$A$5:$A$27</c:f>
              <c:strCache>
                <c:ptCount val="23"/>
                <c:pt idx="0">
                  <c:v>02 Aisne</c:v>
                </c:pt>
                <c:pt idx="1">
                  <c:v>54 Meurthe-et-Moselle</c:v>
                </c:pt>
                <c:pt idx="2">
                  <c:v>27 Eure</c:v>
                </c:pt>
                <c:pt idx="3">
                  <c:v>14 Calvados</c:v>
                </c:pt>
                <c:pt idx="4">
                  <c:v>22 Côtes-d'Armor</c:v>
                </c:pt>
                <c:pt idx="5">
                  <c:v>37 Indre-et-Loire</c:v>
                </c:pt>
                <c:pt idx="6">
                  <c:v>51 Marne</c:v>
                </c:pt>
                <c:pt idx="7">
                  <c:v>71 Saône-et-Loire</c:v>
                </c:pt>
                <c:pt idx="8">
                  <c:v>45 Loiret</c:v>
                </c:pt>
                <c:pt idx="9">
                  <c:v>30 Gard</c:v>
                </c:pt>
                <c:pt idx="10">
                  <c:v>01 Ain</c:v>
                </c:pt>
                <c:pt idx="11">
                  <c:v>64 Pyrénées-Atlantiques</c:v>
                </c:pt>
                <c:pt idx="12">
                  <c:v>25 Doubs</c:v>
                </c:pt>
                <c:pt idx="13">
                  <c:v>21 Côte-d'Or</c:v>
                </c:pt>
                <c:pt idx="14">
                  <c:v>63 Puy-de-Dôme</c:v>
                </c:pt>
                <c:pt idx="15">
                  <c:v>72 Sarthe</c:v>
                </c:pt>
                <c:pt idx="16">
                  <c:v>84 Vaucluse</c:v>
                </c:pt>
                <c:pt idx="17">
                  <c:v>17 Charente-Maritime</c:v>
                </c:pt>
                <c:pt idx="18">
                  <c:v>50 Manche</c:v>
                </c:pt>
                <c:pt idx="19">
                  <c:v>80 Somme</c:v>
                </c:pt>
                <c:pt idx="20">
                  <c:v>84 Vaucluse 2022</c:v>
                </c:pt>
                <c:pt idx="21">
                  <c:v>26 Drôme</c:v>
                </c:pt>
                <c:pt idx="22">
                  <c:v>85 Vendée</c:v>
                </c:pt>
              </c:strCache>
            </c:strRef>
          </c:cat>
          <c:val>
            <c:numRef>
              <c:f>'Dép voirie'!$D$5:$D$27</c:f>
              <c:numCache>
                <c:formatCode>0.00</c:formatCode>
                <c:ptCount val="23"/>
                <c:pt idx="0">
                  <c:v>50</c:v>
                </c:pt>
                <c:pt idx="1">
                  <c:v>53</c:v>
                </c:pt>
                <c:pt idx="2">
                  <c:v>59</c:v>
                </c:pt>
                <c:pt idx="3">
                  <c:v>60</c:v>
                </c:pt>
                <c:pt idx="4">
                  <c:v>73</c:v>
                </c:pt>
                <c:pt idx="5">
                  <c:v>80</c:v>
                </c:pt>
                <c:pt idx="6">
                  <c:v>80</c:v>
                </c:pt>
                <c:pt idx="7">
                  <c:v>91</c:v>
                </c:pt>
                <c:pt idx="8">
                  <c:v>92</c:v>
                </c:pt>
                <c:pt idx="9">
                  <c:v>97</c:v>
                </c:pt>
                <c:pt idx="10">
                  <c:v>98</c:v>
                </c:pt>
                <c:pt idx="11">
                  <c:v>101</c:v>
                </c:pt>
                <c:pt idx="12">
                  <c:v>102</c:v>
                </c:pt>
                <c:pt idx="13">
                  <c:v>115</c:v>
                </c:pt>
                <c:pt idx="14">
                  <c:v>115</c:v>
                </c:pt>
                <c:pt idx="15">
                  <c:v>118</c:v>
                </c:pt>
                <c:pt idx="16">
                  <c:v>128</c:v>
                </c:pt>
                <c:pt idx="17">
                  <c:v>132</c:v>
                </c:pt>
                <c:pt idx="18">
                  <c:v>135</c:v>
                </c:pt>
                <c:pt idx="19">
                  <c:v>145</c:v>
                </c:pt>
                <c:pt idx="20">
                  <c:v>157.19999999999999</c:v>
                </c:pt>
                <c:pt idx="21">
                  <c:v>172</c:v>
                </c:pt>
                <c:pt idx="22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06-4DEF-83FD-5D4003EE3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32485400"/>
        <c:axId val="432488536"/>
        <c:axId val="0"/>
      </c:bar3DChart>
      <c:catAx>
        <c:axId val="432485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34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2488536"/>
        <c:crosses val="autoZero"/>
        <c:auto val="1"/>
        <c:lblAlgn val="ctr"/>
        <c:lblOffset val="100"/>
        <c:noMultiLvlLbl val="0"/>
      </c:catAx>
      <c:valAx>
        <c:axId val="43248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248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'Dep SDIS par habitant'!$C$4</c:f>
              <c:strCache>
                <c:ptCount val="1"/>
                <c:pt idx="0">
                  <c:v>SDIS €/hab. 
(DI + DF)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CB-4461-B334-E4B209484AB6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4CB-4461-B334-E4B209484AB6}"/>
              </c:ext>
            </c:extLst>
          </c:dPt>
          <c:dPt>
            <c:idx val="11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24CB-4461-B334-E4B209484AB6}"/>
              </c:ext>
            </c:extLst>
          </c:dPt>
          <c:dPt>
            <c:idx val="13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24CB-4461-B334-E4B209484AB6}"/>
              </c:ext>
            </c:extLst>
          </c:dPt>
          <c:dPt>
            <c:idx val="16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24CB-4461-B334-E4B209484AB6}"/>
              </c:ext>
            </c:extLst>
          </c:dPt>
          <c:dPt>
            <c:idx val="17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24CB-4461-B334-E4B209484AB6}"/>
              </c:ext>
            </c:extLst>
          </c:dPt>
          <c:dPt>
            <c:idx val="18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24CB-4461-B334-E4B209484AB6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4CB-4461-B334-E4B209484AB6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24CB-4461-B334-E4B209484AB6}"/>
              </c:ext>
            </c:extLst>
          </c:dPt>
          <c:dPt>
            <c:idx val="21"/>
            <c:invertIfNegative val="0"/>
            <c:bubble3D val="0"/>
            <c:spPr>
              <a:solidFill>
                <a:srgbClr val="33CC3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24CB-4461-B334-E4B209484AB6}"/>
              </c:ext>
            </c:extLst>
          </c:dPt>
          <c:dPt>
            <c:idx val="23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24CB-4461-B334-E4B209484AB6}"/>
              </c:ext>
            </c:extLst>
          </c:dPt>
          <c:dPt>
            <c:idx val="24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24CB-4461-B334-E4B209484AB6}"/>
              </c:ext>
            </c:extLst>
          </c:dPt>
          <c:cat>
            <c:strRef>
              <c:f>'Dep SDIS par habitant'!$A$5:$A$27</c:f>
              <c:strCache>
                <c:ptCount val="23"/>
                <c:pt idx="0">
                  <c:v>14 Calvados</c:v>
                </c:pt>
                <c:pt idx="1">
                  <c:v>54 Meurthe-et-Moselle</c:v>
                </c:pt>
                <c:pt idx="2">
                  <c:v>51 Marne</c:v>
                </c:pt>
                <c:pt idx="3">
                  <c:v>21 Côte-d'Or</c:v>
                </c:pt>
                <c:pt idx="4">
                  <c:v>71 Saône-et-Loire</c:v>
                </c:pt>
                <c:pt idx="5">
                  <c:v>72 Sarthe</c:v>
                </c:pt>
                <c:pt idx="6">
                  <c:v>45 Loiret</c:v>
                </c:pt>
                <c:pt idx="7">
                  <c:v>22 Côtes-d'Armor</c:v>
                </c:pt>
                <c:pt idx="8">
                  <c:v>02 Aisne</c:v>
                </c:pt>
                <c:pt idx="9">
                  <c:v>27 Eure</c:v>
                </c:pt>
                <c:pt idx="10">
                  <c:v>50 Manche</c:v>
                </c:pt>
                <c:pt idx="11">
                  <c:v>26 Drôme</c:v>
                </c:pt>
                <c:pt idx="12">
                  <c:v>80 Somme</c:v>
                </c:pt>
                <c:pt idx="13">
                  <c:v>64 Pyrénées-Atlantiques</c:v>
                </c:pt>
                <c:pt idx="14">
                  <c:v>25 Doubs</c:v>
                </c:pt>
                <c:pt idx="15">
                  <c:v>37 Indre-et-Loire</c:v>
                </c:pt>
                <c:pt idx="16">
                  <c:v>85 Vendée</c:v>
                </c:pt>
                <c:pt idx="17">
                  <c:v>63 Puy-de-Dôme</c:v>
                </c:pt>
                <c:pt idx="18">
                  <c:v>17 Charente-Maritime</c:v>
                </c:pt>
                <c:pt idx="19">
                  <c:v>01 Ain</c:v>
                </c:pt>
                <c:pt idx="20">
                  <c:v>84 Vaucluse</c:v>
                </c:pt>
                <c:pt idx="21">
                  <c:v>84 Vaucluse 2022</c:v>
                </c:pt>
                <c:pt idx="22">
                  <c:v>30 Gard</c:v>
                </c:pt>
              </c:strCache>
            </c:strRef>
          </c:cat>
          <c:val>
            <c:numRef>
              <c:f>'Dep SDIS par habitant'!$C$5:$C$27</c:f>
              <c:numCache>
                <c:formatCode>0</c:formatCode>
                <c:ptCount val="23"/>
                <c:pt idx="0">
                  <c:v>27</c:v>
                </c:pt>
                <c:pt idx="1">
                  <c:v>29</c:v>
                </c:pt>
                <c:pt idx="2">
                  <c:v>31</c:v>
                </c:pt>
                <c:pt idx="3">
                  <c:v>33</c:v>
                </c:pt>
                <c:pt idx="4">
                  <c:v>33</c:v>
                </c:pt>
                <c:pt idx="5">
                  <c:v>34</c:v>
                </c:pt>
                <c:pt idx="6">
                  <c:v>35</c:v>
                </c:pt>
                <c:pt idx="7">
                  <c:v>38</c:v>
                </c:pt>
                <c:pt idx="8">
                  <c:v>39</c:v>
                </c:pt>
                <c:pt idx="9">
                  <c:v>39</c:v>
                </c:pt>
                <c:pt idx="10">
                  <c:v>42</c:v>
                </c:pt>
                <c:pt idx="11">
                  <c:v>44</c:v>
                </c:pt>
                <c:pt idx="12">
                  <c:v>45</c:v>
                </c:pt>
                <c:pt idx="13">
                  <c:v>47</c:v>
                </c:pt>
                <c:pt idx="14">
                  <c:v>49</c:v>
                </c:pt>
                <c:pt idx="15">
                  <c:v>49</c:v>
                </c:pt>
                <c:pt idx="16">
                  <c:v>49</c:v>
                </c:pt>
                <c:pt idx="17">
                  <c:v>50</c:v>
                </c:pt>
                <c:pt idx="18">
                  <c:v>56</c:v>
                </c:pt>
                <c:pt idx="19">
                  <c:v>58</c:v>
                </c:pt>
                <c:pt idx="20">
                  <c:v>64</c:v>
                </c:pt>
                <c:pt idx="21">
                  <c:v>65</c:v>
                </c:pt>
                <c:pt idx="2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4CB-4461-B334-E4B209484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32778048"/>
        <c:axId val="432783144"/>
        <c:axId val="0"/>
      </c:bar3DChart>
      <c:catAx>
        <c:axId val="432778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34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2783144"/>
        <c:crosses val="autoZero"/>
        <c:auto val="0"/>
        <c:lblAlgn val="ctr"/>
        <c:lblOffset val="100"/>
        <c:tickLblSkip val="1"/>
        <c:noMultiLvlLbl val="0"/>
      </c:catAx>
      <c:valAx>
        <c:axId val="43278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277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'CAF BRUTE'!$A$3</c:f>
              <c:strCache>
                <c:ptCount val="1"/>
                <c:pt idx="0">
                  <c:v>Département de Vaucluse 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'CAF BRUTE'!$C$2:$I$2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'CAF BRUTE'!$C$3:$I$3</c:f>
              <c:numCache>
                <c:formatCode>General</c:formatCode>
                <c:ptCount val="7"/>
                <c:pt idx="0">
                  <c:v>123</c:v>
                </c:pt>
                <c:pt idx="1">
                  <c:v>133</c:v>
                </c:pt>
                <c:pt idx="2">
                  <c:v>141</c:v>
                </c:pt>
                <c:pt idx="3">
                  <c:v>155</c:v>
                </c:pt>
                <c:pt idx="4">
                  <c:v>162</c:v>
                </c:pt>
                <c:pt idx="5">
                  <c:v>228</c:v>
                </c:pt>
                <c:pt idx="6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C-4C08-A5D8-2B7801424E19}"/>
            </c:ext>
          </c:extLst>
        </c:ser>
        <c:ser>
          <c:idx val="1"/>
          <c:order val="1"/>
          <c:tx>
            <c:strRef>
              <c:f>'CAF BRUTE'!$A$4</c:f>
              <c:strCache>
                <c:ptCount val="1"/>
                <c:pt idx="0">
                  <c:v>Strate de comparaison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'CAF BRUTE'!$C$2:$I$2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'CAF BRUTE'!$C$4:$I$4</c:f>
              <c:numCache>
                <c:formatCode>General</c:formatCode>
                <c:ptCount val="7"/>
                <c:pt idx="0">
                  <c:v>114</c:v>
                </c:pt>
                <c:pt idx="1">
                  <c:v>117</c:v>
                </c:pt>
                <c:pt idx="2">
                  <c:v>121</c:v>
                </c:pt>
                <c:pt idx="3">
                  <c:v>138</c:v>
                </c:pt>
                <c:pt idx="4">
                  <c:v>136</c:v>
                </c:pt>
                <c:pt idx="5">
                  <c:v>184</c:v>
                </c:pt>
                <c:pt idx="6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DC-4C08-A5D8-2B7801424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32783536"/>
        <c:axId val="434138872"/>
        <c:axId val="0"/>
      </c:bar3DChart>
      <c:catAx>
        <c:axId val="43278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4138872"/>
        <c:crosses val="autoZero"/>
        <c:auto val="1"/>
        <c:lblAlgn val="ctr"/>
        <c:lblOffset val="100"/>
        <c:noMultiLvlLbl val="0"/>
      </c:catAx>
      <c:valAx>
        <c:axId val="434138872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27835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'Dépenses équipem strate'!$A$5</c:f>
              <c:strCache>
                <c:ptCount val="1"/>
                <c:pt idx="0">
                  <c:v>Département de Vaucluse 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'Dépenses équipem strate'!$B$4:$I$4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'Dépenses équipem strate'!$B$5:$I$5</c:f>
              <c:numCache>
                <c:formatCode>General</c:formatCode>
                <c:ptCount val="7"/>
                <c:pt idx="0">
                  <c:v>148</c:v>
                </c:pt>
                <c:pt idx="1">
                  <c:v>151</c:v>
                </c:pt>
                <c:pt idx="2">
                  <c:v>154</c:v>
                </c:pt>
                <c:pt idx="3">
                  <c:v>195</c:v>
                </c:pt>
                <c:pt idx="4">
                  <c:v>183</c:v>
                </c:pt>
                <c:pt idx="5">
                  <c:v>211</c:v>
                </c:pt>
                <c:pt idx="6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5-47F1-8C99-61D0B08DC62D}"/>
            </c:ext>
          </c:extLst>
        </c:ser>
        <c:ser>
          <c:idx val="1"/>
          <c:order val="1"/>
          <c:tx>
            <c:strRef>
              <c:f>'Dépenses équipem strate'!$A$6</c:f>
              <c:strCache>
                <c:ptCount val="1"/>
                <c:pt idx="0">
                  <c:v>Strate de comparaison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'Dépenses équipem strate'!$B$4:$I$4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'Dépenses équipem strate'!$B$6:$I$6</c:f>
              <c:numCache>
                <c:formatCode>General</c:formatCode>
                <c:ptCount val="7"/>
                <c:pt idx="0">
                  <c:v>133</c:v>
                </c:pt>
                <c:pt idx="1">
                  <c:v>146</c:v>
                </c:pt>
                <c:pt idx="2">
                  <c:v>148</c:v>
                </c:pt>
                <c:pt idx="3">
                  <c:v>154</c:v>
                </c:pt>
                <c:pt idx="4">
                  <c:v>142</c:v>
                </c:pt>
                <c:pt idx="5">
                  <c:v>166</c:v>
                </c:pt>
                <c:pt idx="6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5-47F1-8C99-61D0B08DC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34141224"/>
        <c:axId val="434142008"/>
        <c:axId val="0"/>
      </c:bar3DChart>
      <c:catAx>
        <c:axId val="43414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34142008"/>
        <c:crosses val="autoZero"/>
        <c:auto val="1"/>
        <c:lblAlgn val="ctr"/>
        <c:lblOffset val="100"/>
        <c:noMultiLvlLbl val="0"/>
      </c:catAx>
      <c:valAx>
        <c:axId val="434142008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341412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'Encours dette par hab'!$A$4</c:f>
              <c:strCache>
                <c:ptCount val="1"/>
                <c:pt idx="0">
                  <c:v>Département de Vaucluse 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'Encours dette par hab'!$B$3:$I$3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'Encours dette par hab'!$B$4:$I$4</c:f>
              <c:numCache>
                <c:formatCode>General</c:formatCode>
                <c:ptCount val="7"/>
                <c:pt idx="0">
                  <c:v>385</c:v>
                </c:pt>
                <c:pt idx="1">
                  <c:v>379</c:v>
                </c:pt>
                <c:pt idx="2">
                  <c:v>355</c:v>
                </c:pt>
                <c:pt idx="3">
                  <c:v>328</c:v>
                </c:pt>
                <c:pt idx="4">
                  <c:v>385</c:v>
                </c:pt>
                <c:pt idx="5">
                  <c:v>321</c:v>
                </c:pt>
                <c:pt idx="6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0E-46DC-931D-8C164056598B}"/>
            </c:ext>
          </c:extLst>
        </c:ser>
        <c:ser>
          <c:idx val="1"/>
          <c:order val="1"/>
          <c:tx>
            <c:strRef>
              <c:f>'Encours dette par hab'!$A$5</c:f>
              <c:strCache>
                <c:ptCount val="1"/>
                <c:pt idx="0">
                  <c:v>Strate de comparaison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'Encours dette par hab'!$B$3:$I$3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'Encours dette par hab'!$B$5:$I$5</c:f>
              <c:numCache>
                <c:formatCode>General</c:formatCode>
                <c:ptCount val="7"/>
                <c:pt idx="0">
                  <c:v>501</c:v>
                </c:pt>
                <c:pt idx="1">
                  <c:v>483</c:v>
                </c:pt>
                <c:pt idx="2">
                  <c:v>459</c:v>
                </c:pt>
                <c:pt idx="3">
                  <c:v>437</c:v>
                </c:pt>
                <c:pt idx="4">
                  <c:v>463</c:v>
                </c:pt>
                <c:pt idx="5">
                  <c:v>413</c:v>
                </c:pt>
                <c:pt idx="6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0E-46DC-931D-8C1640565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34139264"/>
        <c:axId val="434142792"/>
        <c:axId val="0"/>
      </c:bar3DChart>
      <c:catAx>
        <c:axId val="43413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34142792"/>
        <c:crosses val="autoZero"/>
        <c:auto val="1"/>
        <c:lblAlgn val="ctr"/>
        <c:lblOffset val="100"/>
        <c:noMultiLvlLbl val="0"/>
      </c:catAx>
      <c:valAx>
        <c:axId val="434142792"/>
        <c:scaling>
          <c:orientation val="minMax"/>
          <c:min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3413926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10604531076971"/>
          <c:y val="5.4565740870637688E-2"/>
          <c:w val="0.87689395468923026"/>
          <c:h val="0.93431168841053958"/>
        </c:manualLayout>
      </c:layout>
      <c:pie3DChart>
        <c:varyColors val="1"/>
        <c:ser>
          <c:idx val="0"/>
          <c:order val="0"/>
          <c:explosion val="2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064-47B2-A54D-B5553EA0AB0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064-47B2-A54D-B5553EA0AB0A}"/>
              </c:ext>
            </c:extLst>
          </c:dPt>
          <c:dPt>
            <c:idx val="2"/>
            <c:bubble3D val="0"/>
            <c:spPr>
              <a:solidFill>
                <a:srgbClr val="00FFFF"/>
              </a:solidFill>
              <a:ln>
                <a:solidFill>
                  <a:srgbClr val="00B0F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00B0F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64-47B2-A54D-B5553EA0AB0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064-47B2-A54D-B5553EA0AB0A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064-47B2-A54D-B5553EA0AB0A}"/>
              </c:ext>
            </c:extLst>
          </c:dPt>
          <c:dPt>
            <c:idx val="5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064-47B2-A54D-B5553EA0AB0A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2064-47B2-A54D-B5553EA0AB0A}"/>
              </c:ext>
            </c:extLst>
          </c:dPt>
          <c:dPt>
            <c:idx val="7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2064-47B2-A54D-B5553EA0AB0A}"/>
              </c:ext>
            </c:extLst>
          </c:dPt>
          <c:dPt>
            <c:idx val="8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2064-47B2-A54D-B5553EA0AB0A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2064-47B2-A54D-B5553EA0AB0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2064-47B2-A54D-B5553EA0AB0A}"/>
              </c:ext>
            </c:extLst>
          </c:dPt>
          <c:dPt>
            <c:idx val="1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2064-47B2-A54D-B5553EA0AB0A}"/>
              </c:ext>
            </c:extLst>
          </c:dPt>
          <c:dLbls>
            <c:dLbl>
              <c:idx val="0"/>
              <c:spPr>
                <a:solidFill>
                  <a:schemeClr val="lt1"/>
                </a:solidFill>
                <a:ln w="254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064-47B2-A54D-B5553EA0AB0A}"/>
                </c:ext>
              </c:extLst>
            </c:dLbl>
            <c:dLbl>
              <c:idx val="1"/>
              <c:spPr>
                <a:solidFill>
                  <a:schemeClr val="lt1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64-47B2-A54D-B5553EA0AB0A}"/>
                </c:ext>
              </c:extLst>
            </c:dLbl>
            <c:dLbl>
              <c:idx val="2"/>
              <c:layout>
                <c:manualLayout>
                  <c:x val="-3.176246085181382E-2"/>
                  <c:y val="-3.3619568387284991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rgbClr val="0BD0E5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64-47B2-A54D-B5553EA0AB0A}"/>
                </c:ext>
              </c:extLst>
            </c:dLbl>
            <c:dLbl>
              <c:idx val="3"/>
              <c:layout>
                <c:manualLayout>
                  <c:x val="-0.142968142968143"/>
                  <c:y val="6.6838037253063337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64-47B2-A54D-B5553EA0AB0A}"/>
                </c:ext>
              </c:extLst>
            </c:dLbl>
            <c:dLbl>
              <c:idx val="4"/>
              <c:layout>
                <c:manualLayout>
                  <c:x val="0"/>
                  <c:y val="-1.1713777990317848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64-47B2-A54D-B5553EA0AB0A}"/>
                </c:ext>
              </c:extLst>
            </c:dLbl>
            <c:dLbl>
              <c:idx val="5"/>
              <c:layout>
                <c:manualLayout>
                  <c:x val="-9.7902097902097904E-2"/>
                  <c:y val="-4.9700078983047048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rgbClr val="00FF0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64-47B2-A54D-B5553EA0AB0A}"/>
                </c:ext>
              </c:extLst>
            </c:dLbl>
            <c:dLbl>
              <c:idx val="6"/>
              <c:layout>
                <c:manualLayout>
                  <c:x val="-5.2105549743345018E-2"/>
                  <c:y val="-7.922872976000922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64-47B2-A54D-B5553EA0AB0A}"/>
                </c:ext>
              </c:extLst>
            </c:dLbl>
            <c:dLbl>
              <c:idx val="7"/>
              <c:layout>
                <c:manualLayout>
                  <c:x val="-0.11965811965811966"/>
                  <c:y val="-0.13811048056292907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064-47B2-A54D-B5553EA0AB0A}"/>
                </c:ext>
              </c:extLst>
            </c:dLbl>
            <c:dLbl>
              <c:idx val="8"/>
              <c:layout>
                <c:manualLayout>
                  <c:x val="-7.7700077700077986E-3"/>
                  <c:y val="-6.1807997138058117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064-47B2-A54D-B5553EA0AB0A}"/>
                </c:ext>
              </c:extLst>
            </c:dLbl>
            <c:dLbl>
              <c:idx val="9"/>
              <c:layout>
                <c:manualLayout>
                  <c:x val="-7.2891703754421999E-2"/>
                  <c:y val="-0.11291542723826188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rgbClr val="00B0F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064-47B2-A54D-B5553EA0AB0A}"/>
                </c:ext>
              </c:extLst>
            </c:dLbl>
            <c:dLbl>
              <c:idx val="10"/>
              <c:layout>
                <c:manualLayout>
                  <c:x val="4.1181102362204784E-2"/>
                  <c:y val="-4.644605689684296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673580138147067"/>
                      <c:h val="8.068332274497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2064-47B2-A54D-B5553EA0AB0A}"/>
                </c:ext>
              </c:extLst>
            </c:dLbl>
            <c:dLbl>
              <c:idx val="11"/>
              <c:layout>
                <c:manualLayout>
                  <c:x val="6.5268065268065265E-2"/>
                  <c:y val="-3.1666662510936708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064-47B2-A54D-B5553EA0AB0A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'SLIDE 7'!$A$51:$A$62</c:f>
              <c:strCache>
                <c:ptCount val="12"/>
                <c:pt idx="0">
                  <c:v>Personnel </c:v>
                </c:pt>
                <c:pt idx="1">
                  <c:v>Aide Sociale</c:v>
                </c:pt>
                <c:pt idx="2">
                  <c:v>Insertion</c:v>
                </c:pt>
                <c:pt idx="3">
                  <c:v>Transports</c:v>
                </c:pt>
                <c:pt idx="4">
                  <c:v>Autres Subventions</c:v>
                </c:pt>
                <c:pt idx="5">
                  <c:v>Péréquation DMTO</c:v>
                </c:pt>
                <c:pt idx="6">
                  <c:v>Mise en réserve DMTO</c:v>
                </c:pt>
                <c:pt idx="7">
                  <c:v>Voirie</c:v>
                </c:pt>
                <c:pt idx="8">
                  <c:v>Contribution SDIS</c:v>
                </c:pt>
                <c:pt idx="9">
                  <c:v>Collèges </c:v>
                </c:pt>
                <c:pt idx="10">
                  <c:v>Travaux entretien bâtiments</c:v>
                </c:pt>
                <c:pt idx="11">
                  <c:v>Autres </c:v>
                </c:pt>
              </c:strCache>
            </c:strRef>
          </c:cat>
          <c:val>
            <c:numRef>
              <c:f>'SLIDE 7'!$C$51:$C$62</c:f>
              <c:numCache>
                <c:formatCode>_-* #\ ##0.0\ _€_-;\-* #\ ##0.0\ _€_-;_-* "-"??\ _€_-;_-@_-</c:formatCode>
                <c:ptCount val="12"/>
                <c:pt idx="0">
                  <c:v>136.80000000000001</c:v>
                </c:pt>
                <c:pt idx="1">
                  <c:v>205.6</c:v>
                </c:pt>
                <c:pt idx="2">
                  <c:v>108.7</c:v>
                </c:pt>
                <c:pt idx="3">
                  <c:v>2.4</c:v>
                </c:pt>
                <c:pt idx="4">
                  <c:v>12.2</c:v>
                </c:pt>
                <c:pt idx="5">
                  <c:v>18.5</c:v>
                </c:pt>
                <c:pt idx="6">
                  <c:v>30</c:v>
                </c:pt>
                <c:pt idx="7">
                  <c:v>6.8</c:v>
                </c:pt>
                <c:pt idx="8">
                  <c:v>34.4</c:v>
                </c:pt>
                <c:pt idx="9">
                  <c:v>9.4</c:v>
                </c:pt>
                <c:pt idx="10">
                  <c:v>1.7</c:v>
                </c:pt>
                <c:pt idx="11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064-47B2-A54D-B5553EA0AB0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'DEPENSES DE PERSONNEL'!$A$9</c:f>
              <c:strCache>
                <c:ptCount val="1"/>
                <c:pt idx="0">
                  <c:v>Dépenses de Personnel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'DEPENSES DE PERSONNEL'!$G$8:$Q$8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'DEPENSES DE PERSONNEL'!$G$9:$Q$9</c:f>
              <c:numCache>
                <c:formatCode>General</c:formatCode>
                <c:ptCount val="11"/>
                <c:pt idx="0">
                  <c:v>118.3</c:v>
                </c:pt>
                <c:pt idx="1">
                  <c:v>121.9</c:v>
                </c:pt>
                <c:pt idx="2">
                  <c:v>125.8</c:v>
                </c:pt>
                <c:pt idx="3">
                  <c:v>126.69999999999999</c:v>
                </c:pt>
                <c:pt idx="4">
                  <c:v>124</c:v>
                </c:pt>
                <c:pt idx="5">
                  <c:v>126.2</c:v>
                </c:pt>
                <c:pt idx="6">
                  <c:v>125.5</c:v>
                </c:pt>
                <c:pt idx="7">
                  <c:v>125.4</c:v>
                </c:pt>
                <c:pt idx="8">
                  <c:v>127.8</c:v>
                </c:pt>
                <c:pt idx="9" formatCode="0.0">
                  <c:v>132</c:v>
                </c:pt>
                <c:pt idx="10">
                  <c:v>136.80000000000001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D-47A3-8778-277AB5A81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1349592"/>
        <c:axId val="431733040"/>
        <c:axId val="0"/>
      </c:bar3DChart>
      <c:catAx>
        <c:axId val="331349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31733040"/>
        <c:crosses val="autoZero"/>
        <c:auto val="1"/>
        <c:lblAlgn val="ctr"/>
        <c:lblOffset val="100"/>
        <c:noMultiLvlLbl val="0"/>
      </c:catAx>
      <c:valAx>
        <c:axId val="43173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31349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927683034595548E-2"/>
          <c:y val="4.6068286050230979E-2"/>
          <c:w val="0.89232065841016106"/>
          <c:h val="0.565140121815983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'DEPENSES DE PERSONNEL'!$C$38</c:f>
              <c:strCache>
                <c:ptCount val="1"/>
                <c:pt idx="0">
                  <c:v>€/hab.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8A6-4618-96C4-BE5E04D93E40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8A6-4618-96C4-BE5E04D93E40}"/>
              </c:ext>
            </c:extLst>
          </c:dPt>
          <c:dPt>
            <c:idx val="22"/>
            <c:invertIfNegative val="0"/>
            <c:bubble3D val="0"/>
            <c:spPr>
              <a:solidFill>
                <a:srgbClr val="33CC3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8A6-4618-96C4-BE5E04D93E40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8A6-4618-96C4-BE5E04D93E40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8A6-4618-96C4-BE5E04D93E40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8A6-4618-96C4-BE5E04D93E40}"/>
              </c:ext>
            </c:extLst>
          </c:dPt>
          <c:cat>
            <c:strRef>
              <c:f>'DEPENSES DE PERSONNEL'!$A$39:$A$61</c:f>
              <c:strCache>
                <c:ptCount val="23"/>
                <c:pt idx="0">
                  <c:v>45 Loiret</c:v>
                </c:pt>
                <c:pt idx="1">
                  <c:v>01 Ain</c:v>
                </c:pt>
                <c:pt idx="2">
                  <c:v>85 Vendée</c:v>
                </c:pt>
                <c:pt idx="3">
                  <c:v>72 Sarthe</c:v>
                </c:pt>
                <c:pt idx="4">
                  <c:v>51 Marne</c:v>
                </c:pt>
                <c:pt idx="5">
                  <c:v>37 Indre-et-Loire</c:v>
                </c:pt>
                <c:pt idx="6">
                  <c:v>27 Eure</c:v>
                </c:pt>
                <c:pt idx="7">
                  <c:v>64 Pyrénées-Atlantiques</c:v>
                </c:pt>
                <c:pt idx="8">
                  <c:v>54 Meurthe-et-Moselle</c:v>
                </c:pt>
                <c:pt idx="9">
                  <c:v>14 Calvados</c:v>
                </c:pt>
                <c:pt idx="10">
                  <c:v>71 Saône-et-Loire</c:v>
                </c:pt>
                <c:pt idx="11">
                  <c:v>25 Doubs</c:v>
                </c:pt>
                <c:pt idx="12">
                  <c:v>63 Puy-de-Dôme</c:v>
                </c:pt>
                <c:pt idx="13">
                  <c:v>21 Côte-d'Or</c:v>
                </c:pt>
                <c:pt idx="14">
                  <c:v>02 Aisne</c:v>
                </c:pt>
                <c:pt idx="15">
                  <c:v>17 Charente-Maritime</c:v>
                </c:pt>
                <c:pt idx="16">
                  <c:v>26 Drôme</c:v>
                </c:pt>
                <c:pt idx="17">
                  <c:v>30 Gard</c:v>
                </c:pt>
                <c:pt idx="18">
                  <c:v>80 Somme</c:v>
                </c:pt>
                <c:pt idx="19">
                  <c:v>22 Côtes-d'Armor</c:v>
                </c:pt>
                <c:pt idx="20">
                  <c:v>50 Manche</c:v>
                </c:pt>
                <c:pt idx="21">
                  <c:v>84 Vaucluse</c:v>
                </c:pt>
                <c:pt idx="22">
                  <c:v>84 Vaucluse 2022</c:v>
                </c:pt>
              </c:strCache>
            </c:strRef>
          </c:cat>
          <c:val>
            <c:numRef>
              <c:f>'DEPENSES DE PERSONNEL'!$C$39:$C$61</c:f>
              <c:numCache>
                <c:formatCode>General</c:formatCode>
                <c:ptCount val="23"/>
                <c:pt idx="0">
                  <c:v>141</c:v>
                </c:pt>
                <c:pt idx="1">
                  <c:v>146</c:v>
                </c:pt>
                <c:pt idx="2">
                  <c:v>157</c:v>
                </c:pt>
                <c:pt idx="3">
                  <c:v>163</c:v>
                </c:pt>
                <c:pt idx="4">
                  <c:v>165</c:v>
                </c:pt>
                <c:pt idx="5">
                  <c:v>166</c:v>
                </c:pt>
                <c:pt idx="6">
                  <c:v>167</c:v>
                </c:pt>
                <c:pt idx="7">
                  <c:v>167</c:v>
                </c:pt>
                <c:pt idx="8">
                  <c:v>170</c:v>
                </c:pt>
                <c:pt idx="9">
                  <c:v>181</c:v>
                </c:pt>
                <c:pt idx="10">
                  <c:v>183</c:v>
                </c:pt>
                <c:pt idx="11">
                  <c:v>185</c:v>
                </c:pt>
                <c:pt idx="12">
                  <c:v>185</c:v>
                </c:pt>
                <c:pt idx="13">
                  <c:v>191</c:v>
                </c:pt>
                <c:pt idx="14">
                  <c:v>200</c:v>
                </c:pt>
                <c:pt idx="15">
                  <c:v>204</c:v>
                </c:pt>
                <c:pt idx="16">
                  <c:v>204</c:v>
                </c:pt>
                <c:pt idx="17">
                  <c:v>216</c:v>
                </c:pt>
                <c:pt idx="18">
                  <c:v>221</c:v>
                </c:pt>
                <c:pt idx="19">
                  <c:v>225</c:v>
                </c:pt>
                <c:pt idx="20">
                  <c:v>228</c:v>
                </c:pt>
                <c:pt idx="21">
                  <c:v>230</c:v>
                </c:pt>
                <c:pt idx="22" formatCode="0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8A6-4618-96C4-BE5E04D93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32109312"/>
        <c:axId val="432109696"/>
        <c:axId val="0"/>
      </c:bar3DChart>
      <c:catAx>
        <c:axId val="432109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318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2109696"/>
        <c:crosses val="autoZero"/>
        <c:auto val="1"/>
        <c:lblAlgn val="ctr"/>
        <c:lblOffset val="100"/>
        <c:noMultiLvlLbl val="0"/>
      </c:catAx>
      <c:valAx>
        <c:axId val="43210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210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'RSA TICPE'!$A$4</c:f>
              <c:strCache>
                <c:ptCount val="1"/>
                <c:pt idx="0">
                  <c:v>Rec. TICPE + FMDI 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10"/>
              <c:layout>
                <c:manualLayout>
                  <c:x val="-3.0546009927454347E-3"/>
                  <c:y val="-7.438401833009636E-3"/>
                </c:manualLayout>
              </c:layout>
              <c:tx>
                <c:rich>
                  <a:bodyPr/>
                  <a:lstStyle/>
                  <a:p>
                    <a:fld id="{BBDA1F56-59A0-4AA6-8F1F-470BAECD5381}" type="VALUE">
                      <a:rPr lang="en-US"/>
                      <a:pPr/>
                      <a:t>[VALEUR]</a:t>
                    </a:fld>
                    <a:endParaRPr lang="en-US"/>
                  </a:p>
                  <a:p>
                    <a:r>
                      <a:rPr lang="en-US"/>
                      <a:t>+ 0,0 %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68-4C14-AA15-5FB71AD22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'RSA TICPE'!$H$3:$R$3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'RSA TICPE'!$H$4:$R$4</c:f>
              <c:numCache>
                <c:formatCode>General</c:formatCode>
                <c:ptCount val="11"/>
                <c:pt idx="0">
                  <c:v>63.690945999999997</c:v>
                </c:pt>
                <c:pt idx="1">
                  <c:v>62.492367000000002</c:v>
                </c:pt>
                <c:pt idx="2">
                  <c:v>61.8</c:v>
                </c:pt>
                <c:pt idx="3">
                  <c:v>62.15</c:v>
                </c:pt>
                <c:pt idx="4">
                  <c:v>62.18</c:v>
                </c:pt>
                <c:pt idx="5">
                  <c:v>62.2</c:v>
                </c:pt>
                <c:pt idx="6">
                  <c:v>62.1</c:v>
                </c:pt>
                <c:pt idx="7">
                  <c:v>62.4</c:v>
                </c:pt>
                <c:pt idx="8">
                  <c:v>62.5</c:v>
                </c:pt>
                <c:pt idx="9">
                  <c:v>62.7</c:v>
                </c:pt>
                <c:pt idx="10">
                  <c:v>62.7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68-4C14-AA15-5FB71AD22885}"/>
            </c:ext>
          </c:extLst>
        </c:ser>
        <c:ser>
          <c:idx val="1"/>
          <c:order val="1"/>
          <c:tx>
            <c:strRef>
              <c:f>'RSA TICPE'!$A$5</c:f>
              <c:strCache>
                <c:ptCount val="1"/>
                <c:pt idx="0">
                  <c:v>Alloc RMI/RSA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10"/>
              <c:layout>
                <c:manualLayout>
                  <c:x val="0"/>
                  <c:y val="-1.4876803666019263E-2"/>
                </c:manualLayout>
              </c:layout>
              <c:tx>
                <c:rich>
                  <a:bodyPr/>
                  <a:lstStyle/>
                  <a:p>
                    <a:fld id="{D30E93E9-FA8D-4379-8924-C6E5A37E8979}" type="VALUE">
                      <a:rPr lang="en-US"/>
                      <a:pPr/>
                      <a:t>[VALEUR]</a:t>
                    </a:fld>
                    <a:endParaRPr lang="en-US"/>
                  </a:p>
                  <a:p>
                    <a:r>
                      <a:rPr lang="en-US"/>
                      <a:t>- 8,3 %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D68-4C14-AA15-5FB71AD22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'RSA TICPE'!$H$3:$R$3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'RSA TICPE'!$H$5:$R$5</c:f>
              <c:numCache>
                <c:formatCode>General</c:formatCode>
                <c:ptCount val="11"/>
                <c:pt idx="0">
                  <c:v>73.987549999999999</c:v>
                </c:pt>
                <c:pt idx="1">
                  <c:v>78.193600000000004</c:v>
                </c:pt>
                <c:pt idx="2">
                  <c:v>86</c:v>
                </c:pt>
                <c:pt idx="3">
                  <c:v>92.54</c:v>
                </c:pt>
                <c:pt idx="4">
                  <c:v>94.86</c:v>
                </c:pt>
                <c:pt idx="5">
                  <c:v>94.7</c:v>
                </c:pt>
                <c:pt idx="6">
                  <c:v>99.8</c:v>
                </c:pt>
                <c:pt idx="7">
                  <c:v>101.5</c:v>
                </c:pt>
                <c:pt idx="8">
                  <c:v>109.9</c:v>
                </c:pt>
                <c:pt idx="9">
                  <c:v>109.8</c:v>
                </c:pt>
                <c:pt idx="10">
                  <c:v>100.7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68-4C14-AA15-5FB71AD22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2175304"/>
        <c:axId val="332169424"/>
        <c:axId val="0"/>
      </c:bar3DChart>
      <c:catAx>
        <c:axId val="332175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32169424"/>
        <c:crosses val="autoZero"/>
        <c:auto val="1"/>
        <c:lblAlgn val="ctr"/>
        <c:lblOffset val="100"/>
        <c:noMultiLvlLbl val="0"/>
      </c:catAx>
      <c:valAx>
        <c:axId val="33216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32175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'RSA DONNEES COLL LOCALE'!$D$4</c:f>
              <c:strCache>
                <c:ptCount val="1"/>
                <c:pt idx="0">
                  <c:v>RSA €/hab.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1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B0E7-4FBE-A8FD-845C9830EB9B}"/>
              </c:ext>
            </c:extLst>
          </c:dPt>
          <c:dPt>
            <c:idx val="16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0E7-4FBE-A8FD-845C9830EB9B}"/>
              </c:ext>
            </c:extLst>
          </c:dPt>
          <c:dPt>
            <c:idx val="17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0E7-4FBE-A8FD-845C9830EB9B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0E7-4FBE-A8FD-845C9830EB9B}"/>
              </c:ext>
            </c:extLst>
          </c:dPt>
          <c:dPt>
            <c:idx val="19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0E7-4FBE-A8FD-845C9830EB9B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0E7-4FBE-A8FD-845C9830EB9B}"/>
              </c:ext>
            </c:extLst>
          </c:dPt>
          <c:dPt>
            <c:idx val="23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B0E7-4FBE-A8FD-845C9830EB9B}"/>
              </c:ext>
            </c:extLst>
          </c:dPt>
          <c:dPt>
            <c:idx val="24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B0E7-4FBE-A8FD-845C9830EB9B}"/>
              </c:ext>
            </c:extLst>
          </c:dPt>
          <c:cat>
            <c:strRef>
              <c:f>'RSA DONNEES COLL LOCALE'!$A$5:$A$27</c:f>
              <c:strCache>
                <c:ptCount val="23"/>
                <c:pt idx="0">
                  <c:v>85 Vendée</c:v>
                </c:pt>
                <c:pt idx="1">
                  <c:v>01 Ain</c:v>
                </c:pt>
                <c:pt idx="2">
                  <c:v>50 Manche</c:v>
                </c:pt>
                <c:pt idx="3">
                  <c:v>71 Saône-et-Loire</c:v>
                </c:pt>
                <c:pt idx="4">
                  <c:v>21 Côte-d'Or</c:v>
                </c:pt>
                <c:pt idx="5">
                  <c:v>22 Côtes-d'Armor</c:v>
                </c:pt>
                <c:pt idx="6">
                  <c:v>14 Calvados</c:v>
                </c:pt>
                <c:pt idx="7">
                  <c:v>26 Drôme</c:v>
                </c:pt>
                <c:pt idx="8">
                  <c:v>27 Eure</c:v>
                </c:pt>
                <c:pt idx="9">
                  <c:v>25 Doubs</c:v>
                </c:pt>
                <c:pt idx="10">
                  <c:v>72 Sarthe</c:v>
                </c:pt>
                <c:pt idx="11">
                  <c:v>45 Loiret</c:v>
                </c:pt>
                <c:pt idx="12">
                  <c:v>37 Indre-et-Loire</c:v>
                </c:pt>
                <c:pt idx="13">
                  <c:v>64 Pyrénées-Atlantiques</c:v>
                </c:pt>
                <c:pt idx="14">
                  <c:v>51 Marne</c:v>
                </c:pt>
                <c:pt idx="15">
                  <c:v>84 Vaucluse 2022</c:v>
                </c:pt>
                <c:pt idx="16">
                  <c:v>63 Puy-de-Dôme</c:v>
                </c:pt>
                <c:pt idx="17">
                  <c:v>17 Charente-Maritime</c:v>
                </c:pt>
                <c:pt idx="18">
                  <c:v>84 Vaucluse</c:v>
                </c:pt>
                <c:pt idx="19">
                  <c:v>54 Meurthe-et-Moselle</c:v>
                </c:pt>
                <c:pt idx="20">
                  <c:v>80 Somme</c:v>
                </c:pt>
                <c:pt idx="21">
                  <c:v>02 Aisne</c:v>
                </c:pt>
                <c:pt idx="22">
                  <c:v>30 Gard</c:v>
                </c:pt>
              </c:strCache>
            </c:strRef>
          </c:cat>
          <c:val>
            <c:numRef>
              <c:f>'RSA DONNEES COLL LOCALE'!$D$5:$D$27</c:f>
              <c:numCache>
                <c:formatCode>#,##0</c:formatCode>
                <c:ptCount val="23"/>
                <c:pt idx="0">
                  <c:v>71.099999999999994</c:v>
                </c:pt>
                <c:pt idx="1">
                  <c:v>79.655000000000001</c:v>
                </c:pt>
                <c:pt idx="2">
                  <c:v>102.446</c:v>
                </c:pt>
                <c:pt idx="3">
                  <c:v>119.04</c:v>
                </c:pt>
                <c:pt idx="4">
                  <c:v>120</c:v>
                </c:pt>
                <c:pt idx="5">
                  <c:v>120.94999999999999</c:v>
                </c:pt>
                <c:pt idx="6">
                  <c:v>134.94200000000001</c:v>
                </c:pt>
                <c:pt idx="7">
                  <c:v>143.31199999999998</c:v>
                </c:pt>
                <c:pt idx="8">
                  <c:v>146.73999999999998</c:v>
                </c:pt>
                <c:pt idx="9">
                  <c:v>152.72400000000002</c:v>
                </c:pt>
                <c:pt idx="10">
                  <c:v>153.46799999999999</c:v>
                </c:pt>
                <c:pt idx="11">
                  <c:v>156.15199999999999</c:v>
                </c:pt>
                <c:pt idx="12">
                  <c:v>156.99600000000001</c:v>
                </c:pt>
                <c:pt idx="13">
                  <c:v>157.184</c:v>
                </c:pt>
                <c:pt idx="14">
                  <c:v>170.63</c:v>
                </c:pt>
                <c:pt idx="15">
                  <c:v>180</c:v>
                </c:pt>
                <c:pt idx="16">
                  <c:v>183</c:v>
                </c:pt>
                <c:pt idx="17">
                  <c:v>190.84799999999998</c:v>
                </c:pt>
                <c:pt idx="18">
                  <c:v>191</c:v>
                </c:pt>
                <c:pt idx="19">
                  <c:v>195.60400000000001</c:v>
                </c:pt>
                <c:pt idx="20">
                  <c:v>216.6</c:v>
                </c:pt>
                <c:pt idx="21">
                  <c:v>217.79999999999998</c:v>
                </c:pt>
                <c:pt idx="22">
                  <c:v>268.27699999999999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E7-4FBE-A8FD-845C9830E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2170600"/>
        <c:axId val="332171384"/>
        <c:axId val="0"/>
      </c:bar3DChart>
      <c:catAx>
        <c:axId val="332170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348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2171384"/>
        <c:crosses val="autoZero"/>
        <c:auto val="1"/>
        <c:lblAlgn val="ctr"/>
        <c:lblOffset val="100"/>
        <c:tickLblSkip val="1"/>
        <c:noMultiLvlLbl val="0"/>
      </c:catAx>
      <c:valAx>
        <c:axId val="33217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2170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'Recettes APA Dépenses APA'!$A$5</c:f>
              <c:strCache>
                <c:ptCount val="1"/>
                <c:pt idx="0">
                  <c:v>Recettes APA CNSA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10"/>
              <c:layout>
                <c:manualLayout>
                  <c:x val="-4.9627791563276649E-3"/>
                  <c:y val="-4.0100244295740986E-3"/>
                </c:manualLayout>
              </c:layout>
              <c:tx>
                <c:rich>
                  <a:bodyPr/>
                  <a:lstStyle/>
                  <a:p>
                    <a:fld id="{D5FD73C4-11F0-48A4-9E20-035A9A51F4B4}" type="VALUE">
                      <a:rPr lang="en-US"/>
                      <a:pPr/>
                      <a:t>[VALEUR]</a:t>
                    </a:fld>
                    <a:endParaRPr lang="en-US"/>
                  </a:p>
                  <a:p>
                    <a:r>
                      <a:rPr lang="en-US"/>
                      <a:t>+ 6,3 %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687-4508-AE10-F9005F27A3C6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87-4508-AE10-F9005F27A3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'Recettes APA Dépenses APA'!$J$4:$T$4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'Recettes APA Dépenses APA'!$J$5:$T$5</c:f>
              <c:numCache>
                <c:formatCode>General</c:formatCode>
                <c:ptCount val="11"/>
                <c:pt idx="0">
                  <c:v>15.010636999999999</c:v>
                </c:pt>
                <c:pt idx="1">
                  <c:v>14.666</c:v>
                </c:pt>
                <c:pt idx="2">
                  <c:v>15.4</c:v>
                </c:pt>
                <c:pt idx="3">
                  <c:v>16.100000000000001</c:v>
                </c:pt>
                <c:pt idx="4">
                  <c:v>19.399999999999999</c:v>
                </c:pt>
                <c:pt idx="5">
                  <c:v>19</c:v>
                </c:pt>
                <c:pt idx="6">
                  <c:v>19.3</c:v>
                </c:pt>
                <c:pt idx="7">
                  <c:v>19.7</c:v>
                </c:pt>
                <c:pt idx="8">
                  <c:v>21.4</c:v>
                </c:pt>
                <c:pt idx="9">
                  <c:v>22.4</c:v>
                </c:pt>
                <c:pt idx="10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87-4508-AE10-F9005F27A3C6}"/>
            </c:ext>
          </c:extLst>
        </c:ser>
        <c:ser>
          <c:idx val="1"/>
          <c:order val="1"/>
          <c:tx>
            <c:strRef>
              <c:f>'Recettes APA Dépenses APA'!$A$6</c:f>
              <c:strCache>
                <c:ptCount val="1"/>
                <c:pt idx="0">
                  <c:v>Dépenses APA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10"/>
              <c:tx>
                <c:rich>
                  <a:bodyPr/>
                  <a:lstStyle/>
                  <a:p>
                    <a:fld id="{ABE8F718-2929-4920-9581-401A35B76F00}" type="VALUE">
                      <a:rPr lang="en-US"/>
                      <a:pPr/>
                      <a:t>[VALEUR]</a:t>
                    </a:fld>
                    <a:endParaRPr lang="en-US" dirty="0"/>
                  </a:p>
                  <a:p>
                    <a:r>
                      <a:rPr lang="en-US" dirty="0"/>
                      <a:t>+</a:t>
                    </a:r>
                    <a:r>
                      <a:rPr lang="en-US" baseline="0" dirty="0"/>
                      <a:t> 3,6</a:t>
                    </a:r>
                    <a:r>
                      <a:rPr lang="en-US" dirty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87-4508-AE10-F9005F27A3C6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87-4508-AE10-F9005F27A3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'Recettes APA Dépenses APA'!$J$4:$T$4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'Recettes APA Dépenses APA'!$J$6:$T$6</c:f>
              <c:numCache>
                <c:formatCode>General</c:formatCode>
                <c:ptCount val="11"/>
                <c:pt idx="0">
                  <c:v>42.34845</c:v>
                </c:pt>
                <c:pt idx="1">
                  <c:v>43.365042000000003</c:v>
                </c:pt>
                <c:pt idx="2">
                  <c:v>43.6</c:v>
                </c:pt>
                <c:pt idx="3">
                  <c:v>41.9</c:v>
                </c:pt>
                <c:pt idx="4">
                  <c:v>41.7</c:v>
                </c:pt>
                <c:pt idx="5">
                  <c:v>43.1</c:v>
                </c:pt>
                <c:pt idx="6" formatCode="0.0">
                  <c:v>43.935000000000002</c:v>
                </c:pt>
                <c:pt idx="7">
                  <c:v>45.4</c:v>
                </c:pt>
                <c:pt idx="8">
                  <c:v>46.4</c:v>
                </c:pt>
                <c:pt idx="9">
                  <c:v>47.8</c:v>
                </c:pt>
                <c:pt idx="10">
                  <c:v>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87-4508-AE10-F9005F27A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2172168"/>
        <c:axId val="332172560"/>
        <c:axId val="0"/>
      </c:bar3DChart>
      <c:catAx>
        <c:axId val="33217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32172560"/>
        <c:crosses val="autoZero"/>
        <c:auto val="1"/>
        <c:lblAlgn val="ctr"/>
        <c:lblOffset val="100"/>
        <c:noMultiLvlLbl val="0"/>
      </c:catAx>
      <c:valAx>
        <c:axId val="33217256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3217216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'APA DONNEES COLL LOCALE'!$D$3</c:f>
              <c:strCache>
                <c:ptCount val="1"/>
                <c:pt idx="0">
                  <c:v>APA €/hab.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D45-4852-8C90-02A12C6FEEFF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8D45-4852-8C90-02A12C6FEEFF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8D45-4852-8C90-02A12C6FEEFF}"/>
              </c:ext>
            </c:extLst>
          </c:dPt>
          <c:dPt>
            <c:idx val="6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8D45-4852-8C90-02A12C6FEEFF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8D45-4852-8C90-02A12C6FEEFF}"/>
              </c:ext>
            </c:extLst>
          </c:dPt>
          <c:dPt>
            <c:idx val="8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8D45-4852-8C90-02A12C6FEEF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8D45-4852-8C90-02A12C6FEEFF}"/>
              </c:ext>
            </c:extLst>
          </c:dPt>
          <c:dPt>
            <c:idx val="11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8D45-4852-8C90-02A12C6FEEFF}"/>
              </c:ext>
            </c:extLst>
          </c:dPt>
          <c:dPt>
            <c:idx val="13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8D45-4852-8C90-02A12C6FEEFF}"/>
              </c:ext>
            </c:extLst>
          </c:dPt>
          <c:cat>
            <c:strRef>
              <c:f>'APA DONNEES COLL LOCALE'!$A$4:$A$26</c:f>
              <c:strCache>
                <c:ptCount val="23"/>
                <c:pt idx="0">
                  <c:v>51 Marne</c:v>
                </c:pt>
                <c:pt idx="1">
                  <c:v>27 Eure</c:v>
                </c:pt>
                <c:pt idx="2">
                  <c:v>01 Ain</c:v>
                </c:pt>
                <c:pt idx="3">
                  <c:v>22 Côtes-d'Armor</c:v>
                </c:pt>
                <c:pt idx="4">
                  <c:v>63 Puy-de-Dôme</c:v>
                </c:pt>
                <c:pt idx="5">
                  <c:v>84 Vaucluse</c:v>
                </c:pt>
                <c:pt idx="6">
                  <c:v>21 Côte-d'Or</c:v>
                </c:pt>
                <c:pt idx="7">
                  <c:v>84 Vaucluse 2022</c:v>
                </c:pt>
                <c:pt idx="8">
                  <c:v>45 Loiret</c:v>
                </c:pt>
                <c:pt idx="9">
                  <c:v>72 Sarthe</c:v>
                </c:pt>
                <c:pt idx="10">
                  <c:v>25 Doubs</c:v>
                </c:pt>
                <c:pt idx="11">
                  <c:v>30 Gard</c:v>
                </c:pt>
                <c:pt idx="12">
                  <c:v>85 Vendée</c:v>
                </c:pt>
                <c:pt idx="13">
                  <c:v>37 Indre-et-Loire</c:v>
                </c:pt>
                <c:pt idx="14">
                  <c:v>50 Manche</c:v>
                </c:pt>
                <c:pt idx="15">
                  <c:v>17 Charente-Maritime</c:v>
                </c:pt>
                <c:pt idx="16">
                  <c:v>14 Calvados</c:v>
                </c:pt>
                <c:pt idx="17">
                  <c:v>80 Somme</c:v>
                </c:pt>
                <c:pt idx="18">
                  <c:v>54 Meurthe-et-Moselle</c:v>
                </c:pt>
                <c:pt idx="19">
                  <c:v>02 Aisne</c:v>
                </c:pt>
                <c:pt idx="20">
                  <c:v>64 Pyrénées-Atlantiques</c:v>
                </c:pt>
                <c:pt idx="21">
                  <c:v>26 Drôme</c:v>
                </c:pt>
                <c:pt idx="22">
                  <c:v>71 Saône-et-Loire</c:v>
                </c:pt>
              </c:strCache>
            </c:strRef>
          </c:cat>
          <c:val>
            <c:numRef>
              <c:f>'APA DONNEES COLL LOCALE'!$D$4:$D$26</c:f>
              <c:numCache>
                <c:formatCode>0</c:formatCode>
                <c:ptCount val="23"/>
                <c:pt idx="0">
                  <c:v>66.105000000000004</c:v>
                </c:pt>
                <c:pt idx="1">
                  <c:v>67.804000000000002</c:v>
                </c:pt>
                <c:pt idx="2">
                  <c:v>75.650000000000006</c:v>
                </c:pt>
                <c:pt idx="3" formatCode="General">
                  <c:v>83</c:v>
                </c:pt>
                <c:pt idx="4">
                  <c:v>84.861999999999995</c:v>
                </c:pt>
                <c:pt idx="5">
                  <c:v>85</c:v>
                </c:pt>
                <c:pt idx="6">
                  <c:v>85.199999999999989</c:v>
                </c:pt>
                <c:pt idx="7">
                  <c:v>88</c:v>
                </c:pt>
                <c:pt idx="8">
                  <c:v>89.080000000000013</c:v>
                </c:pt>
                <c:pt idx="9">
                  <c:v>91.959000000000003</c:v>
                </c:pt>
                <c:pt idx="10">
                  <c:v>92.664000000000001</c:v>
                </c:pt>
                <c:pt idx="11">
                  <c:v>92.837000000000003</c:v>
                </c:pt>
                <c:pt idx="12">
                  <c:v>96.695999999999998</c:v>
                </c:pt>
                <c:pt idx="13">
                  <c:v>97.02000000000001</c:v>
                </c:pt>
                <c:pt idx="14">
                  <c:v>101.88</c:v>
                </c:pt>
                <c:pt idx="15">
                  <c:v>102.816</c:v>
                </c:pt>
                <c:pt idx="16">
                  <c:v>105.23</c:v>
                </c:pt>
                <c:pt idx="17">
                  <c:v>105.41199999999999</c:v>
                </c:pt>
                <c:pt idx="18">
                  <c:v>107.70599999999999</c:v>
                </c:pt>
                <c:pt idx="19">
                  <c:v>113.74</c:v>
                </c:pt>
                <c:pt idx="20">
                  <c:v>115.432</c:v>
                </c:pt>
                <c:pt idx="21">
                  <c:v>116.94799999999999</c:v>
                </c:pt>
                <c:pt idx="22">
                  <c:v>126.47999999999999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D45-4852-8C90-02A12C6FE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2172952"/>
        <c:axId val="332176088"/>
        <c:axId val="0"/>
      </c:bar3DChart>
      <c:catAx>
        <c:axId val="332172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348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2176088"/>
        <c:crosses val="autoZero"/>
        <c:auto val="0"/>
        <c:lblAlgn val="ctr"/>
        <c:lblOffset val="100"/>
        <c:tickLblSkip val="1"/>
        <c:noMultiLvlLbl val="0"/>
      </c:catAx>
      <c:valAx>
        <c:axId val="33217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2172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Feuil8!$A$2:$E$102</cx:f>
        <cx:lvl ptCount="0"/>
        <cx:lvl ptCount="101">
          <cx:pt idx="0">01053</cx:pt>
          <cx:pt idx="1">02408</cx:pt>
          <cx:pt idx="2">03190</cx:pt>
          <cx:pt idx="3">04070</cx:pt>
          <cx:pt idx="4">05061</cx:pt>
          <cx:pt idx="5">06088</cx:pt>
          <cx:pt idx="6">07186</cx:pt>
          <cx:pt idx="7">08105</cx:pt>
          <cx:pt idx="8">09122</cx:pt>
          <cx:pt idx="9">10387</cx:pt>
          <cx:pt idx="10">11069</cx:pt>
          <cx:pt idx="11">12202</cx:pt>
          <cx:pt idx="12">13055</cx:pt>
          <cx:pt idx="13">14118</cx:pt>
          <cx:pt idx="14">15014</cx:pt>
          <cx:pt idx="15">16015</cx:pt>
          <cx:pt idx="16">17300</cx:pt>
          <cx:pt idx="17">18033</cx:pt>
          <cx:pt idx="18">19272</cx:pt>
          <cx:pt idx="19">21231</cx:pt>
          <cx:pt idx="20">22278</cx:pt>
          <cx:pt idx="21">23096</cx:pt>
          <cx:pt idx="22">24322</cx:pt>
          <cx:pt idx="23">25056</cx:pt>
          <cx:pt idx="24">26362</cx:pt>
          <cx:pt idx="25">27229</cx:pt>
          <cx:pt idx="26">28085</cx:pt>
          <cx:pt idx="27">29232</cx:pt>
          <cx:pt idx="28">2A004</cx:pt>
          <cx:pt idx="29">2B033</cx:pt>
          <cx:pt idx="30">30189</cx:pt>
          <cx:pt idx="31">31555</cx:pt>
          <cx:pt idx="32">32013</cx:pt>
          <cx:pt idx="33">33063</cx:pt>
          <cx:pt idx="34">34172</cx:pt>
          <cx:pt idx="35">35238</cx:pt>
          <cx:pt idx="36">36044</cx:pt>
          <cx:pt idx="37">37261</cx:pt>
          <cx:pt idx="38">38185</cx:pt>
          <cx:pt idx="39">39300</cx:pt>
          <cx:pt idx="40">40192</cx:pt>
          <cx:pt idx="41">41018</cx:pt>
          <cx:pt idx="42">42218</cx:pt>
          <cx:pt idx="43">43157</cx:pt>
          <cx:pt idx="44">44109</cx:pt>
          <cx:pt idx="45">45234</cx:pt>
          <cx:pt idx="46">46042</cx:pt>
          <cx:pt idx="47">47001</cx:pt>
          <cx:pt idx="48">48095</cx:pt>
          <cx:pt idx="49">49007</cx:pt>
          <cx:pt idx="50">50502</cx:pt>
          <cx:pt idx="51">51108</cx:pt>
          <cx:pt idx="52">52121</cx:pt>
          <cx:pt idx="53">53130</cx:pt>
          <cx:pt idx="54">54395</cx:pt>
          <cx:pt idx="55">55029</cx:pt>
          <cx:pt idx="56">56260</cx:pt>
          <cx:pt idx="57">57463</cx:pt>
          <cx:pt idx="58">58194</cx:pt>
          <cx:pt idx="59">59350</cx:pt>
          <cx:pt idx="60">60057</cx:pt>
          <cx:pt idx="61">61001</cx:pt>
          <cx:pt idx="62">62041</cx:pt>
          <cx:pt idx="63">63113</cx:pt>
          <cx:pt idx="64">64445</cx:pt>
          <cx:pt idx="65">65440</cx:pt>
          <cx:pt idx="66">66136</cx:pt>
          <cx:pt idx="67">67482</cx:pt>
          <cx:pt idx="68">68066</cx:pt>
          <cx:pt idx="69">69123</cx:pt>
          <cx:pt idx="70">70550</cx:pt>
          <cx:pt idx="71">71270</cx:pt>
          <cx:pt idx="72">72181</cx:pt>
          <cx:pt idx="73">73065</cx:pt>
          <cx:pt idx="74">74010</cx:pt>
          <cx:pt idx="75">75056</cx:pt>
          <cx:pt idx="76">76540</cx:pt>
          <cx:pt idx="77">77288</cx:pt>
          <cx:pt idx="78">78646</cx:pt>
          <cx:pt idx="79">79191</cx:pt>
          <cx:pt idx="80">80021</cx:pt>
          <cx:pt idx="81">81004</cx:pt>
          <cx:pt idx="82">82121</cx:pt>
          <cx:pt idx="83">83137</cx:pt>
          <cx:pt idx="84">84007</cx:pt>
          <cx:pt idx="85">85191</cx:pt>
          <cx:pt idx="86">86194</cx:pt>
          <cx:pt idx="87">87085</cx:pt>
          <cx:pt idx="88">88160</cx:pt>
          <cx:pt idx="89">89024</cx:pt>
          <cx:pt idx="90">90010</cx:pt>
          <cx:pt idx="91">91228</cx:pt>
          <cx:pt idx="92">92050</cx:pt>
          <cx:pt idx="93">93008</cx:pt>
          <cx:pt idx="94">94028</cx:pt>
          <cx:pt idx="95">95500</cx:pt>
          <cx:pt idx="96">97105</cx:pt>
          <cx:pt idx="97">97209</cx:pt>
          <cx:pt idx="98">97302</cx:pt>
          <cx:pt idx="99">97411</cx:pt>
          <cx:pt idx="100">97608</cx:pt>
        </cx:lvl>
        <cx:lvl ptCount="202">
          <cx:pt idx="0">84</cx:pt>
          <cx:pt idx="1">32</cx:pt>
          <cx:pt idx="2">84</cx:pt>
          <cx:pt idx="3">93</cx:pt>
          <cx:pt idx="4">93</cx:pt>
          <cx:pt idx="5">93</cx:pt>
          <cx:pt idx="6">84</cx:pt>
          <cx:pt idx="7">44</cx:pt>
          <cx:pt idx="8">76</cx:pt>
          <cx:pt idx="9">44</cx:pt>
          <cx:pt idx="10">76</cx:pt>
          <cx:pt idx="11">76</cx:pt>
          <cx:pt idx="12">93</cx:pt>
          <cx:pt idx="13">28</cx:pt>
          <cx:pt idx="14">84</cx:pt>
          <cx:pt idx="15">75</cx:pt>
          <cx:pt idx="16">75</cx:pt>
          <cx:pt idx="17">24</cx:pt>
          <cx:pt idx="18">75</cx:pt>
          <cx:pt idx="19">27</cx:pt>
          <cx:pt idx="20">53</cx:pt>
          <cx:pt idx="21">75</cx:pt>
          <cx:pt idx="22">75</cx:pt>
          <cx:pt idx="23">27</cx:pt>
          <cx:pt idx="24">84</cx:pt>
          <cx:pt idx="25">28</cx:pt>
          <cx:pt idx="26">24</cx:pt>
          <cx:pt idx="27">53</cx:pt>
          <cx:pt idx="28">94</cx:pt>
          <cx:pt idx="29">94</cx:pt>
          <cx:pt idx="30">76</cx:pt>
          <cx:pt idx="31">76</cx:pt>
          <cx:pt idx="32">76</cx:pt>
          <cx:pt idx="33">75</cx:pt>
          <cx:pt idx="34">76</cx:pt>
          <cx:pt idx="35">53</cx:pt>
          <cx:pt idx="36">24</cx:pt>
          <cx:pt idx="37">24</cx:pt>
          <cx:pt idx="38">84</cx:pt>
          <cx:pt idx="39">27</cx:pt>
          <cx:pt idx="40">75</cx:pt>
          <cx:pt idx="41">24</cx:pt>
          <cx:pt idx="42">84</cx:pt>
          <cx:pt idx="43">84</cx:pt>
          <cx:pt idx="44">52</cx:pt>
          <cx:pt idx="45">24</cx:pt>
          <cx:pt idx="46">76</cx:pt>
          <cx:pt idx="47">75</cx:pt>
          <cx:pt idx="48">76</cx:pt>
          <cx:pt idx="49">52</cx:pt>
          <cx:pt idx="50">28</cx:pt>
          <cx:pt idx="51">44</cx:pt>
          <cx:pt idx="52">44</cx:pt>
          <cx:pt idx="53">52</cx:pt>
          <cx:pt idx="54">44</cx:pt>
          <cx:pt idx="55">44</cx:pt>
          <cx:pt idx="56">53</cx:pt>
          <cx:pt idx="57">44</cx:pt>
          <cx:pt idx="58">27</cx:pt>
          <cx:pt idx="59">32</cx:pt>
          <cx:pt idx="60">32</cx:pt>
          <cx:pt idx="61">28</cx:pt>
          <cx:pt idx="62">32</cx:pt>
          <cx:pt idx="63">84</cx:pt>
          <cx:pt idx="64">75</cx:pt>
          <cx:pt idx="65">76</cx:pt>
          <cx:pt idx="66">76</cx:pt>
          <cx:pt idx="67">44</cx:pt>
          <cx:pt idx="68">44</cx:pt>
          <cx:pt idx="69">84</cx:pt>
          <cx:pt idx="70">27</cx:pt>
          <cx:pt idx="71">27</cx:pt>
          <cx:pt idx="72">52</cx:pt>
          <cx:pt idx="73">84</cx:pt>
          <cx:pt idx="74">84</cx:pt>
          <cx:pt idx="75">11</cx:pt>
          <cx:pt idx="76">28</cx:pt>
          <cx:pt idx="77">11</cx:pt>
          <cx:pt idx="78">11</cx:pt>
          <cx:pt idx="79">75</cx:pt>
          <cx:pt idx="80">32</cx:pt>
          <cx:pt idx="81">76</cx:pt>
          <cx:pt idx="82">76</cx:pt>
          <cx:pt idx="83">93</cx:pt>
          <cx:pt idx="84">93</cx:pt>
          <cx:pt idx="85">52</cx:pt>
          <cx:pt idx="86">75</cx:pt>
          <cx:pt idx="87">75</cx:pt>
          <cx:pt idx="88">44</cx:pt>
          <cx:pt idx="89">27</cx:pt>
          <cx:pt idx="90">27</cx:pt>
          <cx:pt idx="91">11</cx:pt>
          <cx:pt idx="92">11</cx:pt>
          <cx:pt idx="93">11</cx:pt>
          <cx:pt idx="94">11</cx:pt>
          <cx:pt idx="95">11</cx:pt>
          <cx:pt idx="96">1</cx:pt>
          <cx:pt idx="97">2</cx:pt>
          <cx:pt idx="98">3</cx:pt>
          <cx:pt idx="99">4</cx:pt>
          <cx:pt idx="100">6</cx:pt>
          <cx:pt idx="101">Ain</cx:pt>
          <cx:pt idx="102">Aisne</cx:pt>
          <cx:pt idx="103">Allier</cx:pt>
          <cx:pt idx="104">Alpes-de-Haute-Provence</cx:pt>
          <cx:pt idx="105">Hautes-Alpes</cx:pt>
          <cx:pt idx="106">Alpes-Maritimes</cx:pt>
          <cx:pt idx="107">Ardèche</cx:pt>
          <cx:pt idx="108">Ardennes</cx:pt>
          <cx:pt idx="109">Ariège</cx:pt>
          <cx:pt idx="110">Aube</cx:pt>
          <cx:pt idx="111">Aude</cx:pt>
          <cx:pt idx="112">Aveyron</cx:pt>
          <cx:pt idx="113">Bouches-du-Rhône</cx:pt>
          <cx:pt idx="114">Calvados</cx:pt>
          <cx:pt idx="115">Cantal</cx:pt>
          <cx:pt idx="116">Charente</cx:pt>
          <cx:pt idx="117">Charente-Maritime</cx:pt>
          <cx:pt idx="118">Cher</cx:pt>
          <cx:pt idx="119">Corrèze</cx:pt>
          <cx:pt idx="120">Côte-d'Or</cx:pt>
          <cx:pt idx="121">Côtes-d'Armor</cx:pt>
          <cx:pt idx="122">Creuse</cx:pt>
          <cx:pt idx="123">Dordogne</cx:pt>
          <cx:pt idx="124">Doubs</cx:pt>
          <cx:pt idx="125">Drôme</cx:pt>
          <cx:pt idx="126">Eure</cx:pt>
          <cx:pt idx="127">Eure-et-Loir</cx:pt>
          <cx:pt idx="128">Finistère</cx:pt>
          <cx:pt idx="129">Corse-du-Sud</cx:pt>
          <cx:pt idx="130">Haute-Corse</cx:pt>
          <cx:pt idx="131">Gard</cx:pt>
          <cx:pt idx="132">Haute-Garonne</cx:pt>
          <cx:pt idx="133">Gers</cx:pt>
          <cx:pt idx="134">Gironde</cx:pt>
          <cx:pt idx="135">Hurault</cx:pt>
          <cx:pt idx="136">Ille-et-Vilaine</cx:pt>
          <cx:pt idx="137">Indre</cx:pt>
          <cx:pt idx="138">Indre-et-Loire</cx:pt>
          <cx:pt idx="139">Isar</cx:pt>
          <cx:pt idx="140">Jura</cx:pt>
          <cx:pt idx="141">Landes</cx:pt>
          <cx:pt idx="142">Loir-et-Cher</cx:pt>
          <cx:pt idx="143">Loire</cx:pt>
          <cx:pt idx="144">Haute-Loire</cx:pt>
          <cx:pt idx="145">Loire-Atlantique</cx:pt>
          <cx:pt idx="146">Loiret</cx:pt>
          <cx:pt idx="147">Lot</cx:pt>
          <cx:pt idx="148">Lot-et-Garonne</cx:pt>
          <cx:pt idx="149">Lozère</cx:pt>
          <cx:pt idx="150">Maine-et-Loire</cx:pt>
          <cx:pt idx="151">Manche</cx:pt>
          <cx:pt idx="152">Marne</cx:pt>
          <cx:pt idx="153">Haute-Marne</cx:pt>
          <cx:pt idx="154">Mayenne</cx:pt>
          <cx:pt idx="155">Meurthe-et-Moselle</cx:pt>
          <cx:pt idx="156">Meuse</cx:pt>
          <cx:pt idx="157">Morbihan</cx:pt>
          <cx:pt idx="158">Moselle</cx:pt>
          <cx:pt idx="159">Navre</cx:pt>
          <cx:pt idx="160">Nord</cx:pt>
          <cx:pt idx="161">Oise</cx:pt>
          <cx:pt idx="162">Orne</cx:pt>
          <cx:pt idx="163">Pas-de-Calais</cx:pt>
          <cx:pt idx="164">Puy-de-Dôme</cx:pt>
          <cx:pt idx="165">Pyrénées-Atlantiques</cx:pt>
          <cx:pt idx="166">Hautes-Pyrénées</cx:pt>
          <cx:pt idx="167">Pyrénées-Orientales</cx:pt>
          <cx:pt idx="168">Bas-Rhin</cx:pt>
          <cx:pt idx="169">Haut-Rhin</cx:pt>
          <cx:pt idx="170">Rhône</cx:pt>
          <cx:pt idx="171">Haute-Saône</cx:pt>
          <cx:pt idx="172">Saône-et-Loire</cx:pt>
          <cx:pt idx="173">Sarthe</cx:pt>
          <cx:pt idx="174">Savoie</cx:pt>
          <cx:pt idx="175">Haute-Savoie</cx:pt>
          <cx:pt idx="176">Paris</cx:pt>
          <cx:pt idx="177">Seine-Maritime</cx:pt>
          <cx:pt idx="178">Seine-et-Marne</cx:pt>
          <cx:pt idx="179">Yvelines</cx:pt>
          <cx:pt idx="180">Deux-Sèvres</cx:pt>
          <cx:pt idx="181">Somme</cx:pt>
          <cx:pt idx="182">Tarn</cx:pt>
          <cx:pt idx="183">Tarn-et-Garonne</cx:pt>
          <cx:pt idx="184">Var</cx:pt>
          <cx:pt idx="185">Vaucluse</cx:pt>
          <cx:pt idx="186">Vendée</cx:pt>
          <cx:pt idx="187">Vienne</cx:pt>
          <cx:pt idx="188">Haute-Vienne</cx:pt>
          <cx:pt idx="189">Vosges</cx:pt>
          <cx:pt idx="190">Yonne</cx:pt>
          <cx:pt idx="191">Territoire de Belfort</cx:pt>
          <cx:pt idx="192">Essonne</cx:pt>
          <cx:pt idx="193">Hauts-de-Seine</cx:pt>
          <cx:pt idx="194">Seine-Saint-Denis</cx:pt>
          <cx:pt idx="195">Val-de-Marne</cx:pt>
          <cx:pt idx="196">Val-d'Oise</cx:pt>
          <cx:pt idx="197">Guadeloupe</cx:pt>
          <cx:pt idx="198">Martinique</cx:pt>
          <cx:pt idx="199">Guyane</cx:pt>
          <cx:pt idx="200">La Réunion</cx:pt>
          <cx:pt idx="201">Mayotte</cx:pt>
        </cx:lvl>
        <cx:lvl ptCount="101">
          <cx:pt idx="0">FRANCE</cx:pt>
          <cx:pt idx="1">FRANCE</cx:pt>
          <cx:pt idx="2">FRANCE</cx:pt>
          <cx:pt idx="3">FRANCE</cx:pt>
          <cx:pt idx="4">FRANCE</cx:pt>
          <cx:pt idx="5">FRANCE</cx:pt>
          <cx:pt idx="6">FRANCE</cx:pt>
          <cx:pt idx="7">FRANCE</cx:pt>
          <cx:pt idx="8">FRANCE</cx:pt>
          <cx:pt idx="9">FRANCE</cx:pt>
          <cx:pt idx="10">FRANCE</cx:pt>
          <cx:pt idx="11">FRANCE</cx:pt>
          <cx:pt idx="12">FRANCE</cx:pt>
          <cx:pt idx="13">FRANCE</cx:pt>
          <cx:pt idx="14">FRANCE</cx:pt>
          <cx:pt idx="15">FRANCE</cx:pt>
          <cx:pt idx="16">FRANCE</cx:pt>
          <cx:pt idx="17">FRANCE</cx:pt>
          <cx:pt idx="18">FRANCE</cx:pt>
          <cx:pt idx="19">FRANCE</cx:pt>
          <cx:pt idx="20">FRANCE</cx:pt>
          <cx:pt idx="21">FRANCE</cx:pt>
          <cx:pt idx="22">FRANCE</cx:pt>
          <cx:pt idx="23">FRANCE</cx:pt>
          <cx:pt idx="24">FRANCE</cx:pt>
          <cx:pt idx="25">FRANCE</cx:pt>
          <cx:pt idx="26">FRANCE</cx:pt>
          <cx:pt idx="27">FRANCE</cx:pt>
          <cx:pt idx="28">FRANCE</cx:pt>
          <cx:pt idx="29">FRANCE</cx:pt>
          <cx:pt idx="30">FRANCE</cx:pt>
          <cx:pt idx="31">FRANCE</cx:pt>
          <cx:pt idx="32">FRANCE</cx:pt>
          <cx:pt idx="33">FRANCE</cx:pt>
          <cx:pt idx="34">FRANCE</cx:pt>
          <cx:pt idx="35">FRANCE</cx:pt>
          <cx:pt idx="36">FRANCE</cx:pt>
          <cx:pt idx="37">FRANCE</cx:pt>
          <cx:pt idx="38">FRANCE</cx:pt>
          <cx:pt idx="39">FRANCE</cx:pt>
          <cx:pt idx="40">FRANCE</cx:pt>
          <cx:pt idx="41">FRANCE</cx:pt>
          <cx:pt idx="42">FRANCE</cx:pt>
          <cx:pt idx="43">FRANCE</cx:pt>
          <cx:pt idx="44">FRANCE</cx:pt>
          <cx:pt idx="45">FRANCE</cx:pt>
          <cx:pt idx="46">FRANCE</cx:pt>
          <cx:pt idx="47">FRANCE</cx:pt>
          <cx:pt idx="48">FRANCE</cx:pt>
          <cx:pt idx="49">FRANCE</cx:pt>
          <cx:pt idx="50">FRANCE</cx:pt>
          <cx:pt idx="51">FRANCE</cx:pt>
          <cx:pt idx="52">FRANCE</cx:pt>
          <cx:pt idx="53">FRANCE</cx:pt>
          <cx:pt idx="54">FRANCE</cx:pt>
          <cx:pt idx="55">FRANCE</cx:pt>
          <cx:pt idx="56">FRANCE</cx:pt>
          <cx:pt idx="57">FRANCE</cx:pt>
          <cx:pt idx="58">FRANCE</cx:pt>
          <cx:pt idx="59">FRANCE</cx:pt>
          <cx:pt idx="60">FRANCE</cx:pt>
          <cx:pt idx="61">FRANCE</cx:pt>
          <cx:pt idx="62">FRANCE</cx:pt>
          <cx:pt idx="63">FRANCE</cx:pt>
          <cx:pt idx="64">FRANCE</cx:pt>
          <cx:pt idx="65">FRANCE</cx:pt>
          <cx:pt idx="66">FRANCE</cx:pt>
          <cx:pt idx="67">FRANCE</cx:pt>
          <cx:pt idx="68">FRANCE</cx:pt>
          <cx:pt idx="69">FRANCE</cx:pt>
          <cx:pt idx="70">FRANCE</cx:pt>
          <cx:pt idx="71">FRANCE</cx:pt>
          <cx:pt idx="72">FRANCE</cx:pt>
          <cx:pt idx="73">FRANCE</cx:pt>
          <cx:pt idx="74">FRANCE</cx:pt>
          <cx:pt idx="75">FRANCE</cx:pt>
          <cx:pt idx="76">FRANCE</cx:pt>
          <cx:pt idx="77">FRANCE</cx:pt>
          <cx:pt idx="78">FRANCE</cx:pt>
          <cx:pt idx="79">FRANCE</cx:pt>
          <cx:pt idx="80">FRANCE</cx:pt>
          <cx:pt idx="81">FRANCE</cx:pt>
          <cx:pt idx="82">FRANCE</cx:pt>
          <cx:pt idx="83">FRANCE</cx:pt>
          <cx:pt idx="84">FRANCE</cx:pt>
          <cx:pt idx="85">FRANCE</cx:pt>
          <cx:pt idx="86">FRANCE</cx:pt>
          <cx:pt idx="87">FRANCE</cx:pt>
          <cx:pt idx="88">FRANCE</cx:pt>
          <cx:pt idx="89">FRANCE</cx:pt>
          <cx:pt idx="90">FRANCE</cx:pt>
          <cx:pt idx="91">FRANCE</cx:pt>
          <cx:pt idx="92">FRANCE</cx:pt>
          <cx:pt idx="93">FRANCE</cx:pt>
          <cx:pt idx="94">FRANCE</cx:pt>
          <cx:pt idx="95">FRANCE</cx:pt>
          <cx:pt idx="96">FRANCE</cx:pt>
          <cx:pt idx="97">FRANCE</cx:pt>
          <cx:pt idx="98">FRANCE</cx:pt>
          <cx:pt idx="99">FRANCE</cx:pt>
          <cx:pt idx="100">FRANCE</cx:pt>
        </cx:lvl>
      </cx:strDim>
      <cx:numDim type="colorVal">
        <cx:f>Feuil8!$F$2:$F$102</cx:f>
        <cx:lvl ptCount="101" formatCode="Standard">
          <cx:pt idx="3">58</cx:pt>
          <cx:pt idx="4">50</cx:pt>
          <cx:pt idx="5">76</cx:pt>
          <cx:pt idx="6">65</cx:pt>
          <cx:pt idx="12">46</cx:pt>
          <cx:pt idx="24">44</cx:pt>
          <cx:pt idx="30">70</cx:pt>
          <cx:pt idx="84">64</cx:pt>
        </cx:lvl>
      </cx:numDim>
    </cx:data>
  </cx:chartData>
  <cx:chart>
    <cx:title pos="t" align="ctr" overlay="0">
      <cx:tx>
        <cx:txData>
          <cx:v>Dépenses totales des SDIS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fr-FR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Dépenses totales des SDIS</a:t>
          </a:r>
        </a:p>
      </cx:txPr>
    </cx:title>
    <cx:plotArea>
      <cx:plotAreaRegion>
        <cx:series layoutId="regionMap" uniqueId="{77716119-AB8C-4725-9F3B-6DE5F256B133}">
          <cx:tx>
            <cx:txData>
              <cx:f>Feuil8!$F$1</cx:f>
              <cx:v>DEPENSES TOTALES</cx:v>
            </cx:txData>
          </cx:tx>
          <cx:dataId val="0"/>
          <cx:layoutPr>
            <cx:geography cultureLanguage="fr-FR" cultureRegion="FR" attribution="Optimisé par Bing">
              <cx:geoCache provider="{E9337A44-BEBE-4D9F-B70C-5C5E7DAFC167}">
                <cx:binary>1H1ZctzIsuVWZPpusGJG4NqtZ1aBIclkZnKUVNIPjCIpBMYAEJi/ehu9hPv/dlA76ZW0JympNFB6
ktntullZZimlkEg4ItyPHz8eiPrn7fSP2+L+pn02lUVl/3E7/fpcd139j19+sbf6vryxR2V62xpr
3nVHt6b8xbx7l97e/3LX3oxplfxCEGa/3Oqbtrufnv/XP+HXknuzMbc3XWqqi/6+nS/vbV909jvH
njz07Nb0Vbc/PYFf+vV5dPnbzg+fP6uN7W4K39zd//ocYcTp82f3VZd28/Vcwz/9efj5s1/+65+/
fNOgJy/6aOuTh37IHhdLcUD2ME4oOyB7qEDskOxBhCF5QOODKPbQd+353J2/CqpnBcRd1+9jg4kj
RrgUmHLv8fX8WWGq5P1hcsQ9iV3hEvT4wh+uu7sp96G1N+XZy5t++vDvX8XXQ5jc3N2199Y+e//n
5yfe3JVpFaS2a9Pb7tfnv/XDfZtU986l/uO/4Y/fivrePodTP/kWga8VRXrfPv8q4Nqb6vb+CwB4
HLAC8KYACPj1+aPBqTX+I3o84kR0+RQYfIUOMJx/LV4IivH38esn5psfMQHuDP89Pd+u8DjzMH16
vh9MeXaeAubDON/BOH8DVZ+e9a9P/2xWf3juz/vZubt3gj/+uwQTvkwBT3jA+yH80wM+vYW/ix9w
gsnH+Psqzv4DeUxCYv2mB/wH7GHI/T4u/rVxi12Iou+Oz0/Frcc4ogy9j0zyGU476MhzuYALuu/D
2nM/XPkRqR+MeXZpIHLfmbb7cPArN3o6cL86+4u43RkA7aIAsG76tLtJKwjLz74CgO0D/QO0uHe2
N23apT8Yue8H8c/I/eQW/i6BizxMYL6+AZV/faBwxNEh2cOA8B2SPTA84pCAllHMP4bzVxH71/sP
EkgeEiHmjHqHlIgwovKQ5osB2Tuo8cFIeAeEh4DOB4WHwL75Ic2Xh0BCOaD5Ygyjg/IfhvEh4SHm
ILcd0HxRisT3C9i/lphzib1DGh8sED6keKcuOSj+gyWih+Q/2CPuIfFV0AXoIfFVQoh7SHhIKPIO
SXAnjB5UPUigIDyk8RGMsUPCQyKoOKh4dwk5JP5DQE4+pPmiEh+UPcQj9KD85zeEDon/UIYPK5+q
w+IbFGF5SPEOctRB1acUlhccEj+k0FA/JP7DMT6oBjZDwKAPqT71/o2NGnEkERR0HmKPLVS40U8a
6vzIQy6DDqv40Kf5MA6PbRq6N+XZ5v7Z+Y2FVsq+wf2NtsHTjZonzv+sD/Prc2X6NjH7/nq0b5Tq
e8c3ZffHv75u2Kz79uaHuqsPF93f5of++mf2/126NCAqHZSKwwg5LHtckAG/6Y5/fReCgSx5SCo7
p6DbHtD4cGjyHRJr4IKI74/PT7TD3SMXCUYFIO3DC9L/Jyjr0CMqKaXEA599eH103EeYfbDl2eam
LU3rnBc3yf03J+5pnH3qB74E2va+uwGc/RpYt6Z9m+qb6ofA9f2wfQKun1n9d0FX7rLD0oA9yv9d
3sjRkRCgwYGu/NHbPvFGeoSY5wpYRvd0zud7U55dwaqJzvmtumv/+JdT3C/OJoUFFT/rlt/9qS8c
9Pim7+x+HdUDEXjCT3emvfsxH30czD999Fs383fxVkCVg+q4C3CsjxB2ACsABEHsoOzhjP27opmR
I+lSTvnTuQUdUSphgTIB+vH4+lh6PuYWsbfl2W/VbbrsIf6n6PsX534RsGe3t7C4qkqfCNV9LN9b
53wG9Kj++Nd+weyPLIt8HLY/4/aj1X+bQIWVywclXbtMHlJpKyQSBzU+sBTuY7wcAJC5sNLi+8Dx
17amXUz+hzWsP0GSxZFH2R6p3wPVl1IEZtwDJe+jfzzi14MJz3Y3A/CP+Sfx64tzv8CvH5cerm4e
lv7fd87GpC3g3Q+A2fuh+xPMPt7C3wXMXCj4DymrwnJiwb/pAX99xe+CcHhIwerBAB0S2LsH1sd1
gc58f75+Asy8I1iVwjg8OvdYRYHA/kmNhY6gTpYCSrAPNdZHaeg9qu1teXaZ7lEN8OSnWNnDffx5
7heoBlVSCc/CPMXKru5hJfzPrXd/P2Z/othHk/82KOaSg1od7ErBPqa4Q6AcHvYOCeUlQgf1WNFe
RDmk7rQ8sMeuJOjMH8HtAPxZQqProOzhBxZf4rBWm0r3sFbrSAlCyzcz8p5l/gRLcKG/CgQBEOSR
B4BjfsISxJErgUQIWFD6+PqIM48k4cGUffd1CypKWnzTqKd7Al+d/QVRWO0fmX0W2u7rjsBLY5Mf
1GzeD9efBOETc/8uFEF68Ez9N0f3ry8s9s/nHdKCDY/AI2iHND6wKOGgxoehw5ovEJG+P18/AWHy
yJNCclgm8ohRwBU/gTByxJgUHB7zfQ9hH6nkI4SBoAMLSFamgu0WfrbO+eLcL+Dr5C56ArhuCufu
//7v/3OW7q/2AyrNwzX2d/RhrchHU/8u4OW5h/XYuwebcxxSn99z4XGoQwIvFx5X/U/Z834vik/l
hs+C5GHHkZ8AB3EkCDzOCX2bp/gNgAOXdC+TfVBBPtz3Izh8aPR+25ynmc2H8z4zHTZben93/38i
99vC+8cNbYKb7iZ82NbpqT2knjz6gU1+cfAzQeiz2/wwgid3vz6XQFo+8tH9L7w/7anR/fD9+xsL
m9p4R7Dmz4NlfyC5e7A6cL8+dLzfH3H4EdRzEpaqwLSCVoH3jzpVsEWD/vU5x0ewUQviHuKYQ6Nr
v0ramn5/iOEjELtcIWFZBabMhS7Ph1s7N8WcmOrjKL3//Kzqy3MDiwzsr8/3j5vVj1/b28mZC1nF
RfCYA2wOA5/2Ak59e3MJe3ftv/2/8obHbVxXSBXlOB8PdBJh3GGj2oHozZh2elPwlkamd4crI8Np
rN7QbHRSJTteKXdZ5t001+PGLHWiPhnEJ2zj+2t/Zpsg3GMY9q2BUYLhgUH41DY2MVOOwhildXs3
oKK7tDztQpsmyiwzXs81P48rXJ23raaK5SY5q3P7DjXxeNYLe1zknWlU6WXVKm69yxqZdlsK7w2c
K1b9PLfb3NVvzVLZLZ4sDZehaf1kzIUykjlbY5JgKmasmoKY3Ug7cuJlRRUWzaSvJtLVkWj7DWPO
WRGPG6pTfp60YbFws+MTU66Mr6uBNq8Xd6Z+b+dWLVOcR2NNukjKJo3y6gRRx166or0Yhqk6a8vy
Kl2Qp8SU1jttqzuvmF4UcsLrhPfJ5n8YX2/fofxkhCF/CFhCTRDs8wQPToDoD1zm0xEuZSq8iYtc
4TFbgnkSVLWdt5smctHklCkHL1aVMycrI20QE+2FzrKLc1qqpNukhiHfwYJu5hq/kaXn83gotzW/
bV2WbmNdEp8Z11XzuIRZ6rnbwhKmeuyQYKjx2zYh2ufTzAKhyTtNTTAtJH49jUXoukt/umDsKM3z
VV6NrXLRbIOq9tqNaIiiepn9OKsbBd/aGNqS077or7VDlNsix18Mv5SZfDFkSJHcedOgRRzXhshg
arMXbYdWSd2saR/mpdAhh4XdquLlrq9DPs5hqzOqUt1euijfplrWAWbuKbMk9x2qFmYvdTle1N5S
+PPSbIiwRcBiGtJcvi2yDKasuMp18sqJpwCnSjtFraSHa9Um+IXN2ysXXy11UfnCc2O/wFjppe99
TrKLUgw3Zr60ZbfqF5b4NsfTWanfDWPKXmJWKLfECh4D5qeLh8+l42QnHko9vx4qejKmi1aD4d22
rbop0gXN/czY6qKqtgTJ7JLnZ5N0uuU8HqQblJh7tSoHUYe4AiP6juDAcVLXb4WMF8VnEuJkNOcE
JataOjdjibzItvNZns/kLKur92+coBbGzz0zNTHH7lAuvxOvXrtNr4OJEbZmS1IEXsKSS6uzMew9
XZ+5c5KtaIP5BhvrHVdNdc6hDbAae56ueF/H51JSx8duYV9hvbzThZR3o5f5uIh4KcjOOlifPbx5
XcxW0wyjnMSJT/EQb4YyTqgSFRMh/EDpl3WcwDDP2uyMHlU95eye5a9qk2itSFmf5NOc3NVx8Trz
evMm5XZUTmHYy7hMJ18yPl7JIQ5IlYpNzyq7Q6jwpwqX17Z1sEpqj2zceI0L5l5rNLxmfT3t8CDI
i5JLVSz01PWm4bxzuv46HfKQiIa9yps6SpNuiZqUNqvGSewLx/Ve2nl0V6xd2rButD5flkl5Xscv
Wt4tZ0PnqS6ZzK7pK+Z3nHqBaPMQ4FOeeMMi/VLy2S9SM/mLpDrq55pctd2sfQ0+9ILFyc3kEvMm
bsiFmXF2Tim3fuIM3tpUPQ5Z1757+GQzWfPHA02p4mpk6wVpp1LGUmf9+EacXUOTUgN2cBbofYw3
aZ2uCxd2fzTpOcnL6iwhfbNpGBpUU2nvlRfviin3QlR3cZh4y9pwrzvrrBC+ic3os6maI2rJAI49
JbWfDmPrA/eRm8c3LqSvqd9kfj8Y1++avtv++WZJnB8PRlvlNTA5g41XCcnH32OLxHEGpvhppcna
GZp4kzNNI69gwyl0aDe51ugiQ3CDJKn7E1L08YnrsZcpvnDS7t4tkzaa0vyiGuf2zC0bccpz5iii
8QY3mNyIITKTHt6mjYwV6RZuIwYBsGopyjd1zfiaZVY9fKp0Hwc1m6fznvLIyQZ7IWmKN9nAtwZ+
/qJr2KlNu+4kzZH2s3xOopwvTdD2hhxjL3tnS0JeyAwbXzb8lUn1VT2jya8Ym3+vF4R9Es/cL2Jh
kEKot6uy7br1gPNujeUwH6OyDCrHZqXiy3hps0kGScfQauoDp/Dq16gb73Fr36ZktGeayi7AvGKR
Q1CxbiQ4XlyX5CKx1bqe2u4yT0WzEu3Km4i9zJ0A2c67LJL6sqKsCVPPdOdDgrrzdtYwvDGJjzOv
8tZplyVRncjQZRleY9jp01/m8tZAEt5MWUxOyBiHyKzRjEvje/2giiFNf+c8q3xHjP7E3DJW7pjo
34vBm99ELe2qaz50KFyoccJu/zEv8xIIg3QvvTm9H3qYvXJZVrickhOp2RUa6vn04a13XbLCpile
0s5bgqrszWZqi85v+9YGies1K+bNVTBMFIjFyIbOz1LtrZiMb5CkZrs4ndkmImWAohULxVihY5jl
xJ9bNlwSdzbrlnW1Yks5XDpZUm4Sr3g1cNFfGqfvL91ymoOUoVw5g5OpgenmZIkRP53zKlFNVhYA
/ZSdju0wrWYN6drrq+w0dZg1ytn/9eHzw99kVfVK4jycTJ+cF2OaBg+3Ftu82LTsVUub4QZntgul
HCMLUzomLdnwmpVBneZTVAJ5CWKJyTFt2HQO0eGtdI4rv8WTE9V0GaMJklFUZrFVcTGPm3bO21Ui
Zq7yJbFnS5EoWZBZQRyHA1nIFphOu1r68mUTV+6FMy3uhVdIvs90dw/3iZL6pM9kee5CIvFd2yLf
S932YhnyMmCNXmHSVWEz1vSFNjWw1qoPaVzYM29cE8ybCLrAo2pcWW2GuQPQX4a105RmQ1AFADuP
pRobXV3HTbP4OB0yP+l0HCVu4vmOTowqBW2ukimY4cn7S4dXMpjDErBdZbZNIbT19dKaDaS04TJb
lm5VSq9VWSYv6inWKkNjdaKbCjjjQvvV6C27tkb1RSeTUyv6fpOWIlyypH5dDvmaDyElw4u5quWa
TbKNOsnLyJgGMrGkxc5dXK5qp64i3c1XXjrrLUSjuYS1512NxaucLVVApqk4b0ldB0uJ7JXDdRpU
U3KH+NhGD18vW5KuE7FnH3Z82+Ml3TQNaa7SHL8xczpsvC5tr/oyiaj0eEAYNlEvzQUCShr0Y3Yv
F2T8np1l2TKdNZ1QqRhUBVmlnkt7u2Tkjo5GX1M+DqFmzE+anq/tPOzaoW2Ui2u5dYvcbNocUleV
bIpEN1Eyuq/TrOtUTcZcddVwXkH5dLrUCKvFVKuCtpcMEukaKMq4I9Zo1Q35Bnk1VlxmStcpUVNO
fZJeZczPNHvDpiw5GYmEa6ZAEeulS6NBntGx93zjml05VV6QlWW6RR5Q06LdjjrLX8zdsLWDubDY
gWAZ7QJgQaMpRiYwTf4ywwnf2A7B9dM8UdySK5HRlxS8/hTGbliKSEwx97OiO23YnK7rMVFZ5A41
WsXzvKVZZ0LJcammZXjrwe8kyRB6pVR9oguYNacMp96JumbwB6LGOna2s3BCD+HJd/ty2IjWzcK0
m+ZwqeczIYEws8UJKpSJY9azqHe76tjyXOVjE0eT5WvqORqgwZt2fXKZ9jiOiOcAia0coGnEOa2p
nFbGnKECKVnb5KJwy9HnDbfA99qQ9ldTMhjwrXdOhmg0FOsY6Q2m2PoGyF0w5yjwlgayQD44Cs3z
G5Sj7JKWK8cWiplLL/HcNUGU+MSAKb0eL5rFRlNN69Mur6OOxHIt0j1nQytP967SY3UGpQhkw5ZM
QXvapGgIUx60RcGCigyVn07xlagc79hZcJTUpguE17/hlef6vCzu+znZMWHS3QTErJ36KiIsaZQH
O9DWLffTDi3HU3G3eHXgJBptKrpc64Sb48bIIZgGwLBumo7Tudj0c+7bEtzSncHbpZ6EirPxGvfW
hNx77UJuUW1aE1/DqtDjGJtXWaFHf/Cc1M810Ji8ddXYvmmpN8I9xBnkw9d4SgAlR0cNqS2jpZjv
vTmf/HFEfonwS166o59laXuqnXrbI3lBRuQEhMb1cZGV2yT3tnGLX7gdTYLR8HjV2Owswy4PUyLe
9QAioSbDDNcFtjbj1xUlnYIM/3s6OwzmhPfRXC9rKp04YvFUBBVb1o3oxn1tOmzmYjy3+e0o2l3q
FeXZnL91UCZXwOumq7JCb9CLHvz+2BunwtdL5VeepRHSCXhss2y28UCCKW5k0Ls2VawSZz2fzEbO
daVYtryVcj62oolD3FgZiDTh6wlX4VwXsyoKKKHyzi9qnkeDbqZQd/QSz1Cg5bpTc0H3/L3iAJfd
yahx7ld16/puUaFdlsutxfU194YmEg3d8bpv1gUoFP0A7kzbyUJtNIdFhUHaqObTJOmmjQtQj0Sj
CBsLNc7zfZbmK5Lw6YR1LPZRXUIS8dpTSxuqGiCTGXXMiTfLF2nJzuepXqKhpyiojHefzaPq54ZH
yJbJqrp2SUF93ZE3iUG1ahotgjgDOE1mtfTWKjtjua7nxc+HwT1Gy+gpIhIRJFBiFkt9neRwt3GR
+DW1cuOV+QA1btYGA88sUP11WQ79qqyzF5UTe1fekCqRIXvp5Mnoz6LzQlm+HZeKKZtI6gs9ivU0
5wp5eX+yr4kypzFqRC5MfgZBkjs+qFBONEqdq2UBF/YAjhTFca0wJG+RxJfZkC6nomlixevpuB0A
/3WPzMr1nJsqqQq/chfl8aY8LSxNQHIZF7/vq3cpaAtBjbg57SbHd3O5MU6xQDagp3HC4ouqFhdA
qhBxzI1k8mKCCo6Y4tVi3IvMikTRiScBd9tqNUtgI5JWwZKxamsLAsqOLRq/GqGYWviyWhqJTmiH
N3pobo03QmqEggp8cla4741fxW2t3Mlkfur2+VZ4cgyBBlHjdYEs+xrIcjEd6266bRATAAjNSe4m
NljqkgVW7nhWMpUM1R3s6XSZzIaragGKLWjCAmlK0IXAcp9jIHcIBxNtZh88xPqdB8OqY+JjAzvj
2wUgosqzQGblybDXI2Kh2yDvCpUaDb8k3FFNVbPFWYyOlzw/zYecncwjzBlvZ3wMW8g1CvQKxWAv
7TXt+GsQBYwiyxuLp3xVOEUfdYlzUhC39BvunSQ2Lv2RLX1YLeVxzeP8sjIirPtXuUgSvxyNjeTC
L2QMNDkBHudPpOKBJDHUtzyFUrnBgI2Y+/mY9GrWdlYg2hWKTLj2KwRjUNpSBh1Os5CUmSoMYGml
2eAXbhpWzjj7o5yOMazQW+kSSnQon4NWzq3foxbmYE5/b5HSw1C/7eIK4tYhkRhw41NtvKgGhj5N
S3niUHsivfH14AR5wu/ntGx83vsm00rI4sS0zPixuHIXDSXMmE0+HvAJo+Uc1EJGjR7JSc9fFSRP
fW5KuBtpVxkC/trrxR+bdFBy9uJIZGxFQFi4dOv5Isk6oLA5zoNSACSQKuPBEgOWjWmo+2ybsGby
dR53So5m1/MGUpFEJkyyafE7Q6mfWMjdwulOcgs1S20Y5DGGLDh2nwe4FiGqWumLOdbHJOYnGFRA
ITQokEWpUtnE62xIVM118WLEbtTapfVlQesV0k0ejNr0wdIpjMZ629oVwdhGYwmjPpVeAEWBPQVp
SGwpFKEDAGlKiIl4zkGsQvW6kzoNXTy9mj1I8HUFY9e3WlEJJVpq0mCu3TSQaIGUQsRmYdkYINp3
YYuBGeU9mUMOtHbEEBWylhEuWg54ampIcMMQFHuvFFU5hZINb0g5nDJSvKlgN/jIVA5YwA24SsO2
mpmgHFrsS3HVzZhF0AbpIeD8dom1T+wSar4HNBk0jNhgpHLw27KzfvZKcP0WOW4fpGl3Xc7uVdc3
L3XVx6oaqjqEIingM8wwX1x8nBjfcUgCqSHeMsgPkYynY9mN7jGrBsiYvDJhxtFbAtJX0LQ4Ca3Y
0zpUtCph+VU3xBGQU6Ey4TnbvIPaYQEepKpCUlXLPGzHbvF5Kgc1pXPAAB0A/BOotaYJpFO5KOvi
JOimqlVl1WxkRl44OnZVUS8OUDe32paI+nNfkQA7vYEE5DrrQQPGSYYhhub+1E4690VSELhB1/Fj
Cjm1TJNQZjb3wU9RlCM4xxleUC/r1jqBuOILDkds88CWUOo2gwI+K3wXzj+2KXD5fKxggrNhbWKb
qAVo9caWZmdRBxSS0yFKKVx9Mc4S8mkJS5TsgOmDHMgA2kc3BtXQpH4JwDcukAk7flxTEHDqeqpB
17VwhU5AKasDVs+vGzmeoxrUlQQ0XVBi+IWdpzMt83XKUQ/FDmlC4Jtz7KwKol1V52wr4v4UmgQc
IC23K5nWVnGWTkrMyEZYLGwHMn4I5ey1h+UCehrkEnClpnFWnLM2aFxQSaDes2uHGigu2qwG+EnE
uiqE8bs8Yb5tZXWK66U65W48ATEHAGxH7zhZWHs89l0LFKYPcOxCKUbiKcyMlEGOWi8qkkmhNivW
rGteNzA/24n2JznXJ7FTmVXqaLKd8sUf5jJbt7YOEty87qZ2XuPOyVUtSgh6VCbKwWsoI+eXtGU8
cGtMfQ7lZdwDANshcc6hvEyPc250xGwh1eCGrpPgHanyE+PNg2rF0qsCF+eTOM+Xiavedu8SMfWq
E3rHSRL0fHzr8HYHxUGA6hBo786TkPz0YG4swn3YSroDoqGm2URet9U9+9029Y2b61lNkRhjrhYb
Ztq9nWb4J1qUx1LMJ7IfT/oZkFqY677ht8DGLnOoPSGxD4W4j+2xhs7A6xoc3FIWymR4aXmMFE/c
TVM2HTAFuMlmqq6hxYOVa10lxrnxJ7RgSMru62zOXdViqI95dt+X2eXckA3OfBFXuzrm4TAXICt7
WeDiQQ01aJPith7ZWzvgxHeTzCgcG9Brq8v51p0gnspieoXLWfhAGa47C2ULn0/IXGAfqvg5IKIM
MuBlSpRwm7mH7zSbQE/E1yCBgd8Bjg9lEyZjXPmjo8tQCzAym3UwWkhCXSOCee6xP7h1HIBo0uTo
RWcm0PfRPjDSM3Y+mKpex7GxaijiQdGsuO7c7swpL7K4BmY7tq3qvIxHmRz4SdygqyKvXhauA1Ly
VO/aPLZ+K9MFqB+UFb3TUoWYZUESd7d507100xLk33LYJz8GuDJcxVXebjlxjjXuRURdTiGRDNBD
wdRGvVMQf+BmPVqdQImH33mpwHvBZVHIDdzRRjk01Gw7IWh/5di3zO1B/U4AOoYk7DzBVTqxt8B1
pqjVb6GdFNJRsjP31vK90iI6dqJBlg/mNA+hB4r8pAVe6rj7/JrtemCxJ9kIPbgKsouavBjQvgBq
XnhTvEtLc98t8YmY7NZBU5SN/GUH+jnYU7eqoKNQeR5LgOq49TXv/Kk0yS7WxITwPwgaLuom5oE+
n5Hpt0XS81UD53YzieBuy01lcIDS5s0YO8E8SnuGLEnUxIr7EYGcgPKbGMpTIOfT7zXUp0paASoG
4zyMLSuPR9DKAy8t/axLp20LWrifCCjKDV14OJP5tLSx8yqmeeRSCxwsdtI1F+MrNg6nnjvXyjE6
jXQOEnBDu8uZpHXk4C7xM96nqrO62tjhBeTy5NgaGXWpyt3ubWfTF2Ji+SWqoL5KkvxlY8dxtZCX
lczQGdJzAVy1hSRpYUwKPWmocqY0giWiIJrh/qVuoHyNh/kM1Ox0tegb1oKe2rd57s+6VRS6EG7V
QE0Uj2mQLSB89MQ2GypoUPIylEMo0m78f0ydWZObvNaFfxFVDEKgWwbPdg/pMTdUOkkDEggkEAj9
+rOcU1+d78bpTvp92zZIe+21ni1/+TzMI1ggWVczWkjd/KhCLJxp5EuG9zv9kSTdnyk1pVOd++Bd
dabCpXBsz+lwCmErZv6cXGzIP+wWwQ7WP+Yu9oswELuhVd4jce2QTQYynGzV8xSa5awH+TyECADY
lMpc6Exjlebb0q+nxto9CWa0/1MEi2AY+p03DhuE+opOUJgT4mpeqBg3FmCKPsdbf2K0h+sXrLcl
8U/UvCbDsO4C4eKM0BSbZ83gLKQQS8tczLpOMuxYfKdgqaRm+1wRGRcK2y+pxl/3nLEiH1E9toeQ
xFW21dPOEe9dJbbKRNjdZWJYABT4nhs2HPrNew1lcuvMUp/rCMallGgRZBc9aO8aGXNSxt/VS5qp
0frFpJNyrNKd7GU2IvPLaILWo0/ql8pUH13S3BVz9V3DlllD1PllXjPtYWeJoVT94Klf4o+BONQi
QWyOT+UpPBOPEAAcSh32WcXi3RZoRPtP1cDCkgfYhHBxnzd8bhDEC/+kCbQ/njHLl0rijXgeRNRl
QAg+yATfkl6DlswZVQJeWQQXy8lDqsa1WLc1hiWx7sI5fRf+/LtT+k2koyvGadpPsI5ym4bTfm3H
R9nxwrZzX7QVR2exQJ3YVZyXhb/QanqGJs0r682Z8uNqNyOv2y1jKe/9UyRoswvDBSouQtK3rmEp
uZSQI2mfMd35eRglSxFyicyTmKEcWCezeCYx0jvQC0ZE60M9Srhj3OFybQMCNHgyEpuudVxcoonf
Bqna3N+S3CZLlFk7qgJhbyZgrWaVHfHBQxlZqyWvk6Xbdb4qNvbeNMlTUrHggA/TQF1eDIcxO0Bk
crpmbK3OOgh/AICoT72HpJJ09QtDM1ZgghPMwKZLhnPwi2Buwrwd+LHtoiWrbaOxfkm++FNS4GV2
hY9t/hrA2PMa2LhigtO4poN9HOW0r2317JIRb5Lqd3wUbdbBrmZB6969XT+pvoDnF0xNkqMdeZ68
5CcN529sDUmOTbLLF1haGeuDjw6+ch7PUpScn4MEubINsqgNYSX5L1sS7BsPVgDdiNilnfns3HKJ
O1U9rFvW841dYIRKlCpXFQPKFRFZW1Xu1H6FYxfsx3j4pkvIUdD8qlS2fjLYEqcO+SpLOpLN8711
of6xSaFekYhmoGfSPRUt9s3+FHju0MXtdx2hCvstLLgqWPOVY3dq0YrZZqYHN04WnSsWv+qXLo/c
aNB1IEupHtew+lo08rJkgI0mKZCArnbbvp7Wn9yXpVmR9qWxmk+dE+dp6/qS4nY4WWNPgyPhiZO2
2vNKZMNG90lSQ6RsFr1/+Mt4BgvN794qWgU5HL+1Hgq6TEcl8Uy2+TeQmwW+BIth+5rXBisjDqDy
knALr2HUXZpiEPHPDsn0W9OrRzX1JlsDn+w5jMtSccsKEy2gV3y6F7ZFRJhgoxFJeKuH4K6NP+PI
k8flsZoF32/wuDI76xcofoJCTRdcDapzSmr/OJIkQsBk8T+T3q322YOI7bSP3CVBL1nWPTtGQ/M9
IFmaQgbLIPKySc/khyTqnCQctRF/WqegYqam0Fq/e6pDJ0bGOZsRH3lLP5/iTdM9k92PuOFPQvQJ
JBPSUaQs5ZqOQRmw2du5s4Mln/YpQrGBg7XgiNINsBzNxIQ+aKD5XLXiNPXvUFDybNbl1BPfFhQh
KhYv37nVOw7K/YqHZc1qH6LdZQhxsron/YeYkAOL8IaOXi3s2qF5DGj9uxkn1EDPlhUFftCi7hVG
B+0OKXaVsSZtd9VIcEf2ECrkL1ruYgrg4MMKGbwnRT94HdACNgtqmXHxg627PSV40/222jEdwzSj
P5oehhBNxqGcojhns5wOvkEl34CDTKn3MldVV6ZsWMotXZscHaosxk7/HTsFK02ZrK2RKjI40vjx
j2BOhzIQntubdPHKcQAEwdu1SJH3HvXLKJrxGo7sKDqti84EXYa7CZvJr6WTj6klay6XFc2WRi8v
KFYbLMySxVgpYmpAa0hL93GjrlEXeJc1/VCTqi+h0PA+qrrLhTIP3QqOg9E//SSTU6KnXzX70QwT
z8CxpadOU/8a+/2b07gv2zhdwWc0y42w+qnRcDgm3/gfPOzfvDg8dOM47NmMxHd8JNBd+TqsLoNa
/iNk0Sj6PnlAUmYoD5LGp3B0Z1/E/GLQpzfmq45rCLmKw8Ro8NVUtX/6LedM86ymdERjvpxRfy6d
pHPhC+zV7aTzeCPfukmbY9O5ukTqkSs25l7cLjcZxwerhq6szfqo/YpnCe3dLrFecGC6Oo9m1Uci
LaJMEABR/CDnzfu1CVhkaQ09Jfq4frJs36bY7hEQ+yeh2+XU6LoqI2tLMyfnMGGn3gTZsIQAI8j0
TiW8YzfMuefmGyC43dgP0U6aNirSWvnwpCXNFwlHOEjR9PpkaeBo+fIpAKKTBVTSLKLrDMcJpwB5
aDtEFzUladh1TrCVR17tirbvs2lKVGak1x5l+qkQMZ7nLTnijBSej2Fji4EPJXXed8fbx2Br9itu
7J2vpgN3yNmGVWFtuK6EfRZlsw2azIWxOiKvz93qLN7EFETcUO9mfR6F/YntKs2XLnySTKEOCCF2
3RBHhVBpeJ0mcRPdjKc670zMD2vcduhrIQMwjq0yWqG0c2jaae6afLPiwvvQ7uAkVMX0unH6srHu
awvqKaMmvkZw8gpgTqCl4BHny92V9cTkYO5nNknnYxNvr/6w2zSiOVG38MVTllVpOUkghx33vmTA
m3xsKJJYtHSNYlAFWzrBjzpZ0YKI6JIRC90+Nd78iNw43IeK/2pd+sBgO8GiqeHWhsiezfA8EHOd
jGiLyFeATzo4p9T/spY/boPnFys6vgwNULb40Zg1fGuLyjdXR6BDa6ZvvueffW5OSUMQX7Gwv3hx
dQMp9Rw19X4QFLKLug+DCz00vp+xj+Tey+rSKM9kxIuSq6RLWwDa0EVwb1XnSbzNs7upThXDAE8q
XPWr506Tad6wTUxZqsNyRoR4klMrIJMMKa2Pzao1ab7qKyHs1FnEthPXKGPbdQ7Gz9aLcLpVP5YI
/F7cwuWJKH02G2dHKpI/inDwcAGEbg+vPFv6xM8BiEwgw8w7DTd0qgr1l7dpkw/aAsmrwNfU0XKU
PmzxVnhr1lC2B1oZZZ5HnuP40iVVnW2ugvk7msMw9QdfjNiTgG0d0P/mFVizrLHRVK4UaI+/9TpD
SqIy0g6Psd8dUs1+QZy5bKUjQ0rSAzaC6MpqhToQOH/c9SRBrOftPOLTQsvNZYaEfzvaeodWgy/U
7HNVd/bs7pzyCKkWQfdkAOVJcDAoRhKJdG9QpxLvUdNgTy0wyMYx6EbUMSAEpwg2EuxG7zwR/V7X
DDctqyFTk/S4OQr7BBxMG28dUKDq2NZrAX63RX8BfdazuQFrGR+i5pB2QBV75f0emsRmQzjuLY/P
MHcqdAKoaAoYb7auw0MA27NqJcvNEI87DnPg3KbtGy6+hPvlN2W4kOc1plkgrZ/DJSd5DPQB7UdR
Vdh5+dDxLLBds0c4WhUIw3NuFUN83mKRkv7cr9fYAAeg7m/fBlfsx1uhAGdiDfwUU/I+xy6v0jo6
Nga95Rzwsp6UgmrvoQCbHympxyId5e+0jx/bkZBimRA6qQ0gkohuyuNPy+zGHVtbxI4ELmTnObGH
xdP73nc1SfoIRzZQyb5HXNp5ENIzHOFgGZBO5W6q4lvq93HWC2TNPSrH3Mx95vFK7zc5QSCChwqr
BQs+CS88Xnkx03qHDu4l6NNfznR/EcHwbPakAUHSFX0XnNBHkXxYoyT3a/lHafqS2BEZcoQbEKHn
vml+MQIUoTU+kvwunbEN1ebAaVSmAWw5148PsMGXLVZ73fVge6IKoKuwc/nXROEukRPZzzRAWpEa
kpuUiyyEi4jsB2YE8zVKDZMlvy9XohQuGyw1Wo1lXYMFXJcqnxM8Z9JOr7RedZk02L0V0nVvrZ44
hqGP4V2ckvRLR/bS3NtVBoK6TIw7DL4+C9d9typKdtM679x8nprq1oxApoG4/JFm2CPP/IQwA6K0
rsVCpISCnOCmqSfL+Vd99wpQjrpsA9FUVFoheWG3sEXfCuwHuY9wfclsy+H8j+8CNqNfEbmLNezx
ujalidiWy5mAUQiH/kCW90q3VQlee8jEsKIGMXnoouFsW8jSHgHSnPhLUdVqznoTXgRdnwc/MeU4
6w1H1qjPjSGOGjfPZhGbLx7ry8mD7+lFED4LfVMIyRGRfYjmO5xtfVhXlPSl+domN+Qi8eIiSqrf
WIjxvmoZDMJOe9kI0iXzNvGtxsQrmoHue7I8DKlXALs9e53f72xsnlEysNGJ++UiQUHH6PeWNKBa
UizoBQS6JRa0x9Fb7tmzca/93JisUWuTxU3zsREy5qOeocqCEin90xw2f03jnZ3feyBRkm+ZZLHG
jWBmA8CYDGAVQrTzFsWhQOzLMnI3kX35m8gn/daTv4CZXvXqX+gKj8PKGKBxWv9CpLeyBhwtNz+3
mUGq2g6ovRIt4Hc2FcsqkGjwKmtYJAoeUTC14gwLqqyrFItGx79YA6mJ+YcD32iTp1577e+G+Cx5
sFtno3GV7LdYGlBxlfhIu5oedonDE46tZmiU0mxg6gvD6J+Trr29jCzkxchKboGsDZR+CYRHu4W6
d6fACVi4XF4PAlZbPkAhBb+MnR8qoIiBTvQxHkFdwQYa4YI1b5XRuwDkU+FhfU4V4hez2TezIEbz
a38qn4E4f8igYlkXJ2KnLNi9xMJ23Xxyghff3lruPYe2LWIs6MwxU73/y8Mnb/sRzPZnZ/okC3jS
lb7Rf5H+v+Fd64oZ/E1OIaDxb5xnsT9UGGvogzy3b2PEHhgPbk0ikp1ksO/kGB+HKAgRCuIGjAa/
2zuKhhYR71hg2z15NUIu6NYQYmZAHOBjY3NLcwwFf5MCd0TDxqVoU2IyH8pkP+H5QBw2ebfRD9Z5
IrfY/YbFf5F6+LOggBd1nT7pEG26YevbfavNtmsaiXsYEaMqItuJkvk9JGNTBun86PNsSofncIa/
Znr56Q0GyPBi/jiNpsuF3bBX2GqugxrOziVetnrEFmNkUFhdmFWDsdlibjytv2mtv+AWPq/Gd1j3
YIt15KrM6yPvoK5+xO/WcCWKLaYWgS8vEwssScw+yshAvuLgZR0oKncyPSHRMnlv1uc23ceE1pc0
pbsKPTlQbLR3QjZZtcrXJLGP4RQ3+3Sucq3b82pAXEvRYKn4XdElrhTeey/lj3QIErjODn3PhtVf
qTN3GxiZqCQJXoHqsa0qdZF1fYctuwb903zQtTgzDVE8RuEhHNUKrAw95cQUy1goc6AEj/4GtAbx
88nHe+96evKprXdMtnDZA3i+kVKvk46+QIFha20Yar+WyF97pEYUWUTFsK+1vC8QBcE69UKb2Wnw
8r5VlwW03Ly05uix9R4RIYLRwZMVoslZ3/C9jz4k4K3Z15D/uanpcyMtfIsKPcRAk0cJ9p6QkBc4
mBldBVOvMODhmTos64V+qVmhn7AaWJ4KXjApAJXBeaEFf26S4bnFXQT9ruEiupcqjMpljGsUWLgn
DefXFRlytlTQF26A1aBE/aFcQ3erdbd25G+DKJGPdkfM8+wdUrezTsMTzvPuMoo5BWgVFFeaqnM/
82LzXJ9xG/D7xE6bT8aNRZh0+oyZqQGe0vIwAuvfARrH9uedJgX1FPvbS4jr4icWMK9VQY4j1Ovb
nYceEpCvWrEHl3oQMaiDCzqorQHQj7I9kchkgUAcFKKhZNJ8BZGj+zUVMrcbsPgFKhSlvfPBXW+1
n2MQ66eqTZtzT8L2FkOcewlwAB6YYwqf6URj/0rqAoY1snvF+mLlzReNgLeM98ZKh/PjHKDpShFP
ZpULZdFPSK3m8ZJE9jNM7HownTsu9bwdZaw+VNXfaMfq0hkJ3byD2Eu24DqSxexSj5sMu0zJt07k
QEUshlT0z/FO9oPxzU1Tk4zG07gbuMmb1BQd28rQ9dvJyTcSyXW3cLzRGDV4pJoue5EsUxHJPxOm
ezC+1L/GqfsxrQoAYIpf7Hydj2jiADQmx2VbD+igX2YS/nBO17kTEDrDPL/PG9vbVj+0CvMcKAll
tQZvTby8L0ohtvO9zNbeeFQU+dKy1EXSJG9J2H83xH3CI2/yVsy3blgf0orn2Cn6HUaIqjzFDZl5
FhdBgXzHpybkFURb7q8QskqfKm3e4yRerqAiWO5m+B5psuQBGQ5D76IyZGQFGTW1eTO1zwvYYfz7
VqadD51qJHTq5mUbMQXFTp+NUAeQZPYdSgoDYyhkY41quviAt7lgzV7aDZhk8I3gDdtUKwBqkXcb
6MyjEQcktT4HLcxO2EXy0kfssLKbp5FxUVPA9v9qOvlEBanhM8NlXJTI9Ka33ENkWFbD4GW6894p
ppt2JBm+WAN5HaX82qTqqIaIXBjMlENsEf070mQWxRgWEuvzRDGIfHJdK2D2szaABHuaU0ahNChu
oBEqNuFBtkxoVU2MBbYMpIVPSgM4WaErZqBEkKtuPEiABLW3In0CY5IDg/kdzemNG9zSlNxdxjOs
xSYDYgkQDehpkSgI5WGq6b67V+2RY9AKUCg8iHSFel+BQEQCnrub2B0+fkR602YVvLscx4LtmBeG
2RL08F7NbztN9U5641fULyjy3zQhIvenoMl11ZCMja1X8qQx8PUhne7yuffQK3kWSYbh7SkdGXKw
boPvS35jjMW79pO9bujfD+D1XxHcIFhKynkWgBO7x2adbs0cQwX6+djbG4ZTuifh2qdNcnKKRv5j
8W6W2efEbAM6oPbciK0vNlnt0TMkx3FoP1bALUcrdNlrcd2Ew22qG38H3iI5+wOv9huZvGy4Iz1e
9C7CRu4hN/ejnEsMGF42ZMrdhJZ3jG8dwMYyFs3rQgXDvgpPJn6LMRW27zrs16yt87Rea0zO2YcW
aCc2o/FrAaE511iO1BW6AlgZU35o62ApCMYUM9IrLPS2f+6bGFkwxyhbk/zkXXQgot9gBAH32lJ3
tWu05Mbar2TcVzRdznVXn1aY6fd7/5m0dfsEJwjrLz1Ke2mp2XcJ17uKwbAx/M26dirTNeOYg85r
k14iC7iqS4fjsgCzQWhZNs1iLmk/7T3e832CSTaApkmeTi2+CLr6Rw2efKNb4VdNkcLqh/ne9Kdt
eG2d8RD10SKVjbpsgAAD00SFp8GtmfhhrAK5JzFe6+yfwffIklI+w+cTZTtVUKAOdqwd+2ND5AE/
gyaSLzobkgg+zZ0uVlaRXReg2PM0vSqo9TsWQ07jPRYYF/MkGhCzCFPvaanKWuwB2eJhUCKa8nbD
LA7gihDaNYgyY6qfEvxPTjz6iaEXBmjcsu8k7qO3GfFaxJNCrVu87wzwgdZtV8+0j71P4O7o1s+w
DB+siTMb9Txf0tnfsaT+0XeCHqMR+maIfok2hd0Q+N4uIEQBOWqPPWZFS67K0M5DsdcYMyhXqRjW
nVGZhx5D+Lu+5idvbh87x1pUR37PK3HBUoo3GuNgwW0Yf/lr/KeLohmcvdt5FenOeE5gK+NQHigc
fDT5GEhJYQRY/zCF43IGebKXTP5WwouPVkdlTYJ/DuZvTE48z1B4uwmlNfchsGPP/BqTwi33bF0n
E7BmG5QL88AOWwjkAB5JtvUvyNFUhvyyhWOgv/BhAIBBGdiSSEGdRH1Xzi0f82D7SkM0XS1mozIF
KgFpwvYZj1oC6tIKBp44VWYEaBL7hxhFe5gx2THABC+nmOmcO+SMfIA8i7u2OvdQmrnvgAA3XjEE
MzowBgcWMGG0l2uww5x4nbFpBDoYEH/nDW7nJlSGcVYYV5q6BbEZFfmQ4JdFkFQheNPQH37ht5Ga
Q5c4gWbWHnw2YUJnW9Et4rdlQdReMdvSjWAaQxH+8Wo15FN1kth0cK+5vR89DnD74C+ZtgBDse5G
07waTb8boR4BYPiWA5L3Fn1zTYldhKCYADBl9qxW9BCtxiASKZsJsQZthI9cZ776U/g5Lrh5fPyY
4+YSVOayeaF+6DyfwICGFBOz/giGNCo1a6+wlBNwU2ZDTQfZaF8CaL0cOH+Teal6DhE37CuSgLwQ
5AXTeX95RJojwdwUeuFwv4Uw12GmYvpwXdMHLqIzzsBND5h4+PSAjgEnSkN+E7BB8nQLVOmLRtzq
AJGtFc1j4NUxOXgSoy36PjXqcNZKxihcFTHp5kFSlBpRs328DLiuTMindcGsyLz4XwsaTZhHzQm0
yZgTUwHgJepprdIU6kk8DWS+VnZT57GapxEFZnsxRHlI9+GPIKo9ocSqg1d5mCkBJ7QF87nrmuHE
pIcEqQ6dxITezGo0rH2MQw/4314k7TFmzt47SnGIYuAFcl6e0fVoYAGrzDE13/5UYp0ztxL7QDGc
fhNz9JMgFpfdBfdyd0yF/g0usD5usb3EFfMekWF8jdRipOb+3RIv+RaH7DyI0b9OLat3C5ztCsHK
YcZAu7IroMl4BJqlYeM0AG5LOCAgFAXfysV58jQPwxSC5Ky7A5B4tkOKseWBUMMtuj/8+2oJ/Pqk
l+r6v7/XHun3GMTvDvyKLmv6oShGfBwI/twAfAkA4TwTC5JI+HY/LQQs/xzWe/jJE44CYNWxm3Wz
VwzqARQ6RlSruS76IDSPAApTjL7i5zB5hMRF8F8Ti8MSkj8oPZikGcZtUkwpttXBn6G5bWqPlY0L
rOf+C9Q/9joAcMKT9GXrHXj56N5/T0n8Ekr2U7ftXf+E7i3qEBj4gWhvRI7uTWJ3W9t+fm7XhL6G
6f4fyod4s32K/Ob27z8Z8OGFl3VjM3xZvT3jTIN9OMbylMSgEAMto9f/9y3K3s1TyZs24fLU62NU
B/I5vj8A6BiOgH2+fIAS0WbIrfLT4Rxt636pLTC1gJ2NR+ub6efktkRRctO22klQmOdKMnIUof/S
CxfRrOnT09pIsPgu6a5sJnmrgvgcuCo+Y8XjjbXYd9suSc7/e7CLSM8LTwF1Ja0rMTMBjzIl8xFD
eeRZCkNvQUIPTPVhLnu9Hloqu9cR0+2istGzXf3uVTXbjYg1emBp19xouLypDRee+iY46Nmzz3Hv
jU+yehebs8/TFnc56e2020KeXL1wwEgvhjmmJX0e474aofSrPwFWb0q6/kRwnsVROBFniUq7naPJ
XNI4rQ7xHWVKwI2UM9TJgXdCfY4chTDV/TsGzE7DwuK9wKBH0Tdt8NliWDwbZI9dCmOm2YbjPcHX
Tciu2umpi9LfY8ujVwB69zHf11YMGFTFIQUJBolh/W8MyKUIY3lQTcAPZib+5d/DjJvov1/9+zZA
BJC17XgIYIYdvJUxoFAgkVm/vLKtqa8pQ9oVA30oDJli4Hu+2GE0wgdMQ9e3UOkWTLRRR0rmsjGj
OfdRrK7/e0gq3NRS3V+vPAY4ZBKMyP891Hc8dWX+VYMbPsp/I/IgYye0RjjNgJKoyTFItaEVwIhl
t87zBcxSaYCW3ERr7i93PNMakWPmDxgkihmIcaBRXXOh/XTASHp9IJGKT97UBGn578ullXmPedp8
YjgwIlgHsWETRIGImx36zelp64DfyXHrT2vF9JNHqy8cWzLuA5IG53R1wZl7H+GIkxNKtqzVKwq7
l2Etz09o2MCx8PvpJECqxku8nbdKysL3YM76NvTzIZbiIYngnTlkDgGqzb8kQbXzqce08s7vxgvA
evMXn/lyTXpCnwbffQzhNuawdPznFPsb8PS07K3z9mF8SzA/9IYXZzCSYddLDC+35+Q9EMbHzGqH
cQnPgDtWcE5TyX7ZtWnPMcbGES5siAqrcLfIdjsuGCGAbGjQxvTjcJ9iOVa+AG5nA/IwjjI9hD2U
eI+xvjyRPfi7+/vw76H2geAYZXcT8SE/7sPCS0ivIOrDI7nPgNcVPNq2xXheELgp7zCvshPz5383
iw7TA84KFHjevSGBgU9AnL4oEAWF78Yl/3flfTeZbOEtxSWMAPhjlEidkV3p6RDq4E1gMgnhV9Q/
ImgkpcSShCKiqhA2woy4kFfu8aZMbWPPPuZu8vXuuE6IZ4GasDNY3+ochJh6dVzagoc+RoSFeQZA
3gAyi+tnEHNHa2sUcOb669B4Qc68pD17oCpWk7RZrfcjvVEd6Kf/PqzD+NAmA/BhuQIBUI8rPJBH
rp0PP7tl+8m5TzrS6DDHldyHkH5wypLHfkqA9PpmBTHsxotb+YCdzB75GHVvuFDNqQ69ZoeZgP7Q
qeC0RpH/VpB+js91q1yWDhW/2EEr4IrkU4wrDEIarcid6Ium9fI6JpoX1EFXziR6D1qNWUGUVCLj
ZY8jBYYfQYzYCMlCO3vmLRGwe9elB/PS9R+RjWgxTWN3jGf+1kYOR0Bs4Q8drO2tw01U47yXL9eR
Rw679lgHSHdSsYp3Ao1Vetskd8Dk8tq57hy5tEMjmmKsFyfsgDTHt6lK1cGt84HYKB9w2MpxdeiB
gLtj1x4wI2PkgiGqLSxEksSPgyLwhNdJw7xVem9Agt86QJ43DJHguRj/T5xErsQYAkAXtAgFIvP+
opsRXFIyhZnr1v8QdqY7biNbl32hDoDBIIPkX82zlJlOp9N/CLtsc55nPn0vqrrv0F/jXqBAWHK6
LEtixIl99l4HN07qBg9kPRKlCF372Z7sL3U06rXrEtvKpiy5VCLz9nXkUCpl49maCAhwO9LUitvp
lrhfCS8O19ywxTodsIlmiZAX7sLGC7+2RiGuFKL9FyU6DtXlSz+55hbBiNpEhzahnmlIDmPXyPXz
ay/TuaO51v6wRWu/WfGvoaP4tRGmS0wX0H3IypkYIVknQmJyWcxBt4iv1QJ4IIdqnv9efBLwC92C
K0I4/ILoipToDw1unLC4WxLXeaGMFQ6w6bvG8mEqL93Wy1Fi7AIQApR2J76aqc+PdJJ+zHAMs8R4
5KL9JVNsWWWg5KWOCoOKsbbfzCq5hiSvMWaBbbCIrjqVTdrDG5MT2ID8McdhuhU4bHD6EzSwZfvH
KRVeLP6V18nIs2sHMeJQZ+q1N4kdNXVOXqjo/XM4qGOk02cMGSGvB2aiXQM6TGFTxuceIVodbYeI
6H+Bx2RFhMzcPD9Y3+1flTGQg6+y+ezrSe0JT2ZUaY7asmD7BIg8jsBhJy6hmvJlcUAGNZrpMlpU
YLH2sUw05V+NySYfcAh4rlAda+GOCviPKSNvE8YuuJLZIWvQuv5RhrlYkziaKYoHAhBTQxA7jD4D
CBdvRYCATfHnHB3OJ2ujVxLmAxeRxUtLmBU6fu0xJd3dxuPAxdInPJWSFJf2RqapcRpTFPJSkEYL
AVdIJMHn4j+Fc7K2G+4DN8VqEXidPD8vozlx/vayHBHGo0xOZESfvhb2PrSGb3g4CIfVIWuIZ0NH
Clu8zBCpTyGtxO2kx/kyLJexdZtTi9Rp+9AZOEc70yleJL1ExTeNdqcFNVFAZ+jORt+sRkPXpzLO
vqUMX76SLslPOV6fVaO0wU0aZmh1Vc8mi4PCJu23T5tmvk3FUkYPwQPYj7cvAmn9ffZpuEnfc+AX
S6jxK3AD+9pL3bzk86HWVH/PJWcMm5PdtdU2l+ndn/z2aKsBYTCsx5sxxPiJWYr2beu6e4Hv1Vgt
6jFyGK0YP0s2XSKnQxeUlwo/wCsWcLEu+al9oPCh13mu93mlV2lI8dH0cXvxRj1wFkvfMhaeDYGm
4SsFTbVL6zlEndKwdPrpQthF7Eu/sXcEQJzX3mWBmJPlTG9HHDZ1uNHajPZmqjet3x+sug9fc5/6
oSFdXMTOeq6i+tLUVrhTC/3i71c+RsP3cVkBse8+Ztukxpw44ICOCAHtLCWewB5cxYTc8rocN8Zy
y0iCHId0eajSPtxPIqrWWE38M7+o8Kwnm7rKY7AXuJql3XRUfAXsssbHu9kiCkaGiU0jmPe6xPRN
8jm50PaMj0GVfxQWQuUYuuoUZzq+8H/k+FuV1s1wUn/jpO1IGCj76pKUO5AWTDn6g8FxJ5zzpT8H
1xiCl6fTSz98DnPn3O0C/cJAqQwI6t2f95xjlnITO61z9QcrP4WG+V7H5mkQo/ExYKjatZ31Roi2
vlso1abWYL6oSle8tPGh0yzdVFWxuHjJimQ4kGUWfM/mCYaTl84H16i4U7lhEQTj8fL8VRNeRv1z
yQLNOojupL70Q1KWPnSCq6/Kz2PqS2w+//dp7HGAmcCupWPGMX60t3FSZ6cu7ZPVoOxiMxlib0Ra
3XRLY4yTgjrEvacesql2E4ezKyravqni8hIv3BIiCP7ZqbuD5dSUPLAtNnlfJ6+eCpKrwCPIcraZ
1aS/GEXvngn96HWEjv059c6GvW6bebl+cVGl911LWKDWZUm/MvIvk91VZ3Ou+4cbF9kRIj7otT7o
H89LJdU1MLLfRjq/WJlDz5vi0pPjI/Vn/9xPDRwqG6eNN5XnSLfnIrbzcx133outh91zMxjmqtr8
/V3tCusbbLO7Kfg6yDZJvlS2w4cRmO4GL7C1BziYHBXc1s0IAApf8wSdqO7WbjnYZ7NLIeuM3NUz
2adzUUpa5l5D8Qc9D7ukmb/GxSw+UT/pWdg62Ot8jtd+RpiqquMlSVUHt+dFKxnc2sCaTnVSH2m6
GpuirKG7xAOgwUiNmDXMWLxw51FLJP6rJ7HoyQ6vb+HMFQ1DMtNxJeeNCDyxFX2UvCrrSwowDoe3
Zj+EFtTSJd2bhYuYUlYJJXRiyXMnafnEkr26RnSa4rDwd+Ek9M5h0V6Fy3eaDCzgBhAYW03ZUQd1
c5qjMb2My0V36SeLwsiWEyXn0imqnVfOhLvxYXyZqBo6u6NFOrrNrhw670Ds5kU30j93JidAC+v1
qSF7uoqWv0ktJrzKqb7ngObOturCt4i0+boys/DQ9z0gG8xTeyxDOHMNhxw7UtPOAQGE9VWlj0Fb
tz5I7a0detOu9pv04Ul9e4Kgkn7sdlFvTOeow7RVRJazbxN6AjptYKzV+deqq4bgaNuli6+iL9ZZ
mxZnTGLBpvfmYS04O63Kru13JcppXpjZLcvs/oXYU7lf0DBYh8yrH9kvSDzNm5rRMqI4/U3pO3wm
ZJMGkaYA8Tx2VmhKQk6cvcy0OsnB+xNPqr60YeWQuKBvRX93PuY+TrOsluFGTm71sBrD2RvkM0+1
DoFdTIFCeRdrEefZPfdtdyNiE2BX7bqr50vvELSRKdNw83xIwIYVLQ/ReVusFRiQko3N2M1Vp4k1
8ZquZI6R201vUwy2dU6kU5CfVlhhtcA77atsmzi+urHsgn6ogC32GTHbeBTNo28hiqmApEfZel+V
RVnRctrbyNnFnbA46tfKrPWFck1fbOVHxzHM3nRVHBLfix5zLoMvagjZgJpY7GWKZbCQc302wrba
haFNP97Vm84wo2+4SAFTYNC8TaP4EetGbDPbzh+DE+6fC6oAO5lIPSBAvJRBYJy1MycXEeorVvdF
T13+lRGhE5s9ZSMkxpC5U82XJ12pSo+DN1o3SEnWBS8YnAnHCq6WGdHb9+gW40ptq+lh6UTdE/fT
twXVSz2sHVPoQxp1NykzFKuWv4MAIU0XTi9IKkqdpuZcZrEGHWl0hCxejK6nC7qoWpxaVigm4ia7
9s0r/YQF0/7W6Gk+2iGpY/6PPY3yI+daf/P3QcvM6/WMUED6xQv2tZsunk0vGw6SvuV5NF02NdZp
xGRwjWr+Ps1gNZ4YqM70HqUygnPm2+FJp5TqQaOPZpD+rrp+E9gxPmmNULu106SnYVt4d9OP4qsX
GQA4OPrWZg+YwZoPjYcrB2N8sRk4upye3DatnM9qrukUksbeNpXbXiCOfg0JQN7i5aIbfR+tOj9V
8ERUMOyVk9p3boABxNAiZJLjy05Vo5EcK/2rMQtwC8kQvk0/O+IcuzTnJ4XRzWepu63Ts8eUcDin
VoqvlUIjg/kU0AeVX/02Cx5AkqKPtUJvPle1me5MTAe7LAad9Ywi51MeXjvWtTT/4UD3aCXeynUj
I/f+z4dZZfUnCzTT3+SzxOi9fUkblyRP6u9Dvc67tnyXJt5bW4hp2wFp4QO1mrVltO7e9Nh8mwRb
crEUFH1SBaAIYlKvUfluBPNJhDGusPRtcazeCPhHj+clmSgIdFKqM5lk8Y45aJUZD9E64U+ArbRg
g+a3mZBN7EViH2QxIrNZ+3AI0I9gXEERIPa38XOymVp41bYQvc/nUiK4z1PXn/zf1VD0p7pq2290
qLlX3W9OQ/C0TP3szXPLizZCzuF1Pu/8xLNwflf1wTb6+iXNN6Mjl3PKZHwWhuLz8qJXN6PJ7zT9
lyTpD/ksgNlVWALc0G5OnVsF7Dv2dOXYFewCCzycrzv/hCmcMI4D1VCJ+lsddP3Rx191jzgcr9PU
g542WvM5ifw/KFV4xj0P0hqLJosx/jPZhy7eoS6/ifFkD0YFlmUI70Kk9IaohsVKWObFEjA9Mql/
5E41v9qRuoFZte4SZ7+Eivv3o5SArJJpsTOgE3yb81ckVOcztw3E1DEddmpsnM8ObQj2pP2OnkZM
1foAg9dvi8lRb1kM1VDQPj9DMQADS8+zi9JPJabqWBPi2eSs7zmUnzdBDmrz/FUU0yh8/mpA8iOf
O2ytFptybEfmy/NiMQTQShxcTMtT3eimt6UvW2uXJmXVnikWs9c2m41HxI7dxQ1AU3ZwquV6AjjQ
G/jElsvsARhAi27X1BQvg86MnZXQ/4djV2DRIZLv4hm4YDFyVrEFokEPoXfMwlmSpOFE0A6K/q8Y
roU7XuSModMyKYfG7sjhND5bSzVRDRx7vDr5oiEefcIg+SBnLCgGQFREMm2vyUT1PdCfP6Qyq3Z2
hYNdQUkhCuH8rojYPHpK6TL4hfQYvTwvtG2tQ7i8ICdX3sP4MzpEPiMR9C+2IpMYoti/4FrmdLlU
ZckIX6WQ4yoO4uyvBC8sGnuT3CvCBBvOtX8NhS6/9KLb4pYr1kPqe9DDtN6RbXzYOM+ctO8wNReb
2fB+j02WX5QTlB8bq6OYwrDqvuqWN7EcQToUy01SJNULx6vgZ99Tj9VwoPAnNHvHLrP3KqZzj+NA
YqOOMBWCqzDmdjuOgtBC47gSndGCADPbfE8D8AXthP0j7cEN9jgHt5BX7ctY4j9PnOpbQrptrcLf
NW7mc02FYDf1S26Q/33WwX3R3KAhcwAQnWdh3io1GyUHLsP9QWwZ266D6xTtzd/2oxGfq9GLcdM7
GI0HVum+zM7UHGdaQjsYsd4xXNQyOYfF4blxNBEWF5/Ke5uK4tSnw/TNMvJ23WQe7Q6Ki0RAam5m
Y2Lvx6c3Wx7Gc4LlJyJYJn//b6MCFDKMXv3Fxi0J2SQ7mzIT5xD+SxUMq9TADzBNhfziEE7axm0j
d8+HvZnDUKvlGxgueIgu3XQ7HN2fVdnfI9UXX4emrPeNcLFh1238JXSnH6qR9q1J7GxF/sy6ZRPp
phxPzaGYsextumJMt8lkXOkFkwxZdNGqaJqXBSTDuZHnhB00L6Op0xNsIsBkkcOPBK049BkfZya6
i+mNE2BBtNAsbe0fRjz9pD6tXltczd7c3FnuygMAzwwrcdncG4cFRsxRuc9MtHGEKBLLS4PEajiQ
AUMmhTihPA+z+zUW6trNOvurgZoVWOYOJJDxSt0uXzFTYPM3cF5bHh0FB8bAS10sNsjKS37Iotv3
FUWjoeg+uHUyX3rLIXS0vK2ZM557F8iQwkKHHbYzd6WqfhILIRlYBEeWHvcU0ubdBLPTvxnoNjUh
3g+auBhYJBH5oInNMxJLtp1J4z7G8rdLC2wNJ2T4oAiATe04lbV3Rz7gqCi6XWcW0RXAUXR1/YJO
6T8fqy5+qxEtDs+n/vn881dF2NJTEWCVvMwfdsBsbNJNxnz758VpAG072v8Vi6A9PJ8PdT/SJJC/
DbNNxGFChD6PuJfPk27Mo99Z8hUGaf/e/ahNHIIkCEhq1u304J2mW+ca6YpVrb77Ocgkr/Wibz14
pE0QWslReoGCit0cCH0djJHSAiKK/er7/pXNYfrW0wilzpDAxwrvrYix8pjqV6HIVQRGZ72bMRt8
NDQHLUF/Pc+rWPKtYzc6u4K+LbcbrrmG4SaXpyhRGXA/JjIxr5US7Uvi7+VX+NTdX+Uk+7UZoyZI
XaRnrBR8HTRcyB6t7nkZjBHOBgZb3vB3ZIGjV3Te1VkuojdKYzM25h++l9Y+CMzC2Pz9OySk981g
EAT/x0+D+5rBBcyUIX1TPkZn/oXgYR6fj56XCmT0ge2wZKcpZEkcCi9XrcezlnWxsRSpy57kL/aB
Wp2QzV+axLfuz6eel7QIJTc/uJ3/5zccv32XurrXJehttw3Dq5hVAHEl/XDnqjv1Rm9teXdnCi3z
zxBP1SfpJdT/OdDHys6yz2mTLv3LwtLy6NTlg2IVZdgxrddG9Zy+Z2l9xTHDN0wY5Xvk5K9z7e6K
rpy+D9prtkS1aWzD6zvCpttNJHrf5qFgj/YntXtW13F+xiW9LqJAndq0wu/YpmKVTrUvSYqypKNV
/bLckBOYmbeHYMImAUfuDxyrJXhXF9BtVP1hGMZRBMCzGlm8QWRp1qrkEchRmt6Ammihz0TGVnFt
PZI4WFeG+jPqD6R/jqamE+/TlhQg9SXWZCtWGOb7+KRMrNPCqE/Okj6mpeXhI0yXNRWPqoOMUIef
HCsMIvk2crDVObgCFE4Qf5PBQyMIOtc7Ef9UdIIPKnIB3dEZx7SyCR1Iqjomfe5Rbrp45mhuE+go
gSmCZinOhmoe/tBiaWrCcl1MeKtbbpBi8BdiIJZgW6jVVHnjiiayWuOWTOAsLPE0VDps7+2L9iua
4csfzEF+IlEkW0+4f+WL+ml1mPJp8a87WcPt4GC4rRpqtjDkjDwEv0b0b5s6c00+mC4NkOK6z6sb
iSuYxsh7vneflIgBYrru0dDJMbJAltAALU+prfYuTJW1W1cgSsYLGmZ/zwivFbFVrapybgmmOiY+
wizczjZH6w47micbgJgEXnRMAcVO9iPwkW0C9FisEEv005o+fexvq9yQ5XUqsSoHVtsfWuLI6UAs
FAHyNDZW9jK3LBcR/dzSQgpbIvCeFR97P7s0XX6pgmZYt9Tpq1kpKBgReyT622bqfte+K47U1AB2
i+DRCeVdDGOBbnUAVXpO+VFJUptqBsXSGFdRR4w3dLCdd8Uxlsa+GMcFK9aIXWEbYH2isWLBJ9Rl
Q6Nft1n13TAASKR9BejFLP2tb5X8BNKmkLfIScp1GOBh1bikR62s78Lo177XxOtmjoEHy+aY4eQ4
FBEJzV49Qnq3726oyV1MHVob1nXlYFq0W/+BVxjxeyGKzr5YrFfsaByCdkYyeMeqN+9oMOmeZuRK
gOQ/+kUUHftKbGrONBuXOQMEvcCvzSkQkMl3P8M6W7eWarfDbDmHqNyE4W+f3PirD+Fy6MroOHew
AiyXf3JLPPCUt2QUgliu0sX2TVbGbolPAaHd9LmTXAaIjHXQIpcSOqqmDtxL4IyAW2k/T6u6GGvc
E8krdAM6V1n/C4zddyAcEwhF1e7KaryPJSE5AqLpwrGUOLM2kzN+ulYIGTFx3MXlfHLt5B3DnrWF
eMZa1FO4DvZvDlFb07R/aTwRG0/PlDTjzpoTuVN90y5N0mSjOQSvzK60iJJlO0P1/smvME2mAOPo
9IFbBEFIq2+miFPZeyJoHecq+CShitRY/B4i2DzOYHZ3hY/UsaAlzmX7m8S5/bVkoSw8tZ9n/yPO
CIvWE41KmyDmaYzMT+EQoyu0/QgimRGaI4AtQut35Di806H47iGU7vKxOzhh/1JCFaYsTndJTc7i
JB0vuXuckMrZu0iO/d9V2O7jNna2krUXVBTfN6v63bj9bz+hC8nMkG7dB8zEKKdqD1rgR+jkP0c7
XUAgCxgJ6vo6xM11LZZbwTWU3NrwZDG99PURGPDHzLbcM2Ri2zlfSvSDu4oh8AcmqAUo9jszLKxL
FPkYp+sRgIooaJsVLFVmCdlGwfuq8GnriUSE0afpqimYGTFYTDLo140uf4Z5f4uULh+Q1dGMYwBH
qBqAIuvkV7OAfTR9RFRcWW1k7WDBto+tIbpTN+j7lFuXUmKDp0f0cE045ZY3R8fW1NFi717yypQc
QEFxGvTXjmE4qyTG+m302atZkxeGTfq9r/BhTBUhUH/uq01omtu5zq0T9ENMz/E5Bz2+uHluo5M/
vK6NtqUOzkkl/wikn20+lIdkSMWpnlz/pLn1EHXmeUOAf0DZqSk7igHjd4cbGfD6HwH8EfSXd65a
N8KTbnzwTfqoIriFeOd2roaDYjXS4VYbcvCsvGONrDeFiYvPKnCkCRueSJf9grkGqzBa51VAmFqa
4Ha/NiVA2TTr3pJKeKfWv1c1SWtyIuUaVykuJJsOhpeAHBwH555WEGmmYMADx7qzUw/RsHegMQWv
tYdX0qQhT71nHlUj0iMhQ1L8YX0x0ty7+ZAdt77LsAbrtQuYAAFZ/Tqb3GuynuKrGMWfMW3vJemz
fWkwPmIa5J8yzz9QXvBF+cmfsuvf83r+Vs/mTYVk2YnolBb2ZyrChXSq4N54HLITSMZ19Tm2oGk6
Y/hWTdo5yYZs2sDzBGvh2qZUjLPk3gmL6fTizQWN+NbID5nD/eG0BzrsW2eI5Jlb6w2gD6eMtOGQ
NREogBCHeX4fT2I4xVjC3DjXR/DTF+0MN437/4RPAS64H50yb2RCRUDSpBVVfuqiqNtlOd+lhDTq
OHHO8Kvslgx6R5Dh1xwYj7Yv7zIozKvbJKeqDg46yuWHu9hDsOmk2KWj754X8aIisYn5vbfBD3JE
K5Z1PHMmEu6qEFG8G5Vv3MzpfZIT5tLwYjsG5sSCNdhURJRMC78I/HRhvJLDI7tOGvowRvlPD45P
LDpna7fZ2jBM1GazaPeuSeVRicFY+1OAv6y1tx3p5qtVcn7PwUHp2sQugmWkL7LfSIT9rW/xtlrM
UEDAWntLHB+T5QY+68usGX8xO/FLTwjMHy9z+zMvGSKRaWvXZMa+TIPvvlH+yu0RNxNYBKR3uBAy
vuWGlRxoKKwSsReiQ+AVQbo1yV/s6bS89ML8CqUudoufZlx+j8b+r3K0cdYQydkh1g6YmafrUIOI
ddLyD4m8P7HKX0hDkUSgJ3BwRyrCvvVo73tReZJjXZ6omWghXyvyL6vSg/CjauYLYES0dy69ii/l
aH5I6MJEufN6g7qc+oC386TwiTzPr5hrSVAn+SGJAJOGvfsSp5iivcIDyQSMYmu6AyYwGweZbXXr
thyPWY8660jmw/gUgq+1Re9AGvAsx00SEyundfUSSXAIHfLp2raDc1s31nEQ/V43zlrX7nypswR3
Ve3pu12i3s73EJPsr34QLwTAtwPjaN5bVq56AVCa+gtf6+ZWYbOfUyi/und3w582kO3WtIA6tLhI
CpzCbe+Vx9IkrGKN4SVuCi5VsHeIx87kta4exdWqTXrmW5R6V9sZgEZh/HCDUt7LzDfu4LtbVwQH
D4bkSebJDjcVpc80fw1nCKO1lXwn8iPeLNm0xwCzy2r09UdL226T+PIVAUFjRrPTA04T+zA1LjgF
RuI43CUHGrXQjUvIJL4ah3tGqjXLWnXiuPy/woHGkJUsCJU234G1HI4VWdQ4YKrPZKCCwZiLCLUL
BBF7wKjOmJgsKG9E/dQXXZTn3oGGNaoN7h5TYecd5X3Mw/iQR86Rs/SuSD2aK7QyD0HCFIViftWJ
z0HeQnOcGHP5jyFv/5/5ZJJh8v8+PctVJjOeHU86pg35bvn9f5mdhvHKAb9HQLuemTTjdoBzwsRy
ti4Tdeh+4Stx2BExDQb5tuGtxt2MQyDv3Ddzsn8Gzdo1I0XTDOdJEo23//zqzP8x28tVzBLVtlTE
ITUt2H9/daBiOPtMLa8uYN9I4hFaf5D6L529I1zIW9k40c7OjG2WWNOrVC3OhujDluGVbUfsmhKq
HurbheiABM3CSpKbKMuZODD+w/iYyfGQRS7/y1AySzJa79/fVc81tGs6jmb4rIOM9u+vu2406J+0
A733bJjAoU1u5L3xn3mTvuDTyl5ZnH4QJc0PMxXW354YeDnwwYTF5CDSczSu7QEdrp52Yqr1aXC9
5lSP/RY3UvLFMpMvgTdluwDfME2rbscq3uF3zIxXIo7Ga0ewSzQw6GbC2kyxgIxgVC6QxvRrb9j9
pcvjgSxxY8J+sMON3YIEJawEDNJinEFRgBfw3eiC4Ts7B8U8bipSFBRKatv5VfFoO9m88QZYgLuY
ACFKQF9NXNILlyiUqZFH5wju4Rr/nE10cohYskeYNG0csSpCazs0YLlgyJF9qkrX5dO1obJVxNA5
a7XnPodMlERyafDC3Sy8bguCjbXBTLxTQCAQ4ixIW/4fJjknU+zjQjXXWRfh3gqnYB2mVrvDT1+d
7FLA4F8uz4dg1L/G+Bh3/3wqDfNwh3b2FVYDfbE2QUZjk0i2zx95/vnnH3VCzRwD5sZY/hze9XKp
ciLAptld5rokglFwNJVgujfulNPepM3EGmD+VQ2N+8Dwv6oWMbEOBvcNdYjhHhLYucnpJ+nbCUg6
l7SBO9HZOPMJsN2e0lcp1XSUPVaSACFjO4o8pQTvGEUSmagKBdnc50VL/Y4f2dqTlYq3pHkKSCuV
c/Aa8VcT9xk5ZEgf/ZwXp+dDK4nuE+0YtzHG05xlr11rVwe0WnRUcZtb5mLNyrz2HlZQCGLfJLXg
cQoVxHZZxkw0ALM/NpN+MesS64bLpAewE/7lecmrFEiF04A1tUJxyYyCmthomRxDnfVSD6V6jwAq
eiKe3+Y8NzEUzuYmoJaSYeB8DzxzILcFAkUFzOgxR1pNbTWsdcTkmhTFmx4nDv+Jz8KbrYdZXhPX
c++tWViPZro5iSV2dtd6J3fEUDDULeBapUeO1LY6MY0GyntZT5fHyLfyQka5xuVsB/ADmrrd0QLx
u9XsRNal5VwmlmYpUa/09PRhstmiwMznUQT5jYFiFe3D+jfQUXttOFlLJqNcm9UgT6PyyJKak3hF
LaEtihq6RqKMEaoZp5BXclwny33SLndHvvUCnR6Y5Fd89GWerALaW6rOylcLrCCcjJlRCgtIgI6S
d7EJQGwHlnMmalWQ8ZkxBljX+OZKwBdWbxLPgmP9SAPSAkVeOJtQL2eYKIXW1zgY2easWTvOWJ9M
4rYrJi80WQNdtnYJUsf4K2jHRqfJDX417BC4U6bLPFs4eWHVm2bFoAxdHFs3ro+mV1Kao34dxBQ1
t8hvyJIWOMn8yqNjsjwXs94wv4zoSd24HFUooXGAulXF5yrU2RHejUFzCa+2DC94KP7y7WSkmX2l
aLAuvmVjX03zT/rw9tnxhwDaUU0gMGmybW0RiZw4e/pQBC6qtDieGHmzjZjCtR+zHAOGkL9xU0zf
wgWX7hWZBVtwoIEDI7ixR6LGuMEzrFT4PF0v/ENq1zzQtyyPGRTJzcBys24mAdNzMMpHrObgQGT2
7KRec1dRbVOslsl7F3KLiPZUWFl6wVwY7/rGNW7CQeZway89KQcXr1UMV0UKnEiqYqhLEUO2mU6J
G8ef3QJwnpLOYYyBRNXA70AcHS+H6Xc/nzmg1gfdFYsPxg2MMKpO7oQpCH6s3X3F7XtGcPMOXjY6
+8ho//Rhn71E6Vjdcmk4q1ap7oaD0dpOrYou9pBMh97sP4se5aMfCAuPzrjJCGZOvm4+mvxbZGHZ
DRRnjHpIC+oTCJhpf2vtbumuiGJPXKO/u9o7+aG8RoxQufu+JY5T7tYMFAlXhq+oHaBm3ail6MjN
nDrkkAvyb3W/y4pueUOXVqUimCYYpoD+r3+VsIUu8QA1qg2C4VQvFwsFbd31pr2FZsIO6lTyQLMt
+zJD5z44HDiYDUSpqHzQTKkJYwg05jFiPsZGIBf8FP0BxE5+Rqup9pntz+tgwq2Exo/TOsuuFu/C
Rzb4AE19fzzRqDU3/7mMkf9jQK1tKVMq2zQdbeBCcf69HIBnU7ZN0TBwKisVsyPI29t++yBCZLzg
isfrhCUcdJqK9zna78WrenHIa1ykGI67TW+QZCDim1yCWMn/8uKW4b3/UqvYlmNbtist27a85T+H
Cb7/WgEWlR0ViH2gFMp55PjPod2YyVH6uUtA9XNgatQtVnCFkpLBbk/3MCnXTW6/92XPwIj6R5ki
TYrlDqzJ3tlavRcc0SGZV9VRVbHasCgEx7EEDNUMIRzlxTYfQb7fpxZwcwFEW4GC3QsUUrYnd6v7
DIutLL3L0yrwvBA89cD4oxMJBv7+lzdBLp9A8Zw0/H9GCNuelKiOJsOplaNcZoD/65ugig5DTUBi
9e+/GnAOgNDNOMzFBwAQ4meYgRni9MVcekyMLKSpT9vBGGBVPP81WWOwXi1ZnyT2CQGF8vU/f4fs
fy+F+Zi0aTEWT1qm7dHh10vJ+S+FetRph20KOWnq7aUtHnUezSEm9ZXWfCWNZ+1KB6qMAVyMjAeD
wuDob3ubTSa1E6bc/WMIcDxDyp0b4s3j2E3nPJnstzDKfnq1vqe4hK06qo+1NzlXW6QPFjuJaTTc
B0M20Qemd/3srAx0JdacnjZxA5Q4NBmJ1oDYvj3zZIbMT3Pp4LPsGDj8tCRJUJ/goeVPcOzvAMH7
/83defVGjqZZ+q8s9p659AaY3QuSQYY3ilBIypuALL33/PX7RGVVd2bVTAMFzMWgG9mVlSUXUpL8
XnPOcw5tVC0Y+UEiVQAv/NZBWIkVLtWAHTT0BLdRuuyidPN8+O1H+X9+JJEff/y1/giQfi/KqY6Y
4//pj//vUmT8+o/7x/zjfX6LoP7nn3bRe100xVf7L9/L/yzuAdrNn9/pl8/MV//91d1zt3/5w18S
wP8Iwv5TxvfDZ9Ol7X/xxl8CwMuiaV9Tp/j4/Dn9+7cLCLObbkqKSVHMTf/TBfiXOHAsDCJByp+/
5ZP/fovo8p8//kc8uCB+sxTLIrYdVKmBj0006dN+DwiXvoki9gLLYujNg48v/I+AcFX7ZgErkk3F
NFQNpxqXPHrd3wLCeRNxGKYpSeAYJR4ZfycgnE/259v719d+/0o/3zwtaT7wl5iGq5XXvg/ZRuo3
Y3aQFZA22QdWBzcmnO1GCBQ0g36D89pvGdhvBvaBevMKqKJjFcgBG96zUpws3+vTLgPoOt5aFOGL
NBWWBSwaeDN1tiLRp8X0l2whXe2giufW24xOLrPrVdeCj0X8ZUaUWD1D3mtEVErM6BKZT0fQFQg5
g1Qmiroi0jknQRzCQi/yp07axXnhBWnrTinraUJl6+pZyC+z9ZmrErPIdS0enzvE6f0ai4zF6B4y
JXw456A6eCBX095icMXGzi4BLK8RfEM/KDKbpeTjJX3II2dvrPdMmrbAh9y3C+pzX/7sfOVt1dge
2U8PAFYQ7x9xy9aX7NTs1ZpB4wYRSSjtCWTIq0Px4EXL/Jh+CM0KqdmiOiEV82NihG8auOHuiFOr
+TQsJNxuly40eVHpztxB6pTPA7DDbJcFnyQpdSNjfrTYUbp4iJz2PIDWajcRoUrFVlJXOf6GBPAt
4YRo3m1WBukZUlXzqJqL1rxjXqpPtnnzG21pfjCexE/rDfZc911+7A/xM8QBfgr9m/mhZCtj8aCb
X/B7K81JHKVy9qT/XMsHdm8U1Id9tQp6X3kIHvWj6iZOhPlRXLDSOyJTQ6a6mJ3GWCq++OEoTuYp
zmt2ATo1QSFYiR5PS+ezXBrfkXuuWp6I4bQ1UGOq+0B5CohqJLV4Dc8SgRDxbvKV/baBFcoFsmEp
zo6Air59Fl9DMPCan6MbTlx4BZCjOowZ3Zsm+qrLJprUNBz8uvCQyMxEQFp98QwdsdhM2SHMSS36
0okpjwhLvCnOTbXNVSd+5QRrQALpdnkLY2mk1uBvZf2AP+b2YlpX+IzwsRAGjZfKDyb/lj2YrsbF
Qnc918iKWVLUvYHdN+HLwKYqYzcaLLcUMeFaTgZC1KxPt46Zhw+pin+JMi9/QAZIyoVwNkMSSG0D
4m9v47iCVpfAbPCH2YPoM0VeNz8gHYeHGZWrvnOBncKhYLDPAlUZexqi1P+ozdBj6+mSIUfyb+jM
IJKibjNU60J/LGu0b3XryiKIAYEI+GMhZFdFPKQFpbaugFiUPNw15M2lH5Q1S4N35tizeznzutHT
riE/3WKpU0wmDsVHCosBoOddfAepBePu6vYArmpTvRnH6M4PtTlIV71FOB5hc5eqOrPq0W7LEjR1
dJU7L+8XnfmiSo9d+sy4ui8808QLwpQUH1TqBwnMiNVgD2/WcIqTIzMjYsLO5U6DS84mYyc/1bLX
MfQNoMHKG1MD9gQm0yhhb0FhI3ONqTY+SfBm5GSDMHXBkP+olP4bDs//aSeeIUqKjhhHNUyVwk4G
A/GvTjyWi9YvJ95/+vE/Tjz5mylKOi5fDGfUi9K94P9x3snfNAp8TRSRJCiWIuqchDmKtvD//m9V
/0ZummKZmkaVzZej0P7juNO/KYakyRyGmmqaMuXnHyf9L+VM8Fn8/uf/lXdcr1HeNnxi+ddq9i8v
/H7U/3zclShCZrWmmkVZjCXTsjbjwErtXrzpbXisNMQPMYI9lvK2UarEVDxOJbV6jpSKrDv4qpjq
bR1N9S3K/CT+quUvZbrGkcE6DPV0WJ5I6vDxyr2TY4oUhZCDGXG9pu3VBps1jR4MquYRIhyPQB6k
gkmibq9ya7FJwAtlzyWCbiwnfdrwnucKxnwEXlyqYHVqqGLhLFxbRkCTkR6nrv2QxUecBpugHdZY
tdZG9ZqB15JvISL9RznbKU37LJCGo6vkZCDlWw6NfBC1eS+qotvJpt20rdtM1aLNJ+g0xBpWqc/e
HUyhkzQE+LathzjyvvI75FSvWdl5pF6yPoyR5MZvsAVPrCx5ok034HWvnEF9OGEgjTeKKhN1OfnK
QFWRsXsdtr2hPk7Q91BZOrHaP5GL6pngkjsODJBKcPCgvpR6eDH1jt1x8twPHAstiRspCDGYC4bF
OlyFFaQTpivPR6Uw/AK+WWl1b8qt94VSALRU+7q1i3XD79RN2gVErCa+FvgTKXHgGhYEMLaspUdo
40mK61fXYidnqlT3/aqUTr1i+UhrBbP8mOrAjtLJV1kIaez/WFUx1EpBNxsbMpJ9/MvEznwIierF
Ahq4Uo4XN2EbIRS7ZSYsLaM/WjEiw6qByR09lNiKlLl1UwILCDdYtsVxyl6zRnFg1F47UiVbjNeF
+tnX5354RZBhj9ltVaSyV8zSfmLXI8aNz0nEjbaL6nQ9IBqRyQ2bNayJunWJx5Ood6dRKXZ3rYQe
984MB7ZMdrli4IbmAVg+lQLcOlCGOnoa1gxOj0OjnyE5kafKnv32PELJG+vtSD1wE9tNFmyg7rRc
/cWibnniNkzhjQwj/cj3opIgMtyeLW4PubriM3LEbvRR1i1A6ZzxgUH9ivaGydubVF+ZzRg78fQe
EEskdLsK3jCX7HdYsKQfXZgUug3DJwtRbQyOfdZBICscfFjzuH0Yr2bmPXwygdnOmhL9tqvKx7m8
IpomyLm078veUJeP+px7QvQl6eW6ufs3oe0DY/RrkYsETYdUV4ccVoDQhbUrK3D7jaF8apEIB73m
QpnqCpY+e3AjTk4ks4LQfJDvscutXUOOLmusFhRYxO7Q/qa7PGM4FQT7/mbtMpCcgEbRGXzvo56w
8aOWxNuS5Mgq0fw4P5YggNOIgixL36cC3Cc9NlTCRqvdMZebFcqRNTHSR9ZPRyNd93l4VNiHCJQo
cjEQ6hyn7Cin+82wrLjXdHahTiG0yzQQIPiIjDCnvPsOEW9h3oyHUki1VWdq+1LQ9zniBJIv7qqD
4ZQzFDUq+aUSuzth4jjIjCnEpdGm2yJtNg1D6rm8JBLa8Fj96rvUhUrBRf5UIhxWyfZVuq+CJAfy
bwK4pIEPSJ3IL0vZEcBFhNGtfwiE9nsez7AMEV3kujeq/SeCt8bGPUhJpl0yaUScwoWHQ7qzjZ4S
rpfh7SFTRaU+AoetwuSpF49SYySuSbgkLvWTJpCzOLSLMnpHI+3hNHcbJkikPApRtw4nUpUQdjKG
W/WDuaMx58Q3yDqAwBmLLp45d4qznVQpzjDXfoUYKyraRVqksKjWCC98sY4cmebdVsNLqJIqdmu8
prkbq4QFcVCuQDkzg2HEXULegrY0qq8wYl+P9kuo3wcw0To+j2RYtSNkJfwvOeV3XT+ya3Ky+X26
kSvWr7JY5NE+wLMTg9di6C+GNj//dzX1//PqEhFIn6FJ1CckW+PTphD4x872L524ZrEC/bkTN2io
//LxP+oS5Zuoy7JomSojPcz3CkOiH3UJb0GvQZfOtlfBOHP/mr/XJZr4DUWISPuumaqlixYf9Htd
cn+TSkfPYIxuXOXT/q26xKLg+mnK9vsLV5lhSfdJKFPuX+uSrBZlA7cTyR8LNrCH2svs+VAturWb
3ry+s6/qbvJFv/auIvHZW9QSvKdoOsXr5qYC4HElj7icSvZGm1hKO/WQ7NqxW+xguXe223opjc0C
2ddtUfjsIolODnvn+83/Tk0CK8D9qAX7NCt26MsPH91C9wnJcPDQTGzVcDHii0id9r1gq030TnTN
U6/S1z0qHRF80TuBZukFn/UCtB/9sIpwcZM3X8aD8qaPF5akdjQsixHMHjhfpyL1R7OTpeFljwIU
O49cWVCH39Oh4ui7FOEpqjx27hjqgnkxFweoIkDIe9R644bdNjhhsJkDRLNmRzNPfsQqmRYsTyWX
1NFXnHXPSDM+pC2arjc6+Zbvx0m97tNa6KsJPS5I02xLerVrNK5ozKxqHMb9akhW+6pwApuUR/MU
4WTyAvviXbz4Sz7XC+17jYmXn9fIEb7rXDtB86EgePJebvVy25rOk73VkRXa8oSQnP+eRbZA0Im6
eNoutltGE1fSqqLVp/qS+b1j7ZAKvG8Xnav5lr+AVW+zLeV31JowWLfaeoFHetsuNJ/SUre3kmZr
JyF2Y1tx7u+dv5a2sw7tdJ+ScaNUk93A943WIvBb0w9YTmi+ipkBwK8T6Y4kcXQVblR/V4Zrqn/P
x48Anz5iRigEaPk8WN7yYvDip0ZmG+40Tof15MVAtUVzN60R06JrM2yl2ffD9qbA4VzmhXuPRss9
043fJhYZNe8DKJFCS9oQutLaGkZ4ZS+oO5KpMvh8iH44HTcWSUgkOfPQX+Zu7ga2/vIQ62sKMe3h
jrahdAvccc3PK7gwU/LSTfpqPre6IzNemt3biKQNJBVhjYG6Mo5E75AA5XY9M9NlP6Supku2EW+C
g/FS7ti33a0fyeLGniOa4M94cRCs687NzjAHP5SaAlzdt/lrdQPCaBsvlpv6w5Ie9ozGhQnIsCpK
dyhs44qNNfVve4DQ8YLhFPz9K0MtZWMqxHeUjwJjLHOPo0W+gYEiVe22JusErvYVTX38yfJoiURZ
WRaoWsOHMl3f8tWg3tOgbT2zT6jLuyVgQeeUOvS7NpidheGent3dZmc6H+RwOM3mw1oZ2MBsZ++s
18vH0F4vuFLIk6S2XHPJyK75btr2uGDbbocPC21dvmpr9dl8Ty7S1+zsi5X5Tga4I62qJb67zBYf
NqZzldEVrqCzvkXExtV88eTph2zl37BH/m37I5s0rKoqy/gs/vVUmHZD/+Us+k8//vepsPKN7pgj
x2SOK3LQGSyefh8KK99UZrpgjVVWYhw4xj9PI9X4ZtAaa7w/pxQvjVHuH10ybxJFUzIk/qGpMmu0
v9Ela+JdPPTrzkf9+Vu/v4ifu2SCmUAEAC2wN0zMGO6OHuHN2w4cHQ8Wx7CoGYlOXZeFl0xb1v0r
RfT0zC9Mt0SyHy5KeVvqGES2pBfFMDm8umMeaJ27daRvSu1oUEi3NQcCD9l1Mi4JEuN2rWh405Wh
P2RFZA/5pmi2A45kiEkO6lur3im3FbHoxQkRGAbLDQlGdNosSRuXtgTHSQliJRzPsoAXqXmokhX+
t6y6GgzhFqqP3UzwomvrQl7xcj84EAFGwDCajrWFFj1+ZLFiJqE/JjyQxzMCbQEhnQLO74K/YTsE
42NDElpGUMJZkeKDgXoc1yzqSGVpalssMeB5IGoxNcTJjB2L9CXXYE7rhbWXwjn35rVovTbu6Lw/
aYvKfWd8awPjZhB67NDMLYLdMXPkl9uH/BL5n1SrDFV/e+uxXLzTfNnvSHD4DQvVoYTMhRUjAqLx
2Du+/2DD2/pU+0VarvWRrAPX1Bzj4dOiMxi2I6NX9nTtbU/8DcEyqb88L7Hclq9Nh3l6Vclum6wy
xZWEc8XIQ35QOAu8/opgRxHXUXlq9Us7gTRajcq0qbbtyMZ1P5D0EGIBiTeZureQ90aErQS689ja
PiJ2m530auideKk5vQ8W2y6d5Ex+VWtuU20vRh4/r8SLKWTs8bu5nFbDCpbOkqJ6o1XA4J3R2qbF
m2gj21w8zsjm7aq3o6MVOqK6QIkyvZsH+Tm5RC/aY8jpSNNK0tMKBdD1diZatLb98GphjcfL804a
7hJe65pcky/ilVLd7sGue7h0YB6pHnQJYbIJNgyCDfzx/hVV9+S2V/kZSma4sNhnTna8t/zkKC3k
LfQMZOm6O+6YibgxS2qyDHyOBqdBM7H4GOyvx8ytvP67bAfO4GrTIXoGM+3fNo/McaXH21txprf8
fo5P02Z0cpvpvH2z1zJOjMlGTmvf+L9LY7cY3tJd8za54fI1XCq83B3wp426zL9XxLzQhB46wUEZ
wy98ymeteswD57G7MD8NHwG4uOZDwCeqn+M1YxSjI6bc7h9vT5xWzsDfieqZj2gewEfj0aHdztjc
oEfjzg+31YIJuh8H63wlckkex02wbh5zjwnPqdw+p7VrIYxE/cL9H60mdaM2+NwfCEZpCZaZKS2F
raK4zE4wC5WCX7EDvnmqfkFKI/jM/a1tnz7grtSVXY9qFBfV6W6qBZqcOxVhNbGNTg6wiKLYUbPh
gBY+RixJtrjXKIFggGy65ceXBgXCdhgkreIF4b4ORtrVSXNSR/Be1ta/86hX47yQNZ1zhTOMGeu/
aqnug9lfjjEmpn/9+B/HmE7jZKm0VKamiroKlPiPU0z7Zmiarosiw1zdMA2Jt/xz1MtK877wVE0W
qapOI/THIaZ/Q2SrIkZjE6vzKf/WZlMT/9xS/fLCeTF8Xz8fYjl79eruFUbKLLPbC6JFEsN7wqfR
ql9BA8NdwX0VmWydSlID5TXmCluZ0HuzI9RNzcM4pmbKAuUXKhsms+bEkaC1wJCTZWp89tbgFxPX
NFLDVjq1GRwt6Qxvx9PNYB3O8FnCZJNOMtO61jFH6bkTtzWQcAoAxk9Tf00bcVPjNx2ah6jjEwWc
IBbK8gk9ILNDFHZLkHGYn7xYgR16g7pFRzPWmdeGHHipvDRSfDnls/pbAPV+4ImFjW6dsnOK71L5
wRPZ6krjwtA5K0TTkxRCZEjU/pTJHemGAsNPvC5J7KvAQVVy5wTUmyFgU0nnrFTXegRcVClX3Yyz
PyJFpHgr4feFunE0MMU2hsj0753US85dToe5dioaojxKnssYfVOX7HOMXA4itYWMRBJyzXNEenGP
ZBq2JJYglRA9dS8ieAubJyLvbW3w26l4jkINpqSC2QLoIJtPZngIPHsq2IAfFMNjoAkLkJq8IsA7
OTj9e+84WjYhDSn2N5IcXw2Kh+A2ej1EtlJf1MjOCRUmzr47qMKrJNY8SrAPQJsUFJMdm8KQT1gr
YrOvVaLqb80xrxtXwYqfa+h/QLc6I3pgkyndrbEARHJ2z6M/zuZWYh1FunJrQHcJ3tVkPMETXLCe
wL+RuS0uwAIRfcKCkKw4Xp1qrRpjT6qKXQTlFQnYZQzpS3qj2YyliZxLXkY3Yze2A/MmzC0i8NI8
Xt8zTQNFJA+IRzVJXYAzJh0vqiwReil3LADYOIpm/YW7+wxC104DKptMuHT40KtMd5VseIBNeof2
5TaImmUuTkQoPdTJm9IA5NEYvuECOQm34FMtezu2rqNxiJAYIwpn1lwFT2UfeWp8JbpdV+9xQUxF
xzcBqoFAxDObpGOltC+jkmBRb9FqBpySSIfXndK7kqQeKuOllUKuFwV/kNo+BhaQn0S2S7VkuUzE
24C3i82Ekad4TEH1t7flJOAQp1WMpZeZ9Snq/5i9c38ljMNBbORkGGUVbpqBFhxEwELroZTNnAtM
Rgxhj+vKvrXQ3VssY1r+0ZGx4Mgl2UzDbBynnq5f/C7NHyVmDB0SrgqmSxM9RKRukxocbA9iE+87
vAnUWgN8voT7tigi7LLjDu8A81nmBwB4RCokxvgndawI6AVyRJwF6kbSJahnh/rQTwfNpH7mFhGk
YaFp3Tlr2etuQwt2B5tacgTQVQavtcB3gVhywRyUTTLk2ewaAXubwvEFQx/D55FMa+KguktknPWi
8mGIul3erQyE7EY5OhNBrGY1XvCE+tlwGhAqp4TMQ7fyotDa18jlHAP7scytS1ZjF9QevL5FoZXM
kxz8CuBZb4uubRBdPKNegWg8MzzocRZRZwbSm6KyLNcr1S6zpyglZUeVceARNE3cF6mwEsELPZMn
9gJrud10zcOdcx8h5eQW2tFrW9hzEB6fBTXcjwHYswjphCK7eddvzIyVfDak0aYpXxLzRpYh6lyt
2gk1JEgLcg64MeFOzz/lLUkG6oWZH5ZEVvMt8pUG7to6ryV7ygMPbzY0Tap6Cwd9zl/pkEiXpKe7
iMedgpo7TYi6kYD0RqY3EuU5C4CWJiQrRmuzi1j16C36CjK7JW7CDMtRljDRKe/+n0Us5IuIiG90
n5uM7vk+DzZNRACwyD1ylReCsZ1vRKUbviyuEvGx5GpVOAJ4XmuEoyio4CM0Z8kdnDjcPQrfJ/YK
dbiD/xyaX7MxLhOSl5LgtdeeYvLLLNmZ8A5EdWInIZCJAwp/p+VxUWXn/vbRkNw1pqh8c68ZTrAs
nSjIEKO9jPlnxAUPiP1DIngXhGIO5SgooXXqZ6vLCIShAqtS0h+0ywD2EKUq9sszOGV37lIg+anP
7MJO+p7b9ZMrWbasFxMLog2+7RE8JaZxEGJeNd0TfkJgTbepOSfWm5UZWIA1+5awIYhOPYesWaE0
ZSo+Eeh3YxBSUulN89ttfuh0wgrn9RT3x6wkwNpKN2UYvf1W0vwbDiGovmR278Z9802Bw0CAffZ/
PRDHDqT+uXr768f/qN7Eb+g6lfv4GikAEkpF+scQQvxG98/QGyklTh0uIOunVb31jZfCrEPSZUVD
gMab/qjfLKbljCxY5EMmvMva/s4QQjYZrv80hPjzt85c/Nf6TaNSDZHG0SIb2SPgLcBhxVpP5qco
hkWcJzwtb2i78qWkE3uO80q2LmrWgUBn6sqWuVPdvPkumB0EeiRqUR+/RCBDx1YGpD+fcngLWSOv
y1xx2GLCJJ7AjovzoioqB3TKRpx3s0VcHxdslOvXSOKMU5DzVlnBABN2Z57RiCOLLi+xMfhplK3a
OhmBUXYwpngCWdBsyK0zhnintXTtkCkBDE5V+Dw/U/65epiTvxY/TuEuLfTFYDwq7P6T9CwW+UuQ
+/ntEnbEBs23r1nHEi+n4emetlnjE4Eo1K6mulvp4m0NuQrzQbIkqGVfjbHfouA3W8FiOiNtgKJh
tEvPc2iZ8D1uL2rIIDuLIrvJJiq51BaV5DKB1dBwnSiF5hoi5vYktJ6JIDkFYYrB9y6rSSO2ioLK
Y4AVF6ruhSJizS3nB1FTXvMOAZupHsboEMxp4HRC9d72I4tlKjsZeGJcXyWBnRdX5VdgCltLDhke
FOA5ZUxZMIEILBfClTDqK/jrNNybJnsZzNE1suLFiDjo+OuVcB8Q45etowjxATKHgrGOOj6P+Utu
LWaxXUxQ8iE2nIjBscKNQhs8w3wR9YyAnHRVmtIZ3suC++2ljHKI0db2ZoqrQl9LYLfIq1hATcBP
u5e7bFuGwTOkgyCpzxIHibwkY8CLGujtSbgdsnvSee0HqOYrNHgdOo7UYBwtqzXz1BtxSc1Xo/CD
6+8hRGBNXUtmoDDMvszPpOy3Nwq+KF4V8zUoLC8eikWnH8LukkUUc+VbNHq4Uva3WnG0Fh8knIEI
MkgnsX9pTHpoVpNRJyxqI17JMEdtUfpKzW2GRUUGkxoSMoO4oNCHt4iQU3VatgrrSJwSShFzUq/I
Ubla98TbGdRUEF3UuKeIkveB2CJK20+a6bUY0QUBohWMZfLY4kNSmBc9yDwVo3ydQXkPOGBqAa5h
N3njqPvgG9Yte1Y1AEHA3gNLgtP3SLlMVscdYHMtOuicgXmuLomz8rrS2gVRfVQ4EKNUWGG8hwKJ
MMdgjwXcWlQOddw+qzLoBtQl6CWUTWzm0NCnU4C+5RaJT/qYuwr4bz22XoilZYOu+dm4SizMRlO/
EpLhIAqM7qfUfAy6wIlBigUC8u1/50WrpBggPNFTIcRi1Kz+SwEYh8NdkvVPyfNdR/WXj/9xriAA
U9Esc66gaOboMv4xFZC/GTKtP+29bvz2hl/0zgwnUI2Jssmkgh78n6eK9k3FUMtEnOOGJSiL278x
2tbV+6nxz9H2X164zsv7eSowYkKo6J4r2zBnalHBm3SX0EmbPdJSebEuRXQonggcPWcFDPFTHbtN
SEmLhNbcDUXt6ulXYx2l8zStSkKPzUMUQhi2/BbkBbkjLxrYr2Lc6tr61DNMIySZpKmM5kSQ3TRy
a3EvjrtAphQf95DmbFXdYLsWbutAehyHdSLsh5GaajgAsqVD6B+GviF28E1XeY1i5nIs+ykky9mA
IydexXLiN/Re2J8y6ZSIy8k89yT1kNi1LmHPBruqZGUEsGAIYdorx7pFFJU5QuXK2oao8jx0Q/TY
gyt3X3MH66ROcdWSAsL66Pod1IS6QK4j7oCbPs7yVjgT18NKkFK9JqnIKcFDLprSmQ+DvFG/7niw
1m+N5TOYqvENHtR9M1vsOTbStyfLDptdSIiMwwhf69ZQUQy3qT02wC1caKiw9k1ap5cbjzUq5HsW
xUZ7DgCiYMHlFye7vu5QRdm3zIXfVEI2ttmdLaS3bFikh7KjnrXn9igWcJQWqbJoEY+tE2LIl+Ol
PeZIp0l2YLqMgIg4nmjbex1PPEfO1iybCb3UsduGNWHV60MXeEiywxDAMgSXzdEY8JXuAn+88dje
k0Euxr6UrzKLfmwb3g41U+ONUB5gJEaDi6AwCJfzW/EZfW8mn3UoLMoviCGGd0/kgHjLGJXAVPQn
JJQoK/1hREEuPIE3NuAjbozAV7/Q/KS0siBxQPRniOM6f2yhLa3w767eQiK0ZqKjiX4ly5ZcTPlV
9G7FoWZcS5IQ0aIowmguojX6QPPCttYApFo7lB2I0UgWHW/HwvT11hlP+L6jXRQ40SkpPQlQKgQl
9gyRvgSYhaJnOyi2MS0BogJaqXiVz0F83+GOG5N5MbA3FhJn4DqV5EnmqVTvySf74rNHEDOT80zl
o31W9ZEQFeIFWCZ5JRsdlYV1ijHyGrfmwqp9TSAed4WKThSfjXr2+sxaqzeWwczuFGMtqm7NgVVP
YGTATiJTB1I1M7hqck6mw8zoeB46VFmXLnwV70qd9Wg8i/UJWVZXYVl+VOsNYJSbY7SuusnTTZvt
adIU6XlSHuvvOQwc8rtMZj1jcubXrQhIT1z07NYJ0UySR7RMjkykXVjVCJWuFncq08UQWAOQ2OeG
q12l80rz4aCma1VYiLSM6vcWy1G3Eq60OtQ1TAlIXXEHQm4YKHXsG0hOmIqXuPikynMa7T1Sv0T5
OucfVvGJlarDVHAj2LB5VqfnqTNcAW8RgswGIOGwSvTjFCxZwOsfbDvi1+Hd+j7Juh33r2q9zOql
oALItcf1rbh06nvdE5p8IHPKzugSy4v8LD8P8SNhyFzOHNOp85IoxLuiXDWXAtskohLgaKTlZ2eu
lHjF3YUCz5RcOWsowF2TYRbxnUxGp+Q7g8qBK9REk71T1FVT7aBvFDUpS8deJsdgl7I3DzcEuZlL
7WTmB37F9j2ZUj41dwVutYtg5riSdmrCR7Fe3UORVoV0rIy3ANowy7TYD0m0fH8Kk2sivzbWqfVJ
zRqFfRC/Kvki4WLZVOID+V08LDbJG7ADW3ySSsG+m+dIwH0Ny/c6/sr02lblfakZqG+XImuE7PYl
iScYTmm5xNqsk7NtbIVX0SL42mknIuJXXQHZdKX1bsvm7jNeaz5kuGrV9acKkNuwrozHELF+5N9X
Me33uXjIPnIOhva1Uj4UyaeUqtHasf2J1VM9UfWupmBvyq9Z9VRqyA8cEYs55WkIvsp0VCD2iFrM
TdhekbGPPaI/8xQA+ZpWTbCfUcuSP2WrDF+sC6ZXO2WxU7MXhCMQN6jJnhVubzQ94ELqufBGNJsm
9gTI7ezWWMYF5wrEf3KeSfgA/AtffPTA4faNCF/GmfAlAKcuptGdP2uqzaQjmMtFbSBgERkSoCAs
qNgqGvRoM68X81DCEChkWoBtwXKN1b9t306cKsNMSUbIZRlI2+8FzX/dt9O2/6lv/88+/o++XVEt
w6A7VwjNRGmv0YH/EA+I39C10RXzP8osSVMQpf1j7yJ/g2hIxSexWtGQ9NLt/9G3U7LpssgHylRs
umlof6vCEu8S+p8qrD+/9LvO/+cKq8ymYchlxLqK+Va2y1v30CbbemtUO7kAiTcv0xn/KDELInJp
d+L8iTy5edUpkDJkabP1VUyM/a14ZZL4czUAtW0rcdXLV6V2zfG1olJjLyjIjO7e2s5uVA8wJOlD
5oRdeGVF2+naCMebmAONp8tl9YuAriI02xbC09QuQ/LM2mAR8vyRub4xaesb7SOonNn0FeakYOhA
zoh7nWE06RWC8pZmjspieiuzujB3KOMgjbE6ZsEpxI1T8tgSD5LbWsvJorfEWwpg2kb+LOgHQuoV
6ySn3CLTlWP0WEjnGwgtlwEmvL4OzhQ3093cBsalaNa3wC0g+rFOs+/+9GREb83ImxCZRYO8FMQ9
We2jEwp3IiP5YenCLpK3tNnfWerkSyvHnl00Kw+7al+y3Qit37IrQBSZbbBfMhFQhWdpfvHxRkUM
oluTo6Wc3HGeHb6XgYnjPXn6s6TFlB5zjkNkq5C9B2thmA+Jfk7YO2jzp8zjSyHKPouPRBj4w2AA
3kKarzk15dJ+UJ1qOwsOjqgpdiU4HikVlmeqlDhJ5WFoK29ui5JZINp2YTWvoYqa70ilqToSJVe+
KoSzUD1V+wQTODEfpKKmXhSdS2Ej8AhDRjctyfKxGjJvVzL6ACxSz+Tp5GguxI87CCfkMZtfbjVK
kwW9vxk8t/N5IJKBymP8IG5YYpZ6ReRS2fgf7AS+8TOvK9K8/kB/II9LCiUytrHv6Z95fhlbzH7D
6N6HSJ2xJ/iME/gGvCzZNMlbBT6KqcvxtrIWoyNf1I/AOJa9lyurwPQhTNOhknHSCPCFYRIigHQy
J0S4Mjo3PMUE345+ppyBzyvqDifGCMr+rkXDZ+K3FijLvdUBlD7mljs/3PNNwZEl19k4obQL2pNi
UDrtW/IAoDIaTvZciWANXHJ4sJmQcjZKfhD6U/TY/H/uzmvJbSzLoj80qIA3ryBAgjaZZPoXRDrB
e4+vnwVpelop9ZSiH6cjKqoqSiURCQL3nnvO3mvfmbwAez+hUX0jaPtC+hbVXmPe+Izgg+Bis8UC
1lJ1ilj06ZzEmQ85Uf4sRqdGJfCNacc+nY9T5Y0+VjWcHMgo+CpXIseYas1jNWJhG9YosVNxq+lA
Y+zxXisYKjjqvFaUdXGOuo0Bs9XGFwbmu3JKd4Hyl3tI8Uv0uC1tzArGLFpHIO4uwrYw3hKD0b6h
lxP8U9tdFMmDnrfAmch+hIhIMNlDgmgdQ+i8jq1V0uMMXZsVGb67xhuRB+q2qRy4DKU6+LB+h94u
p8101alQqXBFRl1MWlDSb6t4lVZrhWKTY4a2KXGOTBvCNzDpJJRN8qrwt00Dj8oJa9Q+ewgEA1hi
5g8I8GaXTzbG+2l+ZPBQNEfsJLTGM3U1+EeFQAL5wRyuw5bIs6a/ZuULYsqYvlzmIEdZaONuOa2Y
ilrcJPWQVXQ27tJ0JwVHkRJL5Xyy1cQ7hsUNdrrV+OqDeeHYUJ5GzJaE0K05ljKm7RwZeyKnNMTo
u/ISPVs5cVklI78b06O3MtGoTy6FefFz6dmti+59Tkc7p4gSYcdYRoYYpLzHo4Jzsb2ZgxfVusYL
SoIgBbyTou82A51OdXS66Dl86VEbvQB2myR36NAMrayQuntBtXI2bnbgVTZCcUzEzVRetQ48yjeE
IT4eB9RFJM+RDvUWSg4Ksqw9ywZf6IGxgyy+SsvE1nGkwJ2ac8NpnC/IWMoZk5PGdIk4DKLNjHVG
9swfA9fyyRl1wojJxWoaXg3AQKP4EIDqYGXqPvV2SYw7SfWN0h2F6IHLEqdDVV4btCVJyvmSSi5c
y/kWOwylT9Kt4Q+bpG/rZ83KmYBDqOlDW9Z3uvwKlwWOwLgxlD3QxTS41dttSFcYY6gQcGSb3zKo
wjL6tOr+P7YQQh0vgviQDEQii1pE+vsBhiQbvw4wfv/9Pwoh+kK6tsg6aEVRCkkinZ4fdZD2l2ia
SPOx3uO4xz74RX4CgBObAHZ8yTCWbtL/lkH6XwAAdAucGsCPf7sMUn6Tn3y9cPUXDeU0WoFZ+j16
uJg9yDBeB1xES6xRG4H9rJYTpMSB9KPqG1sHkJdN0T5s0EWgMpuZcMjNhegokiY5LYsKafSPWqfs
8ETcjj7nZDwvshSe2xlrNQ3xXqnsFJJxg8MmRqApRYT2suJmSvSukWEwj6+zSHEi5jeaAP46mFZV
qx8bs7zPF/hvpFie3KobA56uJNN77ckiKdaDL+wDIoh1Ub5hqm1b+Rs4LLslf2BU4Gpk9ZHFYiP7
4IfLdVg8N5wJZHTcBmgimVNXM963YnUIetDAGalgWfpB4KhlHBqCDxPeqbABopvjTwjru8ZSbVFm
mJP2mGLCVRBqH914a40SuwkCMKsEhJ68CTR5teIctDdWScoimeCKngASJLI7RVVvBa5G+ZXl5qos
PxNa1CGvv2wKJ7kH7MyEf5LbHTwPCiek/jVhzqwL0cQRXkVhE4OnvCemysGtbalnnaikUbJr/oih
ZyuOr3pOzG4vbUdgcBkqH6sb1lg38MZdVeujigkJKQYnaALKOVAenR3W18nPOE8NkFOMddKR5izD
VOrkjaW/+Oq7Uo6kEO2N/H00PsWW2iMllxC/F9FTRfhpmI9ysBYn8lmFm6DBfFVKMEj7dVGeYLew
d4J4xsQ0te+qFYMNiO2YSK2xqt2kSdzJ6ralFjlkV7vGOLtZfs2thTyT2boxOXNiPU/xe6OOzD2A
kiIkzJ7ngAlQRRMAgoNSgrsSoQtRNodTgemQPieJVjFs+FEwXUHbovZyJqJPYW7uU4m9eEmLVpJv
o2Ks52ncWvFjoviUDeg5gvZUd2ABEg2bFd8FH01fyCDYnXFUKUhPam/OiNl9umDBtqwE4Kr0l2SJ
Erhkap+BbKfbNFUH5k5eFELDx3iu162HamLN9nXo/KeQzSflVZAN86NKC+RBFbTeWAYOguhFpRHb
Y0rPSc6M1YssvXSq5Rbp+NAV5X0xmDwhd3k9OrW+joj5qeJ012i6a+a6F8nFuuAL6Z8zUD/xzODP
71/IIrIJ0a2QGqien8BQQkezAP5LJX3JwNiZIqkTmn/boleuGzqf8dHwUYDGxX6sAEUE063PNqdS
MVgtz0jS35SJMtEeljy8cV6SE2neK2ccdbdzSh3JKVsMGTm1EB+eKmohlWDzcPoY59ot04M5T64R
hDRXJY+BD0D5EYfEAkSlmSEg6iL9bFS2hDI4OhMloWK4RPKxwegtbrStAMpyPycx9TKkjLS8VVLl
Oe59qHjftFxxVP8j7Oh5kNDVpvEHgWiUquE+a+Cgow3TcdJ0Lb7aNLxp0qXNN8ocp8qbRh43iHfW
Mk2WKMzorbT1XiisfZaE92U2vKSisFcEOllJfd+hmsDLUOkT0ilF58BGkp3pn0TLgsoerohPYug1
PJQDCu9Ow58LgiPMXSQ3A4cOIzjOdFN1go0S8zNWniPDdE3GdGFYfNSF5PVjxHlKfZ5o14q5TMeP
M1ZCegbkLXrDG7FFbjpdOljsUlScQ6N7DYvXWpnwkBhOxVMlS5o3G8wSqtZhhLHq4/g99CcOHU6f
Bhz8hD1WSoweXtI8dbhxDYphCZMf3ZS6sG4REH32dZahbFIO5hSurSw6pNXwOGVUl2W9L4vXHjIh
IXCuJdP2HsbRjSZC5KJ2+FRYCnpBcKpqwDWjxuYOfY2b6JT6uAoVBZXHIoofHsfmxQSM0hKyFXbB
pkuiJw2iF4ziXWlCaaeHM/nqfg7iuyQV1sr4mgrD3tIEL2u7tSyTXThWzuyH9Kpb3pNpIRvbIsj6
LEJ9VcovE63mOEbVGEfrjI5wLBJDxCIwa4jgYqbTi5F7xoZZPMl6fJWQ87JJb0SUlmE/b8NGPowB
nMxggi/xNvWvUtRu+/JlEEPEcpuCNpevVXc+LqQyAc5R5CdI46CZ0ZYgrunCjpgsFhcK0jFLN1p3
ieRyS20/zTepT0pQVm6F8MFsdJIGn4dq2JQMI4OSRwNuVEHXOKKArlA9xx3zVvbbojgajZeJwTqM
LiJd99mn1Ms7p8l0CLz5gzxZW4uzceiDk0EeWcwh0kxydiNXzQOPgC01bY7LiEfPlHUtiuvUkN2i
b10p+KSq94d3Mm1XHXcr6sTHJC1XZqGy2tIbj7VzqBPfFwqUA8oqqY9TFl+IIOGyBEScayXxmcp8
ljRAJSR+c42KzzQdvTmExaXIjHMHg2xUd6L8LGckYU+XsuFbS4+Rr9xH4ttofmp6w/02Oe/ViybL
VUmkG8xgIykfpnKvCbTpbxR1vAPkvpI6b4RsmnX6NmpHurCFowEySePKlciIGPmWtMQ8GbhcR3Ri
EuOXVHoaBWKewIf7LGZxMz2Eesi06Zbo7NVQ+95/KTJsN21QcEeN70L/EIMLKM18y1DXycKdmOfo
XrHdMbtXl8OUzhgGmLLhj9jOkBcCIegjy+6In0m9cX5j6s1jYXr/JWamGEkjOzzgg/3YepZKaAfy
DVEs97g63UoqVkIhXv+Ty3IIvGhuFo22pfDX3/UngU3pv5Xlv/3+H2U5VbTxXTuEgJs/3NSoi3+U
5ToeJUU1vquK1O+Yj392Jw04WYx/TcbR9DT5rf8sy42/+I8sBuoCFLFkyfp3upOE3H3tTnIe+fnC
YRF/7U5aopzIaVoCj6hybcvomUYYcU/5PdFvK9qMMybJTn/2i08ac2tVyp1eY5sRp9dyJllWlW/1
CBUvXAcbwv+1EMrLCH5HX17lHFvhRBrVWK/DCWSBin4isYYatmm1riYyz/WacW2KRURq0dB1XmfR
2iK3YIrnOy3J97OfHRNlrXb6Ea8yi17VHhQAJWUZQMrPIFHlW1gKDmf52e7F4EDo9VuQ6aeSItvo
6ghNe3r0edfzUXmYOsnW6J822UM2KJ6GNwY2Pt0IaWhsqn5k5/L0khIj52QVovJYBYDFmEavQman
DJt9n1dTdpSKlkxOFEJwbdW1L9BJnRKIluI3eMAOldFqaMdNOALX4DYIfnoTy/1qDO5IaLEns/ZC
SnVmzqHKehFLTsT2JBjpvmCK5WdvY3+pw8xlrzmQh+SkbYE19C6sXhUODRqZhSXTKaFmYGYNT2R+
e1Wuomadd6mxB18GJBP4fjAwmqpZ5xSR5R8KoNzhEpWrw8BU01hyqhrzNLTStmRy5E/33TC6GXaX
NOY64PvFzI5l2rI6K5MZYPcijVOPqm1BLHtOj6tSuvcWidgSDJeStmx2GV1FCherPfcBW0LGvgF4
Aj2tPsAXMgJUKIi8wuzVSKeERi25yEbJXM7ELgtqKtEJYALEVTIxL8RThUwgDtjP/oPXJFwqlgEY
CMGjJOG7/7s1ieDqxdHxRZPy++//hyYFFyfiSXz8Mp8A1vMfa5KM3RLTCYJF/jRaFIsO5h9OFeuv
7yJHtIywh5ZV659rkvnX8vEWC52pmlADzH9nTYKN9Oua9PXCF2bSzxMTM46CPkojovjsIaZUvKQR
wgsFJS9nSFrBxsYgWHjx5hf7zjbdUVuFG8y5+LpcFVfYXR1sFBn8HCQRwMq50LphdSfPnIigwreQ
ygvKsFuFWqQ33zL/HA+7YdqtNdzZaKlnYy2wWhnvrIrRDG4VSl8tD3Z4pEybEaO4xlY7i/HKPPE3
JrCbGsCn8NhBCBtJBgesx4PtQ+yAEvaB0mzKeK02mKP1055cua1yllqn2tOSUM7GliqYAMWA2sqO
PmI+anrSwncwLk0H+o+m/V324PtnI7qHRSNQw6IkW5Ui/b3nJPzwHesUgD4nUhPpAr7OHVQ9zbXI
NHlNXqNTcCLyd6dvBgaRTl871QOLIuEQFpFiN9PghOPe6SN7sWajfJEvD/Il5c9hpG+b/BuMJI65
t/zD2HZ7A2e5XDjpyl8BrF8zj92m99M+uhEMt8VGqU2P8V19EORDoa1j7ahwpKYCvNfPyQYpC/3W
Yh0d9wrn1w3eIeW9fhp2mAFGc2E7VLhVY8KdQcFwfqdp6CJLE64UfMf5SWXOk9sXYZWxtrGkwHyx
k/ts46OQ3xiNS8eiuIjCxX+2mPwaCqMg400L3EjedfV7CY+w2ZbZOv1QTNtay/q+x1WPc0U3V5Gy
a+u7xHKYONmlcSdg/Kiy1149ImBZku+0VRFvmEQM0SntP5qCKFBHRDQovrWQ/Zgb3Zd7uACrCihd
BAKJGDKHI6gdjcTEr3v7k+bJ2wiCmbjZz5Y4na47sgQOG8iMFTHN0mDXtFwkI3DL1lXS0MOWEzec
7D/oYp0JVzf8+2hhEmAUNFxtLR381EOmEzD9v06kX30zARkyU0sKN2yciBDdo/ktmV4r+ZCdyKZB
YYF1U12NB/7GVt3dyi4djRUEIohGHb7AR/NO3Zof5Zt1Qqxw0re9F65JsfQsfnhbvOaev/bXpD2E
Z9/5pCYAutCj+w1vWq/dKbTDbOmkHJG+jIjvsTWiitDdhTb4oTu15XBjDDyjuHInpzjvpOocxrcS
dIjTj4Z8EzVus0W8AhbeN1I7PMlJcYiY1y13IHcSyH4GBH0a9dui2z2jE1mK2NgOjkPsGglTDoJW
mEN04GDXZ7VVaFi1WCrob/ELsTasleguxJQgktSZ7Ef7fXiuGYbhTwmjtZ7DuZHsnLqaHNqgbVZh
Em4NsgamvY7VFVug0/CNxMptjAYXEzF4krMoq0dNmxzrdgg2uQKlRL9U+CXYSt+l45xupPtJfbN2
8lq1oxWwsELc9xLvEomhJi8BMUbWZ8pUcyW8Wi+wBzf02ZbmDg2IA+e8hzlCNexqz7yQ2rjptCMn
ClrwyrD8xYuJDCK+9y/9cUDX4uQqc50ztq5JtANhlajvVW531m2mbWNjq75M/p3FCbjL7asxsNXS
0ddvKP1r7eSbt8U6S1YeoQo5wq+18Gw0ZK5hRxZVT30TX1qiwB3ecywcuiu2AJvi0pHKg7inAXef
rqY9/7NE7FhwEBzBgS9EChbnoFV1l57MGw6bwKKO5o22k9zYaw4aHh1H3QJFXS9i1Fy4Lb8V2EyO
2JRXjDOIg27ImPcIwA6PE57h+AL/WnHx/bm5Wzj5q/neHegzjSBZwLrTqMkccasfOI8hELoetFtt
FzIV7o8pkQF0LJm3Pc2bDsXGsIdV4QICO9V75TTv4ktxx9DlrOyQpT/kO97bJ23TOMaRVeswbCRP
dbSdvFiECJXcYLjRr5D+CZ2eHPEcHYrDajqYdK5WyjM/uNfcgdOioWkP79UBM56GfuainSdYbFWF
I1rkV2PxpgpOReQ0H3RkqDSjdtUfiXFZkPCmW2NaUpNVIkHadBsaQNjGLsYZQbaDyH392mzrU3vq
T/NR90Q7dduj7AH20FbC1pM+kzU+yMfuTeBiav6P+9pm28Burl8QCD8qNACLbR+sGHKZZb1q85tQ
G6k0N8x9WNjDA6IuBWQ6Cqj8AYCBZjc7zSEq0u1WD3u6sG6LntymN2VXXomVWtnu5Yu5Ei/jjXTG
CLTid2CU/si5nvLIPWHXpPO7Japh5aBx9DqP4HCwAyRMrSCAYA//uH6w+a11F6pHZwvsLh+Ov7re
n3avfGVXz/NXbJr78VnbElnIvnvLDsyVUAGwH0kc7DGI36YbyzHhhRgOvyyfuDTU1apzqzn7yotX
e+9WtE+n59Pu+qHZ8Vax91dcrith5+Wrj/1+ACQ02dyukJvFlu9emTzwrzvEZTZqRXf5rMFjYwRD
8nF7XYU40333mq94uvZs1m7sMmW4idYfukuLbmNsZ1xCyAZczWGPW9XOR7pZoHfxRj+apUKP4aQb
3K7jA2rXb+0TUeGH+FBp+2GnhPcU2gKyw8Gp81VhXplqd45fODE/pUH7mWk9EQVZa9Nn3sxXYEau
jsr0DAqGJHOx/ay8///18+tHxgYQNW3NavhzCQyGipL4/9YZ2fVn+xrkn7//nh91sgCSGs0SdTKd
ASAjALH+USgL2l+SimXbAjJi6eCudYrUf1TKlMMiWnJKZEMmWYNy+H+HasZftNgNSPpLJ0D596RF
xteRGkSV5QognOgWkDCNz/paJ5dqIstBj9wwGthJozE7DN2yo0cKbEh8EHZbVMo2E1wscuqqJvNo
6iJPVJQHDf1hG5nbsWe3Iy6Uprl2LWmt0q8q95ESHIHYxQnRC3G3hxM7mLnXvfbkzCMnMfLnqGo8
K8nv+nqOXDK6cD1aWyScg0zMnEWPqgHJYJL5Imer5f/1q/JJjop1p3VgJKl32xHpLDQUg92zbhQv
D8RzlVIjdBQOrTDePNYdk69WkehXYgDx/epB0mAuyWg99dHrpTWt+LcqkcmAxP2ZjtozbmUnI9yz
x0mX9jO77OKyfvVn/XUuW667cauxYIhBfSlqYra3zPZ/3o8vwPifiaoSD9hPaq8f3wk2AhxjBnAB
Xfz1OwmlFnM0tfzQCPdJJp5jaTlc9Ie+H45j3j4Tq3khNvopzdr1Tw/v+Yek7Mtnc2z77bPhCDCr
hb8m8fR/fR56qSLZqKDhGJkR7t9aOaStpwzKk6iaFAfqtm5fdSl8aAr1WL8mdX4WUuNezLQfi8T/
eROW89k/FW8/7gFjZTjvWBTw6y336KcAAq0xBKz8xsz6ZJRe18SUJcHM4apSBfvvf2b5X/7MPP9A
4MHPEaL19bOsUq6LICH2WKWcge9/7gflhSn4qYeBnasVemzxHIrDG6eyIE5vY6aASs6gpWh3NZzU
qVZuNa0ggKAytkJHjAr8nVovTnpgHQZtfsZas/r7a/5XzwgLhIRxR5bwJ3z/9Z/uT69LWiA2QBhC
ga52ZUk3QaefFIGr6BTaIPj0ldQnebbY1UBt/vDpXx0fy7dDSBqjffI70CaKv/oIiXrN5EFEhc40
BNB5MxHAkD+lVeQKhYI1NdrKkFWzoUAFjntAqnGjm/So/3AZvy9eXAa6A/QIJprQBXzx80MiVbTZ
DJ/XVMm0wBFG0pbD6iDREhfAlxYZQ1t/vNKkcOugOyThfJsU8rUcOYZMEiz+fh1k4o2KtbkcOefH
aub+/RUu0Oevj/H3LBYAiPRtWWCXxf/nKzSzqO8lsVmUSeZ1HqmVmKXXdt8kJWrxgYzrSltFPanh
c1QiBJLzE7yA09TlmDBU+S2zjFuJ/yCmjEEyqGkruE7YMGlb+LjqhiAH6ZCFeEXUCI3wnHX3SdDu
vy/agRUUSN18WxbNP0TlSb+/MhC1NBNDso74FZLX159LLNTBnxtkFdXCoqqsrtmMA2It48Y6yUEU
H6Yg+hQzvz/mOSgqFsqUyYRH+Gy3qiQl+9OytbSYvy4XuPy5jO+bJdKYX15h1LGEnpEAaqOKAOKY
myAC9HlTGHN7VKVkrRvlZSoi8ovzMVyLCeC2sQx2uuVr27IF5N6GMe0PbZGKNk38h8fgX9wuSJeE
HhpcoiwpyvI+/fS2xkOrt6VkgU2MS/OhrZQnVSo+CsGnqZNT4ilpQ2fzpKh1d2NWJHBjpMgl3Pwj
U+hMYFz0h+dyee6+3C944ZomMYVgCICHbFl+f7ogX5oV5DKUlW2cymgIScy1ajbzSbSEQzy+l2jO
9Gku97oU3wp6O8LrQFoqzoNy6jp/08fZJtJIbmkNQItqfWulxqMulgSPVdK+1fDdlG1dOqWAHuQP
107p88u1qyouaUofhUVb+VUMrfWsSJFFnZGYiiflxm6GfqgMEjaVKniqusSTp/RRqGJszjHp8JpO
H81CDakt4Mgw3fdh7E1tcixagwlxbBG6MXxM/FR6RHderFGuWcqdb0jvZHte1NnwyQiv2BkU/w8/
y2Lt/vVngZqoU8UZOpGT1i/fQzp1cJhDBC0VgqFEyONNanLglrSaTiM7UqT3Z2LNS0+UKcj8sKvs
OpqY1uL4kkMobgmSlG1Q+ByUB0P+w2v1L1YvbbE0Lu8Vc3fpl8c2bVSjDSqsCLLUMw0mMdIR1QiW
dAnGOmQ4aogB5s9hDNY+Joi//561r2MlNpnvUVHMrqDps8t9V4P99IzmbQnBx0zoEkL7oPWIcmvI
48NYR2i0qET0MCFfWVap5hI9xSMDq61KO3x5xVX15XBf9RJBCEfRLAYvbgfZbmYfE4WMK8Pyx1s1
tPK9nxaPhimhaWgxNg94A1Ziq/qIFDPw67l8bID+1CkOkmmWVFsL4aZLraSt2yR5ZBlEop7plisK
wCAL9NtFRGxkZ2rFuhTowFqh4XSJdC0H3/I0ub+VKv3BL8mgFkIDT5feE8wAdHoiwNG0pnpFfnNO
A1r6zpA+DLoPHEehIP/7e/v7F0uSJq+9Qd0PwEpeHsufbi1XNJuqz63Va+b1fcH0SSOCiVUK+3pU
5rZYNo7Qf4+Iefz7j/7+Z39devhsKrvvQTusiL98ttyYcTco8JBKNUCsTF8omDNnRP0ZLXG2E7Db
8b0dsRpY1KDAhyDdJgLLIN5FM0E+bfQ6+RoNPbCK1kPQX4PKh7aUokwVVG1aPHAgz2jstsKxRSIs
92r2h/v3/cn/7YfA2AGwAVOKtgglf76BFMKMFTNu4EiLSumDt0Is11GR7fUEb6gI8ifhJJKLFszh
vDwNJs5SnTf47+/l71UgWWr4fiVFAg5g6b9OXpnxAgnRgw5hlPVmhT6mqtHt+8ITBDz08Zi+JpRq
UOWDu3bI5j98PCOV39cvk/kziDNmN6RJMEn+ch+yuJUDdGOtbfBaukLdi5j1xweRe+5m39QEq18z
H9EGRPQAMUpoJcZTQRLcQo0hzDAEzFIdkYaISW2JDzAb6Zu5sJ2qsEShNJmoDP0cvn7Yr3sDs9iQ
AdMl+m9Mo4MxCc/BUL52QWCtKrNtNlWpnRPR3Akxzs60h6YoFqLnx5UHlf+hrcclQax7CoQsR79S
LWQBxhJ5tEAXBRTX8FpykE7iFLDIyZIrEhm3HwOxRghKqGfENN6dRp2tpFAeG0umdZwm2yikKWdR
eyFWSdCnZXzzvONuqi+si9l4DSaDubMqCptGID81ePC/VbIKwh/7yDY2Ay8UhMHtmixDGaMdrZKq
tGhp2AWVSWj2jF+j6a0PM0Zf6YenUic5Y9Skt8jQX6xuofktrIlkFvFA1gMJ2wpCzwxxxtD6r4Oo
JbZ525mGsRYlQXSLsVR2MILspp4A40ywsAbV3PtN9xoZiRd3NESDlLhTfkNEEIHr55FHVvy8KUXB
nRUlu8yqaygZbKsE2Y8oYNc1mIvrilIfUZtMpxkpbZANjoU4aM7KZEdGx0MQRdg3SRQIkWlB+IJ7
HZcSGr/4YNWhcIGG9S4TqeuoBd84uibA0+BHV1rQ2iSntscmOVqNmp2IMBZQaEqR4y9VmzCah7KT
H7W5GuyUtDqOtgyup4nMuWZ6MUxa6eToTRP2oLYhqJeYgMohQIg0IFXCaW3iOeXtRBw5PbVWifY/
8jdjpd5H04AjpUBwzCyRfqJGAgcxwgUnIycIs2/JHMLKoLUwC9pJC3xIVkWwZivnh8+AKJE+wIND
412JQ8MOLJSNyUBvXMpI3arz/FgTaIrbY4lRzYRhzSrRjMp4Y/qdUyb+NRnyD6Ww/I2ZigqOCIWZ
UX7KSNQ1m70RMbArDBNXkpCtdR3lXjS9zQaaI18tgV2bJ5/kFapcwaxb1+wQ0UuArqOS5HDdMOxS
Aj2umDmMV6aBfkRzv8uW903ezRU5LRbjp65XX4AOzRTRenfqSuNStUSQcybtThJF4qmJuha9k0ZH
e5A28oDAVVan1BHD4UmPZXzM4VOURB9TMr+hitzEUo+UbSAzRZGF0oUra67oyj01lrUtjfGpZKmH
doWlGqQXQWkaxocGm6k0YpkM5KeiTFpXrThUNgOkEER1ZKDMth4KGDE7Izzl2Wq2Ckip8gByT1C9
FnogcZalrdX6OWXLxczJwYUBLsFKI4HUoXVW5jBYG4VheEnMCIyjBmw/RCaTKB/1ViR+JevcqiKf
KRCrV6liHeljuFFSOH5Ok7kfpJkGupWzexomA+SYonLJ4l6Flo4bbmqIJ0DAWJepZcc6UdaROK/k
Mn+uclpliVQRNK6eWSHcGsMY/rEWmzi30rKKdq2j+BgFOGBCTjaLanwWGnEoEu6sylDGXTQ0O7PD
uErEKRpseUoOZoB0HQdasikQixuR6NsSHp4gEvZjY9zCoSDKTEcWnb9nbe/pqY50mQOmn7VvSU7w
rtgbzxMu9Sms+XqSjHub4iNsFAZhYi05wdSZG1h29SKP95dA+x5HCKtcR1dsLQ7ElSQxXbiO93OT
BOrrkrA2GYh8qtTzDQiIbdOsJX84TqLoNkVpMpISQ3ckwTUZ+qemEl9HCUltlNRbpZv89RS0F/yx
lGEFX54yJ8i1a+JZ2h49f70ww4X7QEsjyOAnc2L0ZWbd05B5Pqxg2eflVUmqhTMYPlUEb/ko8OxZ
CkrW++iDRBgWwzh/TxUsSAU9LhPJdGIRRk2wb25UjW0NFcErgYWoEzF6EBaPpkLGu55PuzxpH4x5
Kj2OI2czw25nifAiVbSgLHrJEqIJjMqRqoDE3qLfyAZ9GT9S4MksGB4Z+dIURrz5tSZtok57GHGS
W6GAP5LC353U9G0Qas1jfblt5eTTkvFnKZr/hEgIH+ZQbZMmvpBJQvkjdkDm9OBjajqvZxF2rGhr
agHTuHocvSmR9pmJ5n2ilnJ9I6EFosF7qDsiekz1McNvLUvZNvK5OzxkgddVTk+A5x432hAaC9WW
amKYtUtDzm0QWeeoRUkoyQoTMRPuhC4Z6yYzDgQZk9PcFu+6whYfg7YOR7b6OMG0WE48M7E1AFHg
m/SnglVD/WS7uy2r7ko8cbmdlHRL0YrNE1tToxTnZIDHMc4CsqnmkZO24yucNtvF8FQ+kBGt7esx
+wiL/CHqgaybzDSUqEQPEeVIQM1Z3rPYC3CXbgpdvGNYTvC8T16JkePLxn1BPFqq+QCUUsYm07kd
TWvfhsAo6ih94GdgNCImzT6ZkJpbulZtVDpMN92c8/CN5ntON25Hu9hfza10RMWMqTSesXu3GPtF
0VB2cvNWSFZPUtKwM5qKTMagOma63OP7lK7FONAOqnxi3oqa5AaKiHlK72Xa8g0ilLH97sgzXs16
4mMsJlNFv2dv2kaKfq0IcrDmq1inB8FHXRLSJGUWSwpRygf2leqluviio4LmhHOjNgGzao3sdN8p
Yvz33XCJYkRfU7UvWvVI1jEY/Bo/GfOwkJgerTrRId8ilmdsycyRRsnByIczp0+GjtrJSsRD42Mz
CHnFNY2zgwBVqTQF7BREUFRT+pyZPWAUsWGg3N2WZd3alYl3wh/uAAldh5TjkcKNndC6UB9h2y0N
eFvmeDZBZnaR0xrkb5TGEanx1hqH+xyTsiy+mU3mLB3yip5+l7H0mGl00Y3upixkpBnZfRulT6y2
H6rebFOOXGmCxFVRrrL5FnDQJ6x9ZIRaBytfTG/0IjnP3TdNUY5AteBQ9retcc5iZWdq5HJ2VnBo
y2Kv998wHZ20BhJ5KlyjflMnvB/W/DImyqbQ8RAXafrMPOFWlznfhFp1k+gME6Rr1U8n4rbesV1V
6CERKGT5jUjUVCumd3WC/bHXXtAf6t2OqcKD2XeNLcdSQNHcOYnQlg7Pya0RVc916j/4ZByPbDUp
yVkI555EhPIQanEp8toJGOhqVNfFrN//N2tnliM7smXXqQj6Z4F9A0gFlPdtuHv0ET9EtOyMvZE0
8kvT0Dw0A81EI9HifSpU5RNKUgH6eMC7NzPDPdiY2Tln77U717phbrQa9sxMlUdjapNlEcrDOBH1
pJZ6YD4EcUAda638eCTt2r4EQY5MHwUeWPpOobo2rlnprnogo918UcNVOnjvNQ6E0g/euY71omiZ
O2uq/wY59qWlFo69LAOCbt5ruTyqjJNQ6p0nq71GjVg3E97MXA9OFL5c3Ey717uOk1WQo23WMEni
0UcvqDbCdZ+GMP/SuuLVpneHexK07gi0d+Ng6DTjhP773G6qdXQmDnw5J4WPkj+2er41UEt3ffY1
jYBFnXJnhPolTNQdaWMvUUVK0FgdFyr3fiItfJ6/jV71B0PHkspI7zq6Cq3EW84tc8IUakSsrgKH
pUwk+ZKRSS9JvuQJ9H5KiZkfbE/8Su131uI0AhkxnaQGDHmq7zXszbV8lDEeLdNfd43xMPD2ysJ6
THqgQVFz6zKcjvGLJkpcEDlLJTuio/ZxWH7PA6xcQ1TGPQvaZt3haM2m8akdC9KYBNKaUaIeN2ZR
Piffu8wY3qrsNY7H6zyWY0z12pTlyXfLc0XSK3xegJs1WrHglHsGJbfNzwlqLTvqbuzvwyj6Drtx
3CaR+Z0k450d5W+9Mi496E8naG+igUSJYexK45l77z1HMesYaelsojLJF5w1zPdhoGjxY0aKSF6R
tRD5lBgLTzaftZ6UW79rcLKwLBuZfnEz7Z2SBTIRk/jIfTRslCX6oLGraz99zNDbIRlFCkPH/GC2
pxbck6n8fj2ZIllLzNbleKcVFUrhrNg3yiDyCidDLOfxpSWCtS+bvS3Esanh29txD97HNm6mVcf7
xq6MlZXk1h7BStelBSsHBSF7lDYoH2lbBiwA/0pnd8257Yq1RnzdpUtQDYGLeqNkQ7DX6K9p2udP
8Eh6B6CSV9TlmizybNtUBANBT/sQpREfDDO8t80cc4bYK7CqBBEVb/gZDWo/bHd9SNh8K23S98bu
ztPaT1Wrfc35E2nr7CWuw+8QI8BT73jQ73qcV3gv92UsYOc22m8eowV23eIS6vqlKFldKt5cBEXx
EZoddsjGqy92z44tm/iZFER2BY5+oyi3AW6Oq66WmYd2FwQQx3V1kX008FtW5JuNABm1o5mFGf0M
3IHCYmhrp7q7t1RpLoyMwqEZOGn7YZOtSX6HFTXJveZHzwYEZRin9o9VSLUTnYZsjNPfwh2N6DT6
br1QbkKnSZXAWgOlHxyP8lkUR9MPnyMvjU4JIi6EOa0YOVQM/V2a1Kt0/O4yPIdpLFDMzPfP9nBK
JenUr5A1pPGtww9uR3F0ZmRHj6Z0Q5yOwVvxEDSAVRLAX0ePMW/pqHaT23GzniI/PudmctP7Kl8X
wvSXY5UGhzhzbsiri6dq1BaRgyrKVW12oTlVLQbbZilE/DjG+m8dAS0u/LjZYUn/852y2LpVhOHt
kmZ4bD3HvDdE9qy1QbEKdCo3sIrpHYAlmL7QGyab0GFHaij53Gob90g8jI6sNkNDb4kNGMWMqla5
73QzrI9A9pm4U/fiLYJ1YVLHkDlUEQdSgQSYr0inW995RuwPTEbsi11x6q2eKMe8L1eBVzmnPAuX
WWnYa73yPjHIFuu09+bhWINiLmvDO5Ll53jO/nmoErWyLVyueadteqypU94c/Gbuz0xklBgjYOKg
8lxOyra99G2hQfm07tJi2KZ1GZ8JAUWBJQTtoH4dDmA+m6j+UIXG1MWEMW2PQ0bLtNXwP86FP66n
Vd6G+SYjYdjIq37v6iLdmbR1UzcNTj51gx3U7k3Z1Z4zeXzw28k5OQMGPDeNz6ocIOeAmhv8PNwE
1LMLbFr2aLUXywFA1hrVGil7eNWyZ5ic6lkVgooYZ+J0hiNhFh0ZCmkdPYM7zKL4rJWmfp4iA92R
T3+kT6yjb05Ed+SYG4qCIMTKt5qtrbPCusLhzJ8X6lBWw8XIkHJqVWhttXTZF02/EY2PAjXRqYZo
ZeGJiwm/qKz6m5m+gOuMWpikGPqWZEd3zYp9qLrv0c/rWRZz7Ns6ZYRQX0vS4yjUFyunsY3L2NwX
ZPjlJQxNs0yfLMKYZZh5q9JsXKBqZDvNJYvWMOJKupZHSBVgFSi0x3JWiBk6tJDKSBk5IY4TtLKH
TEOWqPTxmFt0i2Q94W4iTwzZMgDyaajHNUPZ4Oo1ERRv47uWo7VF9S1PiSTFs5r6nYx6sj+kg3dS
f3KdMTtoHRgVG736Jiicr9JKnCO4gVDmxMC02RtHNeZJGRznoahZVyLLRvWQXwoHBlShvXZDjPw0
es1s4m58Is0ifabUefqtmeKMYoUWiW1h/c3caB9WTbHto+glbhLwV5EFiSCOj2E0XIQJm6KLB/Ng
hcy+DIVLrYn1J7ZCbRkN2qUlbmgfkUTjJJZ1qR1vpzsGaDFQIWZTn3q4X2NvjvuwGWgz6TEbmI3N
VyGLTlT15rDbxLW+8nNx7jR9k4bxOjexVMXuGUMsLSZpHPxIhARxVO827UGUCftICE6MVnl0sOV2
Yf2m6+3GrdJzWdP3dou5aO1MGjLTLY4IlB/TXYDazox+HRk+hQ7kViCeZM8/GYV+KyZO6rAy5m5V
NdoxzRbtENRtSUTtBBymvjXsVegbvuYTtN7ad8YYf+WavMhUkr+Taj/RXevb16lVd00LoG580VV7
THLjvRY+oJiIoRU9K7NKdmUS62e/HoeNZmrwxdBZllxKLSKyMo/ZR8pC/3bRBfTaU0IY7aL9ndso
ZNnmD7FbY1ouU1wiAdFAYdk86BVMkzZ5zVtEza0c30yV7kXrEVsnGe/G10Kl1tqsmf3nDHGwFoV1
cCg93H15alzwwgKXLe84B39YHcZsQ0E+mjuu5AxkgmM9oySStsP3zp+gf+N4dqXxIzPnbgqQT3vp
zpXaU+r032XonpuckzwczY1tN3N+OCJp0kcXXmg+6GHwESgy+Np8q4v6UhWIhc14PM8FFVPKERHP
2kqQnjsdinORtqB+NGvfDNrBIaxloPxZkAHcLRz69gsUJa413Y8JolMzvkuM4Cls9AuYZnTSCfgL
poTFdEM3xCbbUDhOXGf2ODbas1BQDRWqIg5gs4Tc4KRqk3evUXl50XRrmngz6Pa37kXPeqHfj9XY
LSZlf3ooCabwu0gI6Kvtb0OFoBW9j0IrDmbjIUhUpC6PWnRTxP64fXhSyfAmfXvXNtFmnFtZHDFI
5ssQvUOt3WYdSU6asytN52cQLtTJhiy9yvyJqvIrtdMK5HqzsTMDCA1LYwuRkdG4KscT6vWpDp60
Pwf9xnpv2oKkVLU3SucxQcVraypbpFwUSF43KsTvtq6PVZ++GExBYyIIckpmd05CzYbh23KsbR7S
Cw5N/qKisdjNrXy3KV7LAF2qZUObDEkjrnJjWjZ4SblZGaAkn706Ifi8Ohaau/PnBIheC35iJb76
LLgDm4ykeNrZY+Mu7UIuvUwh/3YfBwdkvubVt5yTQmq7dA3QPMwiLon1AWf9rNUJQqpIKrrAB4CT
WQVbLRQDgwTVwkhfZBr+dLL6wlD9iC7wQuHxklXej27GzTKrtWmhMy70to1ygQjBA4LGKEH/RaWz
cIFBU/vwrI6bIuYRSuio22G8ZwRFxkkrMSD0z21mfdOE/go07SN25lpD1hU95PFFlerDLer3WEzs
mKz2kfKMraw/aRp2R1+EW1sNj05vP4RV4ays4lvE2M3mZymBcLi06Ri1SXEVUUCEhSxyDHF0t+wJ
X3nW8mxqIY1OWitVhivYtFIaqFP9o2xAl9HbFKcb0SXP832mlfpF/QlQOPMA7Kxk4SOVyQME+07P
Qak8O8XVxPJVa/4PwAiHiXn07oz6Kikhjjp59CsceWP6TyAG00IVMwLsLBSOwgL5R87Cdzhwqi+E
985ZT7CsUeF7H6GFWabzh2/ll0cfynU7GUxSmD2howo7YHy8fIP/EQ8qYZOOfvPQeTXMbqSjrm/L
yH/IxbVrcFoU2UtdhN8MyLxFY0IxAL6qJfEFEcuT5ANCi6mMDFLOAA1BN0O8afXs3Wgs+F7Muox2
JIoC8se24xJumkThjwRGd44s3DELowPkqJnH2vefBi+jTJTfWld+ZRkrUVGwmuTurhys78IiKiaL
64OnNUeUmh+pzyoj7GQZanu0E+8Ncec1faBWIUKoAjqcAuRPdj9K/d7maMHon/uI7nGXddqH1LWO
VjZItTq/ZIN5GXMLD7X5XrniNAI5oIdChzAU1qnzGEq0au34E/qEakOl+Rw42T7qLBozd7KJiGUs
+NCQpgTJGMRLxeZ57KKLHCI8+ETe8FATA+EcBh2yuqTWqJJ4W2izvRSrQWLhO88o/DvM+MlF0fBd
TG77NQb6Z8t99+SLOSCnR3kFXdRUbyrznoRDX3Vwzfdc0Z6enPo6hXO6cjO+iar5cbOENdJ87Ezt
yR4IJK6wm1J/46l0Z+K2bp1GdziZwRw2UZAQG+mbzjWw6QQRzAC+VR69GnWy74aPruouia2Aq/rY
mkp9wkSDfzWE5pWL+NrauDdhtTPbbH19di7deZ03bmpNh1gWJNchHGiZTtrTZBFhUYRz94ZoOiN5
DWoY5sC+faZgkhc4tsdikUfxS9peCt/v0BwKWsRF6l3oAX+HnvOZGsyIYi+b28zBYybZkB2b7WJA
qutjgG0C/d4nkgf1S7pxh3bjEWvthjB9HTm8FzK4jvvCNJdD39NM4nokQ/Olpp4lld5Lm8PK8LlJ
RmUCWs/cZRkBQCDtxeXxnpuc1cF22m1X8SP6npCgdqp2eenoeKVg3+kCjKZJ38GE1rP0O+sydzPH
VNII93mBOiMGZrVVImDn6x9K7G19UL/aTn6WrIGzMrju+gXj+k9VzLNDbX7jQYEFT3V97iWvWuAO
a19YP6P3qevFI10ttgQTVakj1anmkNKVqcv0nnK+4e4UWvAZj9pPwWRYZqSap90bZQOTkRrLDGrC
7Z+GZmKxMzLTvquT92mqo9XoT8xBIe2bwmFvCT56DX5qVNebaQvwmlufiGihTZhKyIG42DbV7/xN
Leu9y9NzEIkXposYmmGNVuxaZWVtpz6+02L1q4xhWHsMoVbOxB6g2e/DyNtXJM88XBcaoNOSGioq
CVoprBFXYU67ztXac8OBadFY+TnFaty3tM2TnMKNgPLncp4aJtp53k9bB2+NFWMyQrrgtuQ72B7H
jqxIbjHaUmD5hRH/ysm8FgB6afimN9ofJ17k6AED+II6Bi50Ob0p9J6gLASJXTNdP5jCVWMAiFby
FVS0WVUv7nlU9asBNbrwK7EeiLglNUHb1H1oLqQcqovb9vcm6FyqxcGKftMiBDwdRGdHL8pXd7TI
6h1hb2RN5S0RfwdbOXj+KR2i2fwWblLd6B6JpL8PWUN3kZURUChterKxtSRKS/7pnDA4io/JZL06
pWxugvaWGbm8SX3lLcpa/XZTQhRicyqTqD1SEHgby1LfZFGEuzb03xI5NkdmXV/DiOoA1pHv0VoZ
isQ+RkQXrQo5QI9zDSalBSjoCj6ma3fhppuI7ipWorHUVksyzCIGmkXaIXAXtZM7egQtI08dLU8e
A3PUd1WYo1dTa8774tRV/hNIGYZ/qTZs2x4IRsgAhZFdQDuNU0BWAbTTXMg1Wjf31HDCTJY8Oi02
VRJ8dnIIKPdK7URiQ7vXTd3bupM6lahd1npTuZu+iQZ4m95RmoQQOalFZmbLUVC1+r05pN7GGHmv
rXnlcTXi4jX6e/QTqESCbIAYYbubUjQPhVu4p1HPiLmWY7X3bP3CoEUtglxlR7QWVRWMlyF7tT1V
HuqhfO46b9r5UljnlpgwBGGHIc2j/dQ9tiwESmgudnzuwciQsDQnhoVhse0a/WW0lST+oDcWwGk+
8S8sEeSekY4FK1t5THjHJMIdmx+CcJwRBD9p1pDb5RG5bTWYkLTm0SHpsOek1NFrG7p81RuEKzgZ
E4rTIOS6UMgXnJHDt9Nm6FdWmjbtSKZ47qLgaAk2XSVyspvS/tcIKX1MuvYNQaYLj/iThaPPDvba
e/bc8KXRgB3XAlur1nAiZW+7aLmFz6h/sjqTAXIfffO7rhFO0rWqddiIsZHRWJaELzlxvklo2gw2
xXENZpHAvGXdkO0YRVuzCS2UxW4D/uAaJqA7gt64J4sLgoFyT0aeBBiyglsFRLaYx+yVzoS9ztdS
0vOs4/6bOo2+XPWS9vtSwh9rYzpFzkhF7urIM4is/nOVe98+qMx+GM2Mrhn4K11nqao9L13Lun1o
beaq+cCc1Bfmh2mY12bkMJkacuf56USeSPthcvq7i0CMhVnoH/SM6T39f7Fr0mG8ttGb5edvAiHf
1RwSiCeo4HowF0tZOsOrowNAlf1nAnNux7z9SEuOkVIb7qkzTnHHzuP0Lra4/K6MW7WiuGLeJkln
csZ+izM8Xg2Oj182NnNaYxMGWmO8wZxBzo4SoaIRKhjOZE0w0oDOod4i9Zfy5naOsyxMxuOqjd5h
BQPDyS5CFgvb4PEbrpKOKvILyKAx8G5Pg6OC6XAYu2fOeMGKSdNvb3I3DPuqDFmBBmWNS+meqSZ9
sejnbAt21Js95PCkSOxoOn4lzwtIn5YfraY9qNA8RiM92GF87AmkKTozOVO87tLKMWiz+79RqO/1
QkJK5zZOrfPkTulXNVn3RpLXR6OvLmg1EPypZd01t5EZL6UhQhqG+Jgfy37Z2Tpn2QQuWtk+w0fb
R+awtVQDDcN1sFhO3xkKCB8GfkfWrYcCiWTSjIkQEkITE2bldU+G5AyYaPpvgQIvFOxxtMsZR1rt
k2yc975xNo5XkrRVHavQ/EyTFvps7r5aiXHkRLUPA43nuNumvoCXHuJsn0Vsfst9kCDW+7r8cDT0
RuaLXtMw8XpxRab6ofWWZO7KwLRwRLcpYZ8ZJVZpVcxROynG5CHgE11iVMXE+GtgVcklW1UiIQ/n
jYsIjJRkJWa6vla9JnZxc2w+oGBz7Cv9gC1knlrwN1lgnfWJVcWtxt86KHks5IflDvcdURFFTcQb
bbZNi/jQn+RTqGD0d2l9VLgIHVpICIH2TkoCa4s+0PezLy+tKGexIIyy2MZs83EW7GzVbYzCei2G
5ptdah8H4HdRKHO+ltbayotrMw9/MMmcXK4/M4K7nI4fniXK1FnSWSjm3RMG5aw3UQr4mIaEdwqG
5LWT1ndAJ7Jspm+oSB8tic4oPi0TyHpZrdHdMY2l1A7L8PxnyZORgRnY1zENR9pOVMOnLfK3muNv
khiYG5H+t2H3U7T8H0W9F7Edhj2qZKG9x1b8DBpwF4lgSaAGN4zCykFC5s5CztZgFiDScJOMIQh1
sWzgQyzoH2mbwQ+/2rxm7tJ7ex/8m+l2900Petdjoe2ExRnGqfeNEc1HUFgAtJVo5380EYotT2eq
5U3unZdCFfH8DPrw8KwJB8jMvE41AJ/nFd2alL5kX1/mgNfGBJ2Q3bdPVtqDQ9Z1jme9YMBnfw0K
0Zyj75PW33GWVQvD5XGHGfNBlQypoSNNtKZZP3o6LUgjOCal8djlm4FoxKVt46IdeU2EgzB+bgSV
uvs9yvY+tMqNb5WPuV5dS4B2RljfkVPhkrvgk7blF2jOp9w6GlVGfzfeJgIlWTVi86ELUS/NutjW
mTqWvIM+qjCObPrZmHBA67AikpFkZmz81APLui5e41LnK4/iBmrmzYyyj8awz2LKSXNop2WV3jVx
j9Rw6mA6iuTqxLRGUrirqYjeLYWYIC1RQubpgYEbka9ZuSxVcQ0x1oHbRLxsToJub/3i522+o/Pi
LJ2BU8LcVstqk/xrY/adh6h2hHyNgw4SdVORSN2n1yGZ4wkpq4hM4E6iIXC85pDiosL5auz9ZOg2
YUrgZR+CbEu5jDIxvwuec8QEIJOTTJCrET+1s3QDitDR7F2FWIlIDr1DaW3dsqh4TB3jMS0yoDV5
sRYmHfhgcg99VZ46wgmmuvmK9CzYtHWK2x2iYg+I2s+sHmIxiEIhrpNOA8ko9edgzhClqOLmyN+q
C35kkf5GTcjJq+MUHRwHCVSjI0aiswFnzhKrXokTrbaEumC4YBadoXjWWdFz7QGElbXNmpqODpeD
8t22n0dOVxApuGV11HPdOWKLshnYLZDjMPf3QYdGq1BmX3naSySbwbOlunvdUq+0BXA8LuFQXoDv
XQbNdTajPxJW2PuPYiwf/+iQ/z+k/+H3+yqrscE1J//xnHw1ZVv+yv80/+R/+fu//rH9xz9/jn7K
1Yf8+Msf1gWz9fHW/QAd+mk7If85tmj+N/9f/+H/4ts8jtXPf/6P/7bvF1YOYud/2/h7JZnzp/j6
0f6JoI5WW/73/yZ//sP3//gv//WfmMn8xQ38t5/0Nzuw9w+ewdkmAGplktjkmJge/obysv+BBEAy
CKAl4gbGJsSn/7MZGKPwbIIEqWZietFt/qN/CRoIcGEZsCMg6vx7kDn+X+0WHj4+x8RG53M2dgGY
BX9nobItWzLvyjnIcdABhu/BLojXthbr5N2Jx3acdYGJz7QduAVi2l0OYWeF6eS5lCzqrd/NgiJC
QaLhJiyK0dRWD35FgRkFjtg5QXIff40lh0TDKp/G2kEWp54y5r+JM72OsWFuIguufoJ1URv9auUd
Tc2Gx8FkYNECIgG79m2krMgNXdA2LIPDwA9rLbJugB3M/2vRqHE2Ui/8q3LZkjkUhdk+c3oIwSZf
bYqGuy7rDnlCHk1cRe0qzauPJOC8MbT0LZMaMRyp1Un0VSuEJQBOd8EQ3ltJph2TyDPwcuRoLnTk
Kn3sXqR5jjlWL5Js5mdnaOlaQEFbQmOvnc2QB4ok7ea69A+5O/c8VHE+Vm2BGsplohtkdKx6gQ+p
pq80jKt/9The/2ZG+NdW3vlR+lfeovmGeuRT6JyCfdIwQL39VZvfu1ns2hFTZrMnFGFakrhL6yLV
mGQBJSnHBB2wkX4w9j4L4Z/7NHkKI8Q9WCqXkZahjbLUxbBgJgbZg6jGj7g7z0u5FaQ3c/QpdzTt
pNNDQ3me93Aqw01v25f/82/xV7PX/EvAk8MhT5mAxRPc9V9/Cc+H+Iy1ngxZV70Pfr9pjOlusLqr
l3V7+NibamDr//d/JqlmDnZ418Lz8HdvQj/ReBgaetgCWfNo2AjqhNj0ZXEYTe/eJqXF1/qf//Nn
zuFvf3e3fN3TAQXM77j9v1lq+6no/T70apCyHAMyqaNARVFTBtZ1qqhW7Mhk/qx/4P56587vIGmR
cTEuS6vY/Hu/is/L7rie66BlNHT/7655HpsSqSCqBN8ct1Z4xgwQL6YsWxplfXAlOsSSU7NdjbeK
tzecUkZao3VtIuf/8k1wW7Dq/fWy+ED5MBrz/DrMO/7eqWRPRtzagd9w9iNqiKH6tXI7gkBEgkw7
yG522R790XhAFhOALkI9yCD4N/SBqHqRGcxa78PoYQXUKVNWk7J+PS6eZQ27oXbbTdD215ETXNuu
gaGqTSJjJnHJAGmkwbTdyw7ZgzA4LzqPA9OrmqVuHcrhoLkJQNspeNYDDsup7WMx9OrvLNZ+iCj3
ONprakEDiL4WPWrZVQeKInfZ6ESDeZMPjZPROdQ676sdsJHYaUashEFIw6SuMsjFqqSFW4bRo+bw
nxV/5o75+CmSj6FOTx0CuEXuh/dZi6Za+skv0hiVt+WCb0ypPfa0EPv8udCaEsGO/9MOtJgmLTtk
Sn4bHUb2MAQSqmmUG1n7ZrVZN8uPzuRp4aXQgP+a4yq3WwjjktmY0vZtKMhOx2TcDKhOehqYuY9m
RVtweZaleJjzdnlaewwTZvBZegQGwFQWKNSXqT98TvObw8KhoRKekokZxBCSA+4vjbFDwi+5ZGUU
HT0TcXRtpA8qZ0l1ChBXGO1upled/1wwP4f9i29vO0dndv74reX9U9TH1bqEMVSjwOvqjKmgfjYr
pgg5OGdaGmkf8Zym+ATYuJKlqvMfjJdL2cYkCSCzW0A2nc/ly9fR6B+sVjx7IrLWTgmHqcsdf41N
g9JWQ88l9N0gGStVDbFm7VTsvFCw5yiNc6buv1kdfnhl/5jYSeEaNm9NQvlbVfnVmD0HtclEox9e
gzi9+LH36UY5RpDu1y7sV+WU4dItaQE5zScJhxSXHR0IvfZhSfcYLymcQF0vjaqmeo9oishdV4Q/
/eQjiLet16lHHolzISO1Z2mquN0WYMtN2lnwAQrnz/czwujNqW8GuLAO4ZQfGnTc+KEM+ruWGIhy
Osc5cTw6LEzdrtqlWxuvsurOyNIAVqp6XIrhxQs1Fv25FTbFPGk6Pax4stW6K8WrgTzT0ZOX0fUf
WjMF4znKW255dxNZP1mGJKBduzo7UeSaT5UyvyFOPNZ++UXrFyduwQafK1oLdYFcH1CfICtX0MXF
j+GAS0JtkzPHoF1VQTGep/FizqoQ4ckI8HBRF2V0yXCzoP0b/IcxmMTK90dyWMiblZN29RWyqj6G
elU0nGzGaI/o5pBXxSagEA8LNuY4kcB7IvBkwRDQHC5+6Wy/5g7/aKhwZaQ+JnxcTasKIWJb5q/S
pHb0vJCFoFBc1OOQtCnd5WtXtzyuY3NDWUE7zg1/rf4B6TexyA+QEB/5G95jgUmkNuuGjiC/IukP
1Kr9I1pFezkGlo+hb0Q3mj01lrvsI6Wt7AYFE4XpOtMtTiuMNlrMjstEV3tBMIEY6YJm01s2f2M3
t7MVZtCDkSO7tPmAyWTLVmBPV65pfwxgUJVtHUQIvamsjWuboMgNO3lfMUaMUxqjcZqjUTDrtz9u
UVRZ5KCAAF9WZHQEXYNTnWQYVAoh8vAiG145yWkRqWuUq6MYftFx3Gt194qR+hlcwNEAfTcxs47j
AfvuzCEvbrrtfDCtvjOE8WbgulzGjGYAjN15U++S3NIQ3cOPqYS3QkZPKk5uDRvpWwcVaJgF7Rga
VfjA/PupRCy2bzCysagQIVL1sKCtGQjq7mSlfgojJOzXsX86QUPhT+cznlrCYXQo580QbJTL8jY5
02ps61NdswIWGR72aHJXrYV0wdZAvUvYN1nq2msk6a/hGCbrIcai6thXe5Zl/nn6GI3TBu3tj2lS
PzXXDAvwObHEcdLcN0tLb70IvsxqQhEwAC4o+gL1E5g9L1YvHakN0AE+Oltd/DOD6hQG/ZLrQa/R
i894cT4t+RpYeCc1nZFVWXuYGdy14bc/nZoiQu8SJi1U+EXQmAs3Ev4q8lkN2oLjqlsh4K1ac2/l
3bnInd8RDALvY8mUOvM2kl1hMZXmJm2aJ+YzLrMxmk5pEb32Ub52tIzUp/jLKYLXZmw3TjE8yRI5
Vt8xLC1S+NdM0RZ4ctdlyMGtMMlVQuzRE2b3U/fpD2OJj1wrHqzIctYxasGo7pxDO/Z3Td/UC8+o
/LOHVv/UZDKgnDiJKEboNXhvSYo0tTKRY8iivxYwF45TpdP2x6YjrObejvWeOA/mcWaLIUr22UkP
KoC9gB7jCqQbGv2lmTyk87DZfrdVGu2H+XCJqJ4m1kRqWu9frKEDWOiRMKlIhkrzPDnj4zWXojkP
cZo90XumI1XeWkPL1mpop0U5WRsV6iXvT/aMYt85kRDO5yc8OE5rPrip9WylYXvsT0E/iY2rQodg
B3msbZjmFTtduvHoMOLKGs9WKkGEOdibma9+8lzOfeJ1kPuoV2KBnRJnukKEKWsaMrSXq1A70ypY
Bzoudq/L+5PbUBcBFR/XUzVeXJ+QFBvvTKGn5DR09qZjH9m1DEUz7Hob1ToHqPqMWrtA3XXRfdLB
iDQDDTQf5wfun3ZkZKC2ZXnRBfFiFRYS4eXEUdSgTo0IGE73oCJGBab61VLd2vTiEOoxFjXSO8s+
513KdJqe9axj5n3U5yNspqf3Vr7VWCDt8h7hgXcgUI/kopKvgjLvhgBlg1O1OkriU6XJmMBNtmok
ISSIO28RD8VFOfQ1tMYkVeJYJ3pP0NiqEQKKodlDUyNMy2WQyzHN2CA9kis36N55bEGl5eKnIyfS
dsvkThHQ0KiuwHjDMQFpblLhhUsksXpKfM959TiH9FNhTY9xhIuAeq5fqR5NgMRUlYzM5MZs2eY8
lt4I1NCPFR7DdHg0urZcO8GbN1mwA5OK1BScYDtcmS+p+BNxjEOQIu1/Uncey7EDyRX9Ff0AFDBV
BWDbDbSla3pyg6CF9x5fr4M3UoyTRqGlIia0GHH42I1CVVbmveeC8m84e5v3xnJHPgNZYXr7ZiD5
CDLmz0Pc5rslY3Q1pxPpkPo2141nmdsgKeHvnNl5rnvduZijrnmmFVSHLMmJWHevg8Z4sjsLdB5u
rn3dJreJQYRebKrfvqgcH93+zL9b54wg3+hyQ49sk9d4xsQiSomhr1pOlqNBDA1wPBZiOdWKBAJ4
P8MVO/tdm35RDN7EbpbfzoTI6ImznyTX/rzQ33WcJ4nF/RmVX7TA6HNba6fTUuQMXa6ug8H0pqB2
vN5uyUEu1G0vJ1wKMw4ikSyfHNqHFg+kb7AHeyoO5WkyCn+uMnJDKSUUQ1xMPeluiOrJjzpGHHN9
slLsTzPTNSIUQNjykY4j47NtUTX21s5IIExS5xrx76N0h3qnausGd029qmk3/cBytpqJ9MFhXv3F
CufzfA5DFAJrzp/OZccU+NfHef5J4nRvhnI6CmgRWx1RR227DVPimqZ0RMkJiunI1QDmKk6SCUn2
0FtIvEr3J6Ea6el/7PQ2B/n5SM3LedeZ7yFlFz2DCDdmUl504kSXnuZ4OxvOqSK/EfUWMtRlxLau
QiK2hU38S/UY4qrLA7jGldU6VzhoBqyNCB0HmTBRbk5gg/p9XiVPhRa4Dy5idZXo7T0DxpFRT4c9
Iv8cl0Js2tCxtij51Gmi7tZdbtgBKp1EA3056jYPP+EloYRDCrt25yPqv4Ul7LIdEW3EoMagelVh
cJ8M8XJWNbWSrEBhDWrYRL1e7hmHfhRhAakIspcrcRZmLdG4uUvGdd8Xv7FUa1Uly3M3acjqnCtK
8IXTwEK1K4JLUamLW+91Uys/GBNcJmpvs8xeltK+JC0jD9Tnll+0rUuVCGV8tKKVoakYjrSoUWN2
vm0/9OhMk8eRbxmqrzCqY5YHV/lgviDkp8eaj2jbMtxTY2u/2M4MUK66cxp616GZ7keVtjtyaRQT
Bo3OE5rcLFZHmYFq70YLqOigYk82G4u6Yv0Xsy0WSBzfMOBXH1Ce8TN4bKjho/wUaJDZzSb6xssD
ZjLxTPc6A3wRhadRrpfs4HdUqJnSsNz3/XBjxMgNZdTvBTlOcxBAp1PlRxizjI30zQ5tT+8g3QQV
YUUYHFHhlXyzC0niY5bu+qZIDmFD520witvRPhopIUj5GpHMCKVyY/AI7qMZqUfVIB4aXPCj+K5z
vZREDbrXnN7argENjxB/LvYCGMHWMPOG/RTdpdEhY25bGd/MQXQVhrqXVsRVxqRPAk7dWCYXjMl0
XpixsASndDyU8mcZUdMzP272ViSqB2UB27ZVo+ERKV+79frdW+XzmKC+KuPUvpruEhuqc1LDw2Tc
4Ku6QqxA2CfDCf0SY3DYiib/BVjDvQSLgzFanyFyex3d4Saqie3RIt4XVO3Wtl+3WI3n5VmNu+Ai
MXCxR/Z5RjDtTuoRP4fyG5l/FTJ6l527DajEwXk3n01i/C4GXYl1+ttiMKEE0VkRFbOwbIGT7Lpp
sZMy5hY1xFgbtQy0SzReQcQ4t6VzCXqXay6rvu3p4ZgLO4JMxbZI1AzahHu81cO/mGUR+kFVgZxB
43EeMu07UBkDywnSAfJUBMogzYlQcremWX+FqwRLFZTfzFzfcQx8MuWCEQoGzNmM+WjcYrv67qV6
wI59lZo2Pz2jSXJamin4W7k9LsoHoVLtEZAxyMvNU9GW+44MyRFNM0Z9WXCWwwelZEFgukM8bp9K
DQB2T45WWa+/Am8HA2b9huLqeXQR18UIXtb/PZZwTDQ56ntDGc9NSF5P6hc2BMFU029xO5KiuB53
rdrrKts1ZDXdm+Jea9JLkVBgLYcoKx6w9L5ZBLztCze44YXyjdxgClJqM64TD0ofXocZ5O5YnPO6
pO9p381MiD1XnpMs+BCIbzjAMO6akg6OUsEzHzj1awT0ERHdU1Sy5Fzc2eYa5z4m4bUKY3rIakHA
dNsJbpijRu+NKk2du5lrijGXZ6Ez0GrETxvt+y6Gi0j0Vz+UhMHTn8BGxNFRZ09jisA25NkNcS59
sqCOiEo+Ug1rq51ykk30nozouunGCyqgW7YcfVuyfW/4Ht/mUD52KjlFtActDbgFXIBsa9oTf7uZ
nnq9vpln67ZE574JrHAVbdaPca4TrUDhJYtCp0a9o1kDTn1y9OCkOZHGjh3cSxLUs4RXVHRs5OGE
mcUp7Venf+6Z3zGCUolfiIA8Tr3bWFX5POznsMXBG08fgHYeMXIxrtQpkSWFf1+Xoe+EKmQTJFM2
RBeTTAwKOkg5JFXMvkgr4PvlVSA6ImbYPYDyWYQARzt64wz763m+txObHpNTPpcaURi6wqCfFNku
MRPBNEzwkOcPIC8kB5mw8eqb3Jz8hLk9jbblMNroSLgFktzONQj9WGl5htkeZbmS/1eiyUT/Isiz
nBE9Eha3zpu7pVF0eDATSRc7TuoGz1kHrDoS16yAhGocqeZ1MJJ9lOXnJbpgx9cfo1XPlPWfId/E
Ak9qk/T676T3ktpdcRyi8T6CkPkxWtp/PHdrQZcVLi9d+6U7BQx11ZtE4sZ3Nh30e/KB2fqAOy91
6TnBibSExsNQQDRfYR2GfEbmn5rbpQyac69jmwGCBpW8uc4j0jlIzXiguCHaaAZh0dYv8xJ+oChC
f1UCGoxTMnA1vm1WRIqEdyvLSO0ZNt22ebFVJPyt/RD0GLGf48zYzgNBUk3TjrveYeIjZHpYUsXO
UvYEb1AktRlyaon42O6122wiu7fUGBPngJuWJrJ9YZP6WhJqpWUEnClJWqp7jUYIqv7ifk8m9jpw
XIgZnL0w0YMtqfYcDNXIHRU7Rk10iYcfsiP/FThCPv22ZXcew/EpjJzrLmS10jhdNRkXYfihYOfR
ZZHubLqdyL+8iFyYjU5mrojDwBdYw+Ix73cRHpYG/hfHLR6cRt7XrvXuOnbP6qnuDMuMMMJET04w
F7uxoUWCFOg7bt3nGjHlrinis6HrbIxh7xlqfswq41Zp1m6c4NdHkTwaIpt2+be+GPVZNMhsdCAq
c9zPntEIJM0aQu8y5/mkGYMxvZzg8qy2xcHezTSNNjQAEJnFA0QPpEot39PMGZUBcSwN+zvRtWif
6QAoaMRSBWPTICN5ZqSFPZDYG3dwEpY7g/geXXHWlkdMlbjAcnsbwl05c+00OeZitPRwQjBKmC2c
IUH3yJ1pGZS71uXFKPrw16ptjTekuh3j2sJ4BvsBi/1HLtSvaNh70F4HxOXFGjem1ABxgdKf77PT
dlAhje2ydAA/nVr4dChJtuni9iCD6i1pEGTPkXXDluE5tfEu4vIOLAUNdvLNOWtpfWllFB/SGtN1
Hd3VDf0BM0aPGSMd7ZrkWMwkCwy4Df5sCviTDTKjj4PZTff6OCRHLctpsoVeN5eXrDcOzchwcqrB
nDmIwTaiz79yOdwokb+RGPTaRtrgJ05l3eAGTn2rpUh3F3eLRGOUvKEsoSd91D+E1ZJmQGobn4R5
wr6AThJFdNfnCJl2WwtyGTSixbKB60uclce6/slD46jjZHCC7DGrvUhqJnHHkLZjmwUHg+MujSHb
ZSzMjXDB8rsBiCzN5CRAnHhhxJDuYSu5SAlR8YdW9jXP4Hj0vsZNFdLmhbjQZuMr+TqoQKx08Ix9
QY/z5Nr90QrH36Qfrasmst6gHhGSPcD6qcth4TDADyLqtRAMgvgwpAc7JVAjp9Dzuk4d8VSau3zq
IanExxZlNWKSI/CVp6wieUIkKHLi+xgn59Epb1Pa5D7iZexYuXgv7eES9gG1lkp+0OvWTf9g0vHE
449ouWltPmXRO2ikYxQ/hAPZc3KfaGyx6JrLRWa+5tZXnDQvY2r+1n32Ruxi55l196mZ+lWaIHrB
jkRDTm/Wgp4ycJzwzlja8rHmH9FTOuZDU+0cgYLHjPI3I6U1msVttjdn/Go5NBQnnX5a1Y773IQ7
kTquR54l1qa0IyeOxKm84DNPScOvxQrssVuidl6yWzPtzlX4i5nTuVk00FMJDdhNbanQz/HMEJmq
QekRBD+OhFAM032Z2HfGmpXRJzh4x/wtNUlQI+UYcefEYyj3aWPpV8bQyu1o60+oISuv1utjhjEe
dFi/3rV83ZIHfDWPadEfsujETKw5mEh24x6YkaPT0kVU82K3FvnO1J5QjKXnVPG2SqfToNl0um1m
92gnSS0Ap8f8xPSRPh3zmhjBLgx+utCuIOwAHszEY//p1pZ1khDadnZhnAvzVjRgApCvRx5LWtEx
sI85n9AZBBdX1s9MK8rUGCGVZvAgM6xg1aj7VghcpausqyHCLAfpelPhWdsuCUEopWZv13yqCHcv
ljU2ndUYx9QV30K/6PsES+GsFnAjxlDuUbNfDeTRR2Pp2bQgEMkG7T7oEVXV+QHwQnXOAzyEY1lf
Fh1ywZ10G8YMFrqncnz4Y9kvGny3yQNG8naXckGhA4iIM1ae03WvduZej1V0u0ScGpORTduhc79b
iHr7psiuDcVbPSyMBiMy+WheZ70vVPc66e6hXZxDioa8GeAbG+EINZ/TXo4huDh3/IT58F4I8jl0
Xd5UN1nUfwWuwHOYmhZXCfc3XvLZr4e7jpVctTy1FKYqjZ36Fy7DU5vWyymuIpLVi2MfwBFah10e
7R7pTwNnxVBF93Uwy00krIrekeF4dde920V1544p2A9/VKTuhqX2IskEkUZ81qE+bHJteXKccdq5
oXDoG3Ny6lZLZgMyzAA/duxoEJIL+r5QpXRuNku/09BLlO691KevxdJ3YWjSmqUk1OKaAJAWvZbR
XVk9NLiw6naCDVsvFRdTWrEan6RafPmeTBgvGh3rfIdWyGcQ9Yvr9RRZBIEaNO2+AGSyRUA4/RhD
p/QHQ7GQjRNsRZzi6Rj7tjpzvLF48y9l6PeIOnHUYjeXdlDj3OQ6tgBqD4DEIxBDwo9Bdh6e0D2Q
3Ya8s3Us4PQ9+ItSgRJ6dEuIU2BOIub94TIRozKbT5FqTyhS7B1cacAfg3wdO+nuMKx+MZQrtl2Q
naFicUPTxx/sc85VqGCMZvHZdbPJC9MhP2ud9takdbarm9Y5pShRtolWpl49Ah3LhR1s2qpj4FFQ
3zYNwwNNsalVYrsUZrXTzerklLWJUlZdsrA3TymtZxYRuxOdIS93W7oL6RLfkDRnlrF2mdgUxcQD
yzGA3cYy/XLq5jEKooNVgOoqDcPLYN4BcMlDAo+cs1PEL3ZJf9mx4OG5MX0jsfZozdF9I22YLbwg
8UYtMVxEzTD46wdm36Ud7K0yeBospJskUJgtXgy6H1tKJgxYUKwpSIQXjwKuFsM3Cc7GGjCOauFk
7oovIUs6vUvIx8hqNKHElBSzfZoHzTnKun5Iw4YYoTDB+P8zhseh0b4ybeL6hDycDyD8sMAWhvgv
4jo4vZpV4QnX4tpS0a+d3fmmNhQhOkQPMqAGIcL2Vos08WXKmsxjeWsOLXsypVNkF9t8cg1qdZFA
tKivZS+anWOHEGWnyA+bxXc05ogNz2fbyOEY6cWrDmuhshCuRtmaCFWtXbrKuCoD6RBOSG8nMpYz
I5+rSXBoWwVqcyH5R9zcPVka3KNhIaxvdNFPj4nvtu6bIn3DoU5eFhKgM8XguY3ic8lIaBo+NQcN
QYg3eMOvJlWXuCYuaKsapPJCbQq9RHM8zek0b5YvtSLsLlob3A4ROsFM1p/IivoEzVIzrHeV2JIL
5h7BZkXyFC2fyXLKTReK9NSG8qW34CLEjGDgQRu+Zrb3OXabk1UTYB3xOblYhuugR0SQWBSlzsau
szMFF+1FnZZbTN9mU9IlzqCM7WbRP6eulh4KWB0kP8+bYaLQaRfTXXs1TGSC8tEcNbSbsSHYa4iF
cKqJOyJYtz5rHmdwAW5ckrMmHL6/hFhsI4MR1K1R61RfbuvbiYu0SxlALVL3dZzDjySnX5elOunU
Ubur2CvLpkzPJb/TtayPMVGt35hOcwC0y8VvyncJ1kUpzZepb64NvcauYQ+Fl6Pzyi0z95KgZ1C6
YnJtiDAXFuybVManVZnzQ7Pc9Cqy9/Pq+y2GtZVi485IOsLjmfK3A/O51gDJ1iE/zsPsYdSS0ZMJ
pxzzaX8qte8ZTcwe5plPkb6aahgYWRXzeKaLXgDSacuTfm8CJB8KGkRAuRHHBAADq6o5LTAZ6LU3
9s5D7YpLbrPeI1Qkb7N2YObX+DXrczs70aUabJqNhS29ibW758BefDu3UIWTVPzOTfoC1ynAeld9
zIl5rycuN9CRhZYl1xSjT3ZYfNcUfYbd3ExhTOIrKii4hT0oIfxmAMAYWZHvmdG1YjQCDzYeJ8QI
zA7tWG2oIbnJmoRDDbjEPHcofMadSYBs1Zlrd9uHxLXTirgLiwT+Qj/c02K+SJ2xh31uOwuWB9pt
ru5bUB3nYfwc2cV1TeHLdltmASSQLE7waAwcou7gh918FmKDmuzHCsJPe3poa+1jXl94qav7dr7J
Jv3VEe6jqKb2lLKNelxlnosw9JmS4E0KuVcNkXVV04+GnwA7xxL5rna5nyCI0RE9udvWntv9a2P2
alsJ3IRwBThML27XfnqiJ09qICqwNMtPBtF0wSLSsGADTgY0MVxfaKAD7WDXh1QFKH06Zwdd5G1G
SuBRq4dNzk5k7efReGVMSeDxOsJNALGhRYTCDZp/Az/pXkUYypA1IhQWqFJqbajpOGaPHHW5Z0/F
lpuGwdiJF5Ya892SI5BAXkU5Tc2tPot9bevfupo13+DtPI7GgH0Oz6rqamNfyeRTSDwBdbDYe5bk
obdpKVgpfQ4iBEuDBrNWc5t0RpoR8aCI/W7vOx51TWtRq0x8vUgH/2gJM7UgcTaAOWD8STDQ17BT
wiLmjwetRUVCv0c1CCLYZrg7N4ZD12tVxKxKBDfC0058PYikQVCosBWsjxixMI3xFmN1U+Ja1FCP
Ik7PvNDlbm0A0cssjW8OeRTcleU1AxusQxdkVk4CWiw3JowcbhAepkDKEddkQpSHdy5FAJwI2kFp
VX0xuGanJ590WAc/nwGSh6EEuhB3bNBp+xlayNLqaETVhI4yZl8iZuRxFLz92pj8cSGDXEF3NN42
LFrcDdGDFmn7Zp4gfDmo43Pl7Npq1bUs43VikllawDTxUCB5dRw9sU0zZuF3d8K5V8K8qiTxeqvs
y5mCzFvVbouRsdhqAFDS8gFNPY8gWbbQkRPuJtqNEz3KBBWUGGBiM/ShfTz9XhZQ86n5XBfFpckD
JsWrsKUHe28QqOb8LlrzTGrUOmKfHffN5f3XdAKkWq6VisZoP+HuTBv2rtb5BKr43jhcWDIoQHk2
0fu9C9aWviNXaZJgaIxUzzHSJxPzxqyim6okBSMrJKC85MlJxw9QzhMuRlpxm6HZWSHR1oO81Gx8
1InY21Tt0GwfyPUZSP0pbfp1FZnX3G0HUe0TrlLbPBO7Ng3ualW+D6sga2j131UKZij6681ISJzU
T5kV3LjdOu5gKKsWTE1JhIxVNdemVvwIY/6ZoOswJLrpbW55YXLsE/h9jdpJLUy8qV5F+Zr9JOV0
iAyFWoVdyQiz92QdzPLZlYtGXxqi4kR4yeoVWZeFgrWoFmBNLhN7l9FfhJIhzIBDVLOnSkQZIBDo
wsZ3Q4M/98/CtRYOo7pTu1bLj4Mg36AbQTLGLl2lDh4SOk2sLLjf8+hNKxlERFb+W/yROJis0MEC
WWsEd8oOD5ODJqRJMBgVk9ovOtwIVRqbNAkfLeQmhVVvdbSlncLQYBrHVkufOgLeyomLR7+q5JDd
Aay9dWcWo94tyXbBVw1RW97OFSTQKIPUUn5Pw6MrAbI2M+THtBlX5kLvr0tFEkjsrnf3uHdeIeoz
WoGkuR4qQbezJue+04c3LLDTVtNEttUmuqcls80k6U/sC3BaNdNkZ2sQOpI0hR4Ft4YNhsoZ31L2
ic3Ym5yKkLNGWDjxW9NfM9DANu+Yfs68MV1nOsjraR407s5NCQAMs+6poDuXByHCpw5e+iLavcAg
5PcmPUPdhdca7CSD8C03zH7rx/lwx7zqa2oAkKmuf1ggw21bopQ9aWL7W9WcjJ6n/wWzbvyTNBg9
Lkxem9dFkRLxJ0Tib2j94WwGOkoAaP2EM53SwfAjwrEQs3AQ0RH+0eL1Pjc6fMouIORvPIMsJeq2
5Jj919Jg8c9/ChJcHV0wJwzno/UP0mCscQzXLVQhcfkV2Dp9q4br+GB372ZZfbChEOWVqB79eO/F
BurQntNd4tDaNEaLLG+Ajj9LfT826reushMR2JcmuLHAGWblSBug6p/WdzAW851dWb6Ix+9xXfrU
WyNTWYMeoGUQK8LZwmWdER9SvbovbsS6y5h2/kjn5FZMJNoJ8KgGz2fQrH7rVMZHqi/3//rr+Cdx
umNJ3XAIQDcJUTftVbz8Nw/GHMOEBVe3m8VqXmJDu4HuSG3OPmI1mEbG4sMesYT/63/0HzKFkMSv
/6q15lTpSpDV9Q/PoNdt7hIaNeQfBWY2YxGW6suOoe+sSzVZGN9oTN0d+EdrM4S/S4rxFDjjrc7f
OSq6ozP6oaoHSzGwp1aIgsjkrKCCrq8D4l8t3yskAFNSnpMU2sMfbdic2ojLutO//jj/3ZKi6HKl
JO7OFXhf/v5LLCq+xAWpDCPU5Ib8Ao70MffHAIlorTM0X7e5PvCngho6MSHZpZlxJ0EJe0i6ngPH
OtrITf9oNvuSOjyokmNU5Yc65Nl32q01icd4cfYSXMuUx+Q0lpPG3fC21Fbb+KLuwfg+mgOijaHp
b41yvu85ap04WPvGy7Tl7kAENIxGC5WPmyco82o4yfp9IqyHP1/G/8lI9T+6pP7OM/VY5vzn751T
f9xQX/8v7VZMTSzH1s2/WTurp+s/vVo3HzlerS3B5M2P9vyR/dv3z79BXWjwWPw1rPyvv+IvVisL
05QgZ8TBO6D49YJf/herlf7vmGJwOPH/47/F6UTO3l/NViQvYppxbWkJg9Xo8NL/l9lK/buFR3HN
vJLCRoKn/i+GK9PU/8Gho+NrWMNX8HRh+bDIufn7pR/bhEPMeg8yRTb3i0WjYorvO8W7YLb4Sblf
cLBNxNgiVj2gEKaYlTFy8rmE6EUhYVPyR1MDIMJtd7ExoPFu3G+VGhdyzzBAAKIVBvOGOoSbQGDB
PjZRqVRghvG/okAM5VdFrZ1Xp6yYnhIRngpz6eh3WIQCIEbpIEJm3CiQQC13wdx/lBkl5+JSB1WJ
ugmoNZjuXRXmqmRPvqHoN7BRDthq3K2zUiYMirXJQAKDisfwXKY2JnBz1AcPOS291d0CEqcyACO2
q2AVU45X5mhgMTer26AbzjJlEr+UEYIIrcSQRjOkKWjOFclKhBU0DnH/MGL/Q4KbOicAu4p6sbLy
F1u/AgIy07TBambFBQUwfoLT2JIVpGOXSKpa0UxJ7tCL+Emme1PH6JLEPZQsmj15Q430pVuKhy5w
j8aAiGcwa5SCcwuYBMtLbLe4F7RLIBpx0lJuwbXhcqdavvWU8IeRBounep6ZZfO1FOtkNinFHYba
Y5UyiJDW/JvDwkWK3ZUHm8rLoOtxFXqVTf5QCPgUQXf2UpuMDBVaqo3ehibwEG5KaVWfgiZtIcJO
utcp6r+RbCajKD7lMH/YaOBqQvi8kqhroKvoQBdoCyUMzIo+JnBXjNIgIFGozBVdScZCcDGlR1cA
IXoMgbgZmitSMhc6iFdJNN4a4exHuKFOTcqgGOAHqGkrONsajAroG6bPROuRPLvksAgkMyYKvobQ
BrhMIAPIfrGd8spITGvfCuXiyi2oIsFW3+liQo+gaQ0daDrv1SjuK8Ri14NQp1arW0yrNIrgEEla
avg06PJIz4g+8JqRM5G2PVkDQIOsxasJRmZiu+3nESZRnURHJeSubRxUO+6qVQiwBtKoPafpimWs
cYi3bUyUSPHaqukDHF9CHc5gRA+vKbbkbaqbz3qNZcSOM9JSYhxBXbVchDxHo7aFZwO9Kr0niuQ+
TcVptSQ2ZXF0Ul433WUeEmAg3sTEIQuLDJda633dHH7cPrj0bYZPJLrTzLcy5k0J66YC9wFzTVSX
UB927USEcWpGtyuW2tQB2uezejdRCG8Egj1E5UmLQYf3EospTFeTm9gF7z42HbYOPCXhuU3yY9uA
d0xidVULGW47V4TbZW5eALt6nWG+tEaDJBs4/T5APC565o9CijMELLzl8PXjlreutVk0msN0Hcjh
2+A8uQaCCZnXiC9t46uDGVOA0zrWc3v9RxXkrtJ59EzgTUI4JYyt1saAB/39s9czdB1AF0Qjj1oQ
g8hdC1VnC/DoQzGd9UYiE1J4JK59Z2ncaac8O1lLiE9K9AfYGJBxc+uxQhwmxyeUYjSsjXFPU6L0
U2d4Sib3uur4ZCTSbs38J2ffo/hEjbFqan29TpjFj/MhtdUhdJnJRmm8S9weS1l9aYDq+Eu+EuJN
cEnc0ROvtJlh2Hpz1xjllYl4bk+6HKkYBXqVZpBvmdLwrPLE+4rwk8AoGA3b0dlqibfJBq/t8isW
h/SAMRjbCtpPFBow53gicJ8dhyHsqEbGpWTGSOnnC9NqS3WnNQ0gMJ4CrQDVWWd4/HjeaYlupSpo
BGMNPcAl2Sbm+hI41X04N5pnm+DrUjPw47WJQ/jHEeHZdccPgWxIFAPX4XWMHpJJmseoyKmaUf17
Og2IOa9nVPcpXiVgAwjn2l3b39MtPRe0U7ZTkEyAIrYyULMXZeF4SNObaezqXZZbcJLr4GQmQC1k
S//TWskIqBzoYduEjvcxGb099hSDu1kVhApuMP1zrRteiw6SOi7DrTN1P9KOHD/TtnnHlYJTk76j
/sJPV2mPJGuGxrKIkBj4IAOLkYo7pMIGjpW59Fb/cGfV/KiO9C9qM8ab2zBJkcMX8A7pHk+T7fiz
Y9t+3fd+WrkfwWCbPp220xymJ3PGbZIPxrKJIGUEqiGISaeNUTiFe5NH7dtEzMAcF2hXFmwEA1/D
BjuVuw9CdNGTvC5XCwNLqtxHEqCWyB9c972aRgiPSJeikpEC6vLpNhH6qZHGCy1OaztPbXZyFvPe
MEs4eFAu/OYtpicrBzA1LttgEVJ2g4Q+F/TdBhlfw0dMN1k1yQ3HsmLGD1k5WUEgRB/SH/Ho1bfH
vjLuJwQ0h8ql1d4AFa/Dg24EpQ/S/MPVuCesCUkICu7SargsUV17ejj5jCNPc93RaoDM6pb7yWJ2
d6cx5N4uYXzb0uP3wzJ9ihdCMWIdwxJ8H+JpUnmlRqe5Zrrki5E3ATRUerLjHRw6tFsBh+J6eOcL
O76o3G8D3TYHPjTHlKp7VUqfzLFiJJlyfEBJa/v+VVjy7GqEeBHAZTbVWbKRZqO4mZfkuw2Gi4gt
Z4vk0J6m6woO7ZEqkMj7ie2hj5zHNNV/oQ7zNN+dviOc1A4ASVEKOcFY7sPoVU0UJNLod4uw76HK
4N8w2UqCCXPj0DrqiOyOObF4CefhVY39J7E4kst9ST2B7MZpUELikRq8XKuB1DogFjjnHO0uK15l
oc4iofoZG3Q+Piv0LdWcb5HVtDNbY/EU1rGxQYsreibpzEF+DTLJ0YW/wU6BRFSq97YtOoAi2fpd
UvzYEeY694muKBYngpKwPszmVUTx65fL8pEO4UsYjbBmA9JPJ/cSREu8RfhGpxqSZm9a4SUM6MMJ
1PIM+Nf/I8kN7lpPji2UhHjC8GpcNS37dhV/t63zbX9ZAknfmGvPZpk/k3vJJwq154ghT5mAv0pM
gON8Q2xMjp8HCmibPl7TmGhjAkzxwY+C3CBSNYJ5pM84kkuUtphq2rVtvpr0bMe+nmw4anX6GOLR
WXMsB1TslKfzFGyRVWob10Y2EhCQNLkFw1JqXmzXByFS8pZOyChRI5jEsTVEWWHAwKA0oAZvFma8
ZswyMIbX1ghfTGjnm3HeWrCgF815J2kMPktD/JBIwvcxyvGlie8QeRECsnbYxjM3dmfkzKa69puO
ErzMuBvHDllgZVLdqXi6ja0CXaRGcguQbw658jj2NSO4qfZDC78lQcKmyyqrpmafsF49/mjSOBwO
v7ThLakY/iMe2I8KYYVugI7v8+fepIVhuG9VWYwPzOgeRV0WnhPOT2Wrjp0dcJpbhzTjlyAbB7Ic
4CHRw3JXO3w/SyOfFxBQVLD2d2UFdENG9dhYWLLcnNXGeg26VU+6RB+h8SxGGrBAZRHDQP30Alib
KHqHh3QWu/W/7WtzoA8of8tMIPKO01v7BT8BM2uMcFEK5lka9dHgXTrHmW2f1ToCHnXeDyUYBuBS
+mnmZhcOy66XHyU9RC/nZxh8R7yv6hLoSKmVO5To0VxmJkwzCz6YWQwP2L5QgaQIsEq9RRwavvdz
FfijHd8yCN258r5p2tu+Vo8DRuSgQm7Qo28B3XdHEiBmrjy4LVAjMERbcyEBn/FTAmM4/SJM0bfz
aquVIPZgCtSPit7UXPY3g3awtOGSzbWNJtyiNTsa4y4opxN0huactDuaPM29Helfmkwe+EREfOJy
nibzNi8RGNOoV7vebUmV1/CbRzX7LVLwnZhRLmgIaw3MdScTh4Of2iwohD8X+z+4O5PlypE0O7+L
9kgDHO4OYKHNnSdezmSQGxiDZGCeZzxEv5ReTB8iVa2qrO6WlWkjk1mlWWUGg4y49wL4/fznfGea
rVPmNJx4POQaHBvbVlW03NS8wlOyvNMKg7IZVPuRCbQf5KOpOU2IKn7wOxC1EzuRSBRvk1bvUuGq
mKHrpO6EEbG4YDC/5o5707XFS4KwSICsPILmvk2eMebKAAk6ojrLbyesJSkL70Ye/Z6bj9MNAeGc
DuCHEU/UXZkfwWIBJAsXrp0aKzfsj6uMnCOGjBhnmr2vZnfXd9aOyDWCLegdS16EFX6JdHjEpnEr
E/Oj8aYPaqM/opxHwm8L4xS52yJoHoueN7A340dDqGwvO3IwugfQXpcvOpivQQjWiixPyoRfX/pA
v6eJ4hjsvQ1J+yO3zEucdG9ZZPn72GXJOBr5bQVV6CB89iQMkM2x0dgDwqh+Uun0YBfZewCtYBjr
NzbR2IXLTxK02KNsjMamY7yRuznW4fwwVu7WaT5GU35EdtXtgnT68N34yzD6PWISVj/e6iq38Ek6
X8B14iO4nsjrrko8pQlfAGDgIAcui8LjWZSV1U009lff4PyoBZe7wNrQJyWJPnIiAUffMC8vHmHb
VTwfhEaUKmo4/ewpnzFh/PJtaNvusJ+0PaH/ZcXRZXG70qZ4DSoPrKN+DDr5IAr3ropIMPDT8+UY
4CTzTTKqE1ayY0Z0L2PH58c9iyTv4BvyqVXNM80fTYw7rseWBsX86AAMUw74KOm9aI31LKbvmQ8n
YYyb/uqE6XNTWcA7tX0e1Jr7sLWvCCA0rruuy/nGkAQgej7/C0R0dtSDiQtx59TTcDZkV+x9hZM4
cu3vwe8AxtDQMlPijiECbNGI9df+UItVRPn1u1FGt5pIKz2wcBaGwHhy5WuF6wEeLd5TBpiPhgYK
Mt48xyGksa7VtGImeawIjPEh7w9QYbhXZj98bhAD615N3CeiLUsK+/Q7ktNlQ05osjm2mcNbLy/w
oHdjbNwbPOvgn65LQRphMaT3OzPGp6g9Pt095/fCTJ9URmtM0901FdSIxicRlupjpvSToI4x61Ad
ZW5ttVWcgcHxaNSeXldtiBcMmEWKI2J0YHGmPH8y/OUrVbjAugxmO/YxnZ3u2sr4Era7HaPS3AiD
MGhJoRLoeOVDj+gi+SojD/uLfndVc1902e3QBa9Errjm44RQFzSJhMMXV5G3jh3nfUdB7xM1p0TN
k/qm67M3T3RLJ+90Lovs4licVxWDToZZcBMHY3SGE8gimIfaFFEXGY/f0Rx90zjXsG/l2R1xx92Q
ENu65GtAWaSbpOpvYNaSoueQxhnP33RtyBOdpT9f95a4lUu0JH5s+xelwmcFNw6rR8AMu9yd7NC/
iXQ3rUQ6nQBJYlZhpFVwAjfJONwPcHtXlh9T4ENEIRn9NyiqJK+VPpt+fwtVxD41qDR9DQrOYckr
gqVxMLTxgeTw0kL8s3fhQnDVDjlAtAA+RpIcTWC/elHQbnKoFKyPtp2bH4YmvvyeGpFzULWC5mTW
NpRO+4cm8FDav+amxdNC/11n8dQUmM37PHoy5asenBXtCnz8LOaobNqMMzsuB6YAG+UOd1cTvXvE
bm0TXKbSvYVBIR/3k4h/ul6ukbZpA8lDcz2W/UNaiUNF+WxAYpc+x40/GhTXmcOJDlegn3HJPGFj
daHunA4rb6U1x7bIIXcwWOYuncEmlE2Hw8Q1X0AqoK8z4hVXOQf7EvpfOZovWL5PvuawzHPgLfLC
My4fTAyewNXbR93N0OFIwcNb1lRRdryYQVkftcL93KWkxp0geYxRLgkuEWvr8jdADwDJtY1+QKIf
DzkVKbphSRwyVSCgaAo0QIbM9I85osMmh4HJNKbmyPi0ieT4mub4V0ttnsyUSkGFV3TdTubRDVAp
wtrJd+2ovhWHr9xN46ucxHbmE39kAf4+sAQMOBxtigSwpVskCeMvNVNBSJNOZvYvsKianU/dEN1U
E7IOsYOxJxzMS/PKyTYz+fsVERy9IcSxzLmCCdTvHljQTWsHK86mGouByAnXjSKJyv0Yj4xbnKZI
v8oeHWSsOMG7wwzWUk4Phaz8Q4LNvaMQ4zxR/IY5fgBlKyg/kJ29t6m8JSSI3Q77+w04IPxpxcPs
o8qpNi830TZ0cVbPgfNjSolTWMVLOUZPfYHtymCPuwKwDz8Cr0cDA87IQgBP6fycOPIQGGTNgBHE
66TbqtaFqI9azG4TY5Vd3I9xe27d9KON8i3k1m1R0WrijZLUbmEdhpjO2inPHiVmrWwS32LpawyB
KAfujyAJi9vMrE9dMn0bU3XxOliCgXSi43DnYwE+Zd4I4TWBHELP5y4sq2Q7TTpd6xFPmW8aO4d+
T6MZnW0krSefQX9TjKhRY20/pNzQjJLNVNO6+7mJdso81KKCZxXwHeKSzWuln32dcOW6Tb/nQ2ji
zjz7s6Hw3tMDWzRUQc8NzaFt53bb3mDfFdXjRtTcOHEbtECAKCNGbOcx2U/DxeqKF9NNP8uYcVdH
88xa7Kun8GSXGvZj3bea40/sburqGShbs55F6dLbGW2gqiNtuE6I87Q7ztyM7yzim/aBV8G6ug1P
t0nQTteI4pCYwdlfWI9NLd3bMltYPKn9Iogp3eSuerD5fGH9vhStBk1qx8UWPZkyeyMhII8ULHDE
5YSE63RKdoexhc+vy+rQuBRLhAqDj8RPfeStYA5zF4gPMjqgUP5BwyiWrtA/+zxn/012SGM02RQB
98EasYOZ5qYMAmoWzeRIiwO3NvxYM1UFVAPfT7PtbrKee/zA89iiHShcRIjl0ZVMP1gbW5AzfOYS
ekk4RJm1/+IOEm7GjLBpWOrcWDkmk+FVi7zZJ3OyNhuyKJPAxhqMT25lusd+ECV37q9hJhsPSJxh
cXhuUhIuY1lexnngqdCJjcxqa8tBYUkWhpsCjA1lYAr3bcrz3lWCvO6daMg7c1z7kTn9URlpd0yL
6VR3hVxsrzYWCC6szvQ2hDpuWlPDhlXcMD2uBlLrZJPTkLMHjFPyV7hoK5unHC2PIIM4dka8Z5wO
B0HWOWUqV366owin3xQI1oO+11MpaOjxulPe6itZYXkckumXBJ3X/DSq0tuE0qfI1uLWGXbGV0/n
DyM3n32qLhTXNDP3qHGyzMhiDf2C1NPar8ZcY4SarV9FMF1dC14mh4QMwdkMdtLt5EEXxl2YheG6
oNT5ZM1BsBFh+FX35i9jwoCCufX9d125F6hvTFwvMMVRZSuiOd45cTIUFR+SyQgnXnlIjYxJJh3e
yZIOTCuuioBlDIJkessntOogSecO5/XZLy8qr6dtEO2n2jy0rVcfsGokmxS7wqGOfGslM/JmHJeF
t3QiKD590fCTisT7IenMXT56Xznw6VkVsJitCu8omidjastmlmlyCvdGomg+8JHlR59G46I5YOb8
JCmFI3U5hcUhcG5CEiZtcsh0XN+SYMnYgR0Gx4EaPL7ITD37RXkIEvmQRQB4uER7bbILTnloVkP8
MKLorGzUxnUeqC8zh4HT9FvR5PHapNkT1Zli3jDB4wsjiKzYHZ0T2A2bWmyXMGfg8vIgVa4IKZ+n
gjNTxQMtq8yLRsSk0oq8Scedw8aVpKKfcTZcJuCfMPR5461KkbMldZjH720hx/Oo6bvNEg7QQdJd
mQEe6pLpsS6Iy7lYqlvZPs3DrT3dKK+jEZcG64PrwMIYCbszUzEC4kYzdbTlFH/vONbLckJwMkqp
QWR/KoexSY+t2kT1tAokMny9UCdCU5Vb1cDE1zMFa/i7LWhdQT/9ihY+DIe17940nlMvjg72LCAZ
1voSVM7XIGrieu6N2eLAi8miXJ0mu200okJSxNPpbjTKnHj4KeNMuZZW+hks7WSyse9OA6ldAP/s
eCruYbS2Fbtxi18KFNTgsMCb+UID8XB2242U/ItrVo8DjFbB/x8G44UbYLmtuKWaJYI9I5wJ3khO
1o2fv9tGWOyt2nRWvyuRw2h+TLuO8aTF2udkaIhuXFQH8+Bm8mmI9Jky2h+OTQKSNRld3Jl9KUz7
HKRBtI1QYxmoyVNZDMPt7D2Wo/c6ePm96yIjJmP+2ZjoeblPjq6x1M1od8/dXKR7XdJ6oM3hxSUv
vJ0CJvee7KRg5opUDkjF4xxSBWQBy0qe4/EUuORas0w91T4n/8xGLcxMjo4t90XU72vZ97x61F/C
1Uwe3Cqp17Kwik1tF3ethTLktpMm19ze9g4351KEj0XASaCXHHhdiQzEsmLvNOAUS/8SB1MIzoJf
LzqMppFJa0ed/EhEcjsUQ7nua07qTkvMxTCYl8KAQ3k8Ve9xmTwJTiibGgwggwU3XYsybhJAnICQ
jCUAyhkiC8mM5CVM+22ynJwVwYANNVRnm5EeK+992C8lWAX1EhjnmpWBj28Vq2HY+3qkqfIcGYhL
Qc/HaIlo13FAv5We0Mcnh/QgUZHAnjTJIy5dg3Ifyr78amcl3ZcoEIQaLrzBvYu5rwiAaM3IK2tY
8dEaIczUXPMu7YYriqMJdXkj13lJwKksWI16BCfIy9prYiAMIGxfsMOi47XTXjXsAWS0QMg6+DSs
j2eAGDCm9DEwq2TfOP3Eu+4sgEDzQE5x2qUj56DfzxMVtOxUbWMDvARz3pDBdalPZY47PM9BycUz
Z7Cq7R/LmX16F6Fa1tFV4nJHTQzbo+8EO93CxMN0mOCr5g43g2oprZT4U2RexgCo0EwALpfTV026
CItncsL/6pi8j4jD54AK984NzfeghRwk5iOULC49/iiHud23OM/24dLqKmX3YcmovSr12SbxA40W
1rLGtbL46GM7c1r14MHI6NPIWpudS7rtw3YoPpg0md7Yra8LKwEQwn7wFTtHJK5N37Lby5Gp2etF
G8Mspz2mJHJgaYjzr0AbonaaB5/HDtgGux+2e5+wZ5P6RFzb9K0Y1aVWXPoZ9++V2I/FY0Wp9mq8
gmcF8yXQOzu7jLb5fUaLyk2L0X3twWzHSYfNQcI4nXPP2Gu9iASs6n0ofRs9GAj2nX1yB/3A5fiA
ooG7lHqiVSYVtk1qpmL6ug5Wk36C/dhoGzOWnq13nkC0TXRcACCmM+XcEQ1M90Xv41s1Qz4SmB9G
rCkrCfF5MwhH7sxuOESQ4zahn8+4I+l0UKY8A5JK1x7ZDLlcCmWW4VmEABaCFoHSMu0ir6adNMIE
gmRx0XnxUtOhc4LZPp+kn9wgw5WrxnCfdJ4GW3ZM2MXxn3YQ+ZdeZrXtvc5amPQsX2t7a6AW/t6v
DpzOL8bA4ThyDMghfX9PFStrr6glCF5EH4MnQB6KdBvTNEs9eIsMUI3ABBN1UgvaxKoJJ7lMmnM/
IGCRAe9tD3RPs6vTESV2mF4c0e/Ctr4B4jEdQtN4JJn2zMFox5F47Tb+S11OJyfBFzP78bzXvvFR
td2e7CLSnggejHzaeSL8otVv5xb2ndPjKo5zZCargo5RDwq4DYuscoSHGTJ12ItmHgMSZTnafVZO
eiOi+oNsXb/HeU3inPshjDzac2xAczTHb2bBH0fSr7PxUhiPNIEeEYtpL4UI60pyClqfKx8OgR9Y
eiPS4Ao4kNVxmAXAYdiB4iqvoL1gkRa73sKqoSrrR188aiNGRqHYtZGKjl79TAx42LA6e+ojxuVA
DvjOC7HPbeMtK/QOf9Kw9aTHvt3G0W/mNhoNewIaDgS34Hhn5J0+Wc62IQaPj2+vuKVzjIUm40yL
+GkTArJany0MMsgGyz+n8BHfEKJzuE/wWnOTy9cJxh4cREhPyxIgp95+xWIc4GqN4xxbEocR13iw
JWiPmG1nPn5EDA9sjQsJde+FcmKQAM3ejoyWzRvVBgg2Pk/g16nLkDqFMA6Vk9SHcNmuTNp9iKzg
MzQRv/D77uCsLZTD4geO+32AGl4IfBVy6Tw2jOix5KyrHmN3jDmOgqGsnfZzWrCblBsM67HwMTxK
8CsVR2D2u/O1aIg6Dq+5PFF2zJBAj4QMqWJk73U3An2sSCbaCcv1eNiJFH9KNDPNE0iDxJJTXayI
DXjRCy4HCj9GVqRcUgceIAhpNnlCGTgIPNwpsnZ4lIF3CAp0R3fhMEbAmBhyeTJqxGC2KDz+Td01
GL6rnyWFdwzp/j1pj18+8SQSZgfBYgr3T2pu28zd/Ot2QlyC/O//N6MgvuT/HM0ObLL5j6yB/KY/
rYHeHwocNqZAz8R8JxZf3p/OQPcPZXu2i8HPFL/p7PyWv0HY7T9YxDkckJUSgt/s/W9foIUvUEjH
UdhYKR523H/FF8j3+UfiMWMAAHYMT661mAIX0/HfmYqpjPaEmkgzq3k5+U4SjiEG+FEh2TdE9BAt
wss8589O9/R3r9LdPxPDrQVs/ed/Pn799//GC+E5mp8tTU/bNls46x9/tOfNjBsFuXYKo9Q+pS90
LJzPFijHLivI1EFURjnz55LEaXibloX6P/jLYd3/0x8B3rdr29ymcPtJ+Vc3sM3lnAIs4/hXii1E
o3KtkyGhGWd4QIn08+4BlUiztMLzgkWTQ36bSLJgxpkAO8HaNMv3g0O/aOQ895QA7qVLcnfk6mtF
C3TR9rYxJSsq4tgzBNpFmERvD/t9KzSXL8tZIKwoCpI6Lg9D1aqpIZ6FWiz4E6qTo37TZanYYhSB
1c1xl+QzbdZpy2mDGNSVYfqzAeXURtO1j4xiM+iw2uDFp73IS69QSN5ZOWL/21RdRWuoOVR4ZeLv
0tf5nocYN6QahCuRbpayUbhVIwfOJhJUodkT4jvbDfA/PAa6Bk+B62NkK2GpbEveLL5sLwz10grb
ONm4qMMsGnb5EFn7iVZ5y6teqXViBz27gBAmVk6xzojwB81HtHgONZkmU2foAGNKoj8Kf/WCFcJU
pdHWw7nJ6IBdsSnKPVXyQOKrONrq3vmVLPaGJvHOoVd/1vHITB+guzoGC1/P9V5Dv7zSXTP/aAMd
3muyVYcB1hbTP73vuMJMjyAS1qs1FAhri2jBWBK27BtHC+R8MJqkRofofBtm0txmbsxwz04UJ0HW
7qj3Zt4EwEGVrfFT28GeIhp9CVNA2+YYAzehS4m8G36sthoe5GzzHcruZmItvnUS8GsOraOrzvUb
IFX2JVLogEjR+rV2g0cxGygCoOf9un0bonygRfKSOHzsAPiZ97Pf5kTIaABvS2efiL5ne9Jmx7CN
OXsFgDmXlZbhs38EXnYKh17t9cB6owy9h7RuqfFbVma2D6eajGhzG8TsS0TrGdt6RuIzCaes7Knh
DzEXKCyNWfLAr3z8JwOJbxW9jzlpCpcvaK1Mbj0vJEeHX2WThucsaVl7NFV7VGb9QXwuOgOt3rRl
UZwN7TwYrhWCN0UMrsT86s4yP8DSemPVZCIftj+TZr6SMYVinEmklsysdsAgH3wIhMgrnrk1eGuL
pgy/7J9VLm5EPrePdWlYZ8RCuAH19Nl71gfK9bqcRbA2umq4y7GtxIAjLonfJFQteuaO0w4vQZ6t
zblqLzLts3UXTeoE3lBTxqBT6xb9Vh1yQsarMLOnnctQv/XnIlgPyPq37NRdpmkr2KsJ60DkwKYA
PBRu+znqtwBKJZ2lQ7g1asRUPczz3rByoOwxXL62DS4xvEuWOvwBEOKgk1uYDWa18FfBSo/yR1tQ
di2r8QDvOdlDSiGBNvqHwQCREI4LppPuB0gLfhy1e5eaCLQ08eXL8XtiK4clFZ+eUfLXLVwqvWMG
qCDR9q5p6J/Jk3bfL8pYW5BvtxJSFyWBZOQealM9p2el024jBL+CPkVWT8aN55AwcgBjZg4urUIC
hy3AfXG5Vrs4QTMbPJQ8zJb9BlVpgB8Hx0rmCdboLr6kS59qVQx3qPQ0WYTOiSRFtcWdYlbs9Rl9
Jt5q+hjTuvhSLj3aGf1zWPraK825z4mRwP5QnA+ystjmUXVXKmIkIvIqJpmJnI0HDhbozVYxZMVu
rA6BMu4isofHWQoWecZtIubd0PTxycOj2An3ZkjHb2l01k2sOO6rXDy0ueGdDBqWOJZJtHm0bTTG
aS/Ib2wDZf7UoSvWpSWMDf6tHfet9JAP6UOcc0CagsiHqdz/sFrSG76Q3inoSQ7N+C+Arpl0rMbM
m8p9bEPXPUojw6waY65NCdthNg8aDjd7Al02yyn6h9LF3BtJw98bVGg8pC3oohnfhNO3/IUZWXdF
QNyk6R/kwMjvWA0QvWz6kcngsYoAv3Rhjq+j/VURs03DaSIuzJs2k4uO6aHbtX2bHeD2sAbjQRcI
OokoTZwDHgMhyLJ13bOz8W0WMrOTbXzgkBs3Q4ooTBeAhnFBwixJ/Pjs6TLx0ZrpeYzMch0EBix+
yDOQTjJq/KLm6DBWH5MStEzdttWhjmGD1f0vjg7cChXINVS6tdMrGphU7m5gWyaEFLtLGbK9cTWg
TgtsVlJPzNTgPre1N3E/aj6ou6IoIxAU14YCrGJpruLJuHZVD0bIpl2c8sUN7TKgmhIQQ15IjHps
2Kxw84svhO3ANDQkMaFH8EhTMSUyEU+oOvksHPwRM3iEVRmAlwBl+N5OXb+BbI4FUadnywDe7fq1
uSpkCDS7AdxQ1gV92pwWyHn+SHOYAn5l6G3M/XDVAWDmo6LWwgPz6bhLmlR1t3EEpbYyMiS1Sd/S
WplsGtfh/M1CZgWqyyWCBDt2MMxdZlh3JAFI25Xcdjtj5mxnxS6B+/HcBr15dELOIRSAQrprln1Y
FOxCLs5V72Jo9yzwWGHuj1sKVqetmaFTpBa/qq0wx9KbXshx/PkeJRl4Kb+ZAWtpxJqCzFaoTX89
RgMy7/LfbYmOFHXGxTeIyElNxmFB/aDr5gMudP099twtG8u98SVGff1LxOF0ABjOle+yMqMyCurR
su0m2hjjtrXjXWOyJnY4UFfowWsvxq8JdQE5sMBHwEeHqQtsgOJ2tSapqnYVxvW8vydlB2SQ6XhD
OQupflVSHNdWyCbL24xbhtW/s+lVzxO7j8+JLB5jm/SwGPtVvfAAmo5VeghnZ2hdtUm6kDI7YpY5
wb61lul3LJO7zkKw+30FN6n5lmd+v2Y4eKmtNkYg5ikupjQ7IWD35fQ4eLcF07I1BGzwBqzikS+Z
LcResl5aJb7KTwpErFPn6qwWJG1cVac8I1rux/YeiME15PzPg8nPTxGYx9ECeuf3DEbU0X3XNkZw
0bg3ee9cM5KjQDocd1cM2aaiQ562o3vPTm7lMtCM3IEQbDQbZYaa2Rz0GqM2j12Eot+5/lKGv5Q9
qrVd4LXWixMsYgCXlfc1FdMejZVZNcRzngfVxnascgO5bcfdF1fU8m9TfoQvA5fPC27Kfop2Rsvm
yGzlE82Y3RoPEninKXuOHTCt2kipXrYuCVQueHiQCO2SvGzNOi2njQyhcwqh+k2j+YSLb9hHg2Dk
nQEvsl84BU4BxtrOX1Ix/3QGr9xZ1TKHRv2FQcQ0M5ok+AC5XtBhNfO+bclCNjYTiF95Qg7fcz+6
NCOQCM/Y4KpbucvSo/fPnhblbROYz400xd7s7Q87reotcGQ2O3GFQP1lsXzCPPziqURsgpGJGrnI
8ulS0WD6sQmfiiQad1S891tflk/81QPs+eu0y8Q+XnrnEEOqnT/DTUJOY6Lmet00ilDpRD6DSJFD
1QT7AYuVltkQj8BDtu1mLLdl4BYQ0bxPr5ssVg9NCmEQ5D4Sb4u7Q9jDcxU4JaGhibOAKjHvslff
ZglgPRAmO+bVeI8dzKw8ntJ2Y22tBBdWY38DzEd+6ctqzRQY8dkCddynMzB0a/OWWBLLulkzkU8e
Umdw6YbmJazMb4GhuXKG+JR/zFh2iW0y+TCVBGtp9+YmoAOjC8NfYfDbmoOBiG4BED3OTwcnPvuD
j5wjkqzwNVhHyttIP0UZMEnfeO1ZP/txh5mIv8CCF7DKUGxh0Ut4VZO1JQheDynnB65lKiEpV4Ra
ux9qgMJm8DIbvK4ezIY0IZrkudOFq5SeQvXOjXViU/IjG4cafQ34nKgTkkNJ/A4T9soAfeu2fr9h
FYDLuA1xkVNYYOFsMQMkXIcWa+YmNkFewb0OfmAIQSERyHeFSUUN/qMHowRW64Z6J1i1Eob1T25m
fHEZ/2w0fHDfXdIq8bYfz3pgUJAo0ZfQ5FZXik/itmezxbrcQNDDpppGB2aaJQm9SxI0tImdXjbb
+VUw+gWFBVN9VcOhB/JILczygoRxw6pTtFDlKmh5E+FoP2RXLtTPCJByE6bfNL3b60Ym900gn0R9
5qhDFD818G+MPgOa4PpOJ4r+CMCNGxPf5+6/PuL/s7hAyxR7bZuIo0XC8S/VVk0SlrbM2Ca7bIoB
+WRneOGcbhG4OeZ/unPFh6L3lifqfPivf/Q/haU9frRy0Sr5Ryn5F12jNdpcGe3YsXEZergkhsuq
m81b7qftjrUEML3hQh5z/jMv/S9lav9vRLB/iN3uv4sljNr8VU9b/jT/nrz9f6PB8H/lYRFQ/nOl
7H/8W/ptfH0D7f6gyvA/SNPyu/+WpuXhrYjMYhdxbRMQwd80M+sPqcwlTOsoYSLYoH79u2bm/YFn
XfIrJDAs6Kn80t+ytO4flrAI4UpNRlda0vpXNDPL9kjs/r12ZZIc0VibTGF7noU77K+fbOnhSx2w
CHalmW5grN0uHVTSQVHx8Wvr0Py0sfc+MBAhEjTnTk8nTD0DHgLM3tli+5b4vweE6ni4RpiGJtzh
wE4tntEhSI6muDUEHurFSm4CgLkGJnNehu1xrXGcZ0WMHqSgWbfLhpQoMzbqVYtL3e6q27B7MGS/
G4zgFhK/v41xtQ8u8EOBzx2bAD4dnO/oGQR662ph4d5TUICHLptpaPApd0hZsxleugZgmjNHfYQ4
63u72bHV/hWZKP2BSKmsraoF3UtEIlxc+TUwzWM5jJu8z+4wyrxPWf6WGe5dV9qv7NmvkEBXUKN3
A+ccERvNoTWKU11VdMiy0zMdgiIRVNZVVvAT+oKsTHR1VEO1ifuDsOGzMVjPmCDuoEvjXG5+6ti8
NLZ95WH4hN232tS0m2yYGR4ZqWFQEj7acCM451qcFUdswUob3mO/iTW7ll5/GAG9ELZZXxRcUKba
t7IiswUBfWx/2VTVrRcHYhIzCFBB7Ro8ycnuwJQpludcZN5JGifpISn2hYLRAfGRysauO5CeO3Ru
8TMB9MkE3/DQAPTJwdq7A/e1zQ0NjZQ4JwfQY5J6Z5XmFF7kNY1cevqZDGreYybbU0j/YYayv6UK
GQAyq3LDD0hlZpSRORx/q+Zi+JC8K8EWc9b9fZKWd8ES5RGc66bOpSnYLi9ZDf2zqVw4bTEhwJDn
DkvtAcO8Fd/6PNRrx53PBvuUwBNrHO2QHUIcebP6pNDoUJmRdcLMdp01zB4H+GOZRl9DzeFp6IpP
56smSkgJLewHTNE2n6xVwaS29mv7tWqqLxRT5ATiMXl8C1H2280TYBWmt/Yi+a1LHaxJIl9URy0w
r7PI0gd0odt2du7CGqe7Lu7GXG/ycDyQ4nxq+2TXuIwuopAcebIYYlaAoyDoaF7J1MPQ8KM908E2
R0OMzdZoKgKW7OZjIJeVXVxcejP9iloXZlD6ABsS4OJkriOvjZmiajKDYP3YIB9lf5OV+oDQs56y
7upPJAyFjL4g6V2dJeewcBbp8Cgin8oTbf0iL3QFIcRU537GVX8PEDR+8iO+7cQPstWnPclgl7o9
NS0xlmqdojubbA9rINIhfEKoULVDrfBD5/voe6O++MBfQLkRlOmNNxNsyRjKHUVMnP+t22wC2u7T
nmyUp8ygTbqot1OIEFJBQTWYCjwDlJSDMrtLSwGBn2NWxseuiMRN4eXfQYKLNHU020STy69og9fq
98/DN54ERI+G8naKQagEtMBse5dqPcVwFRnhVyOD99xCmc8T60b5mzajxptjK7n6JZ5KajshWewp
+8WZ3F9Thd14YvMfT9kqJ1LCB4SUAd+N4H8gS2x7mshETHkG3lJEzo3I+Fhou6rPda+2VoUFJi0x
KsRPM0BOb/oaTYVBMDgiIqGeEiBKylNs9tXVe5yX8q98eubWxYZ72NAZSj8Q58JokN9+HT+IRNwO
FjKvexz7U5uKCysHeSH8/+Git+p+Qpemc2vTjc5eJNlDQWI4Eg4yw+IvR4p4zuiromDrlNYjEOfk
p2xJ3TQDuzs8fLN97AoFoobDZplp46jy6CXJWNZ3ACojCwldPo7yK5zCiPC7/cozy91gzTxzzkVI
J23kZJ9JF8wcY+NdOhlf3Wi/ux5k4qovwMgHnG0CD+rMhPudCk95lkHwykugpcCMns+4AEDMhigQ
pppe25ioSpbzpXkHKGo2w2OnuBNw25iJu+uOu1t+gO/mNNTagTjD+2Lm1J5h1nEk4W8TtwidTYAq
abykikesOcX/THzu10R2nDUVM6IkvMvxEVWHo8rKYe3At8ld5y2t8PVWYJaW2x+cp4sUxV3aWz/Y
QgK9db6Ej8zDZ3ZYez4apd38KFAD6AKf93aWPUQVkXRzedzIkStYdtE2qf2LTqdp4/YeJhkYArlQ
d0QTa+y0q4Qt+y7pxpPwnTtyKvmxzqqD0007Il6/yBAdOlpJcI1AoidwfsT+hlR+13qfRZPz8w13
B3yrQopUELX9qrihPPOObRQhiqg809Z6P8UamF/7pqXNV0zxLYyBOxLUVz//GGJCTJGBZFNY+oFC
nu8h8REb/Zs5Juegqng31hSj4AdYe5aCMDHUK708z7l5oFQZTcvxyIW/OQ5XuzVJAse0ittnFPf5
lXX8vGC63msTtj2OF2R48ueG5+0BiZ9Z9q2pjz39T/beY0d2Jduy/SJeUJqRXdcytO4QIam1MJJf
X8P2xcO7JYHqVyMT2Hl2ngh3p5stMeeYnJrtRN4NqghrSQ/eSI8ZFuqRJDE2xsO2gmGYlPkh4Md6
c7tXMTdGW1xjxxErhCzhHtUT2ePR+EMuJ5dxU9ScWHWvmfHHYYh/3Ah5VaR1RCSknhJCZZTOsykh
SGKnLpLjkriXqXIJnC8RBI7DW6MqFNjat43vWezRRaNBksg9RDffqU4iqucCSIfyVDIfCOyJvVRx
bLvhPYpfyMSUKy+d7nFVrXKjIVSHtndqenKlcvsvKOdbNq93fYkS1DTPrenvrJLv/XAjkvY64ew3
0RqaMTWFpsBraR3610NKQ71yEFZtvAMT4EOQHK7DnL4zY/kNu/7Rb1FXcNMwDQG8FM8RUiC7+yIP
8lBBUo2W6o5wHdQ16OvYjLmvqartA0lstGtIZaG2euj8XBKB0uQPVcAnKXntNtMUwog6botpi/fM
r79yYV78CYQ/+zuy5xe8fxLXQ+2Op6mYHuIg0L4ELZFEcQIJ0u/8A3kkPWA20hj+uYQbqzwjs9g2
reCgH7nZcFOyuZOVjybizfXR0fgJ1meWh1RX3+QHHdtxYpSQmbfYYOgdianJZrTVXHZgIAJqCxvY
e2d4D6n/5Gdj+eB4w7c9IUseBnVT5OMNq8aT8IdrE5A1wMYD4Hvr9M/oh6B++O0Xlg20pP0eZzot
L5l52/bVaNWw603MBTLFFJY4FEmqPEa6ABz6jP4KdCt8s+ngBpyZg0dhUSP32aal8TBP9q9jJ0hA
pda9LeWxbNH91OF3bAw3ZkoQFzKkq1NOb4vdPcKf6s92/96Q9OXn2CgqMf9l8fg25N2XGX0L2zGP
pmSq1BeoNiUzMz/L+WuYmGd3vImirj5F9f0Qld8KKCgcfpWgn4qe5oRZ0WQlLG7BO6bsL+M+fsWN
iXho0McrCS3Cyt/N3J3ZpWNCjKHL+tXeNNBq4q04JKihxYTnLUJeyF53hiNJSFHjncnhLa409y4n
7i70YUG5KCh3nZCooH9bldzWpDQkcbUWXrNyTKDXegeRTXKnwGhhgek2SYNoBG2Lhg9MB25yClCD
H1G31GMMxnGmRgTGWafGqQTubufkeGj1Gh85pSt4LjGtlwtfxaSoz6BQLgl12ehYX4ttXcKFQiJ3
WUKE7b7wq6c596Bbj4+6VqKCmjdz1n0VUbOuxkshK/5zyNKE+NAK5KrBtz42lt9ccD93/NC6f+zb
4RJN6HbVRAUa5fVj540KSrbHQW58V1osqaTkGAkMKPrQDuY8gchjHVDJY0HQZXug+he+1vIlHYpV
/i+aVfYJKPfkbirC42x67aXuGgSZT6rVVWMukdn9wobP/yYryK5MqAtT5Wfi6Sg165MtI2JLJkh+
o0d6qeOe8K1tVAQWxSY3oJm3tXXvLxrThf4HYRVeepUfQx8pIrpJBEwgjIq8YxtfP+H9fCgihJ9d
wrvbzIil3UZtiNA505NNnLv8rlEkf0q5ackruxlT8+rlfE/mhnJ1Kl9MSfYfU7rvhpC+VtQ73FSU
AqxW1gnW18jOquOA/CvB2AFp4lWBz7CcH9WAFmjHfZNHmKRrzoGMNGqUDojRCkttPcl6rRsZkuEa
GNbgPkETkSTDNyFB2NjsGpbWR8MHBoE2iRfGx+bX1yoiZKc0zLdpKN4ADusY6+lGe2qpSlE2QpQE
qDpW+ASMa22Ny9FwrGE1jzEr36RGCC6bZxHjpoiMdKG/irrbXluuGCUdGoVc0U3wDyBOvEi1/DOE
/E4mdULdIiCXi3BW9tiGECdMl0UAh2eXodV1UrRxlcsEbenSz8krkN1ygklJebY4LocGY9IJ7MJe
Nbw8H4TvWHtsU4xp21fsOADG8iD4B8IKTDxsfChTa55wUVcn2rHTTObSqjEQKYAsxQP1QQuHmcVD
vYEkE91xsmb2pFAIcLtbWKhMY0D62S+fYafpSNpahqHuNLVYHWJcZxbus0Xb0FL8aIJ6Fhp8sCmc
hrdCm9ZybV8DpIyRLSQsa2YR0eqkTmQoGuNUvk/aAJcMqC5xxNkwlVZMxNydUbXHtIPPkHfTnSIZ
aaSbNQaMdS6LOBJhkbjEuO5YiLwXKV6hAD9eUMwvQdtuIOHsR/x6n7HBWdbP80ul3XyZ9vWNGPxi
7fRLFPrvRbv/Su0DjEbvnGAM5NGGjYRVEElLujcxD0bCOc0BrgNMhQpzYYv81OnYs2YT1ikASl+s
xqd9gMdmnTYGQA3GIi52xUz7FoV2MGJsg9eZkzgxQYloesIwJQtU95U1TvLUYoP0BpZZAw3YjEGy
J9+PYavlmG84WH5qbJS99lN6msfBquYyTOxBtecSVljc5EgyMWOitgrWyUhB6klSYLVj86XU7s3Y
HIm+JM7b5t7YCe3x5GHnkndW0sH9acrplk/u/I8/lsXxR6OdoiaW0VF7R1MU51jzxUbPjKT2l1oY
TUVLXlI1O2QKlOSHqNY44IPBl4pBtRtfEOqgQ8S3SiDVe+gzB2GtxcYXb6uPyRViAOUStleIvBup
fbA1htiGsCwQ7RSXFD/dBjzHbzL9TtpFW2s/LXCgVaIdtthP7I2pHcSOQ+JrUF76zjyzSNSPWUWQ
CWWTdux6tvOEr1N+2P/MvOjQZ24XOO5s6Hr0OioNX6I5I5mluW869wPCwqGwrVdXe4WhJ66wpoSy
Aag7DjqIPtiCx/6xtM/YxnDcIxWwhPc2JPTqhDNDicKcnPGzAu1WrrEt+zGHfaCdzKQ7nCvEi6HL
pIJEr22O6XnB/Aw/cd39cxBji0aHgJ8gfQKSUbJGin/Mhuy+Eit1CPiish8iDNZowBn3B/fgn3YN
BuwOI7YIGwzZOCJyrS0mlPQETwbbAFmNODltJMJoTd4iT6E6HQ9TjQwYz7ftmSmcdN4Ow0SZ2VVU
MRmslMiGkFBr37h0X0ds5OaMUnOeKXujJrkFrwJEAc95gPncSciggD9dsVPhm98elaHu6SJ/i54p
wYLydT9OUqE8g2DL4PuBVoXCWTvepcFuzrq2GOFr1D1TizOeZZX+LrbaMQ/g/bm9i4Lg2mGnL7DV
z4U6+Gn0KmR7NYzlQVbqqLDh86/ENZOfB697Lkr5lHYBDYLmB2TU7Zxs2PkzgzIhMK9LLaAIY/iv
Mf7j1blTk3gAfv3o1uHGM+3XTtGxZVZYHicBPUCqvZ3jClX58ueAF3A9Fl5hhlHcEIdJUcQkoAim
GqxoXiDJAVJgalpBM6C1Lyx3FQMyGGL8ippsUM38y/mVDh5UTqQ1z8JRNz6rlSnLjpEIfmogCfjS
e9jG4Aiqae9NyQ/YvM9YcxX6Un6O8lOBW2jALpDmclzAMEQmSuVWT0VH99vhjTyMIBu0ZDj1qo+g
Mh+ipH1qNdth1pSHf2qcJKpSxDlkYGgWBHaEcJ9oPIRlXjTRpwIbgQIeA5kP/qW/sE/OySvnFvVA
Tdhx+YIuDa0MDIpQ35wDWIpS8ylcWT9qHYEaeKnxP4ZFN32igfis5unTA3IRRsOjBfQiHi9L7SAC
AIYxDNYuMCgCe3uf9ewgCTk65uAzSs5kBHUJ/5WyrVUDEXKatmH5LfufqY02hmZxoFo/UrKgXgLT
QcADkAN6vhkWDEig/HZg99sZLkMyIB8VQ7BZDDdwCi4ZEBCCyflx2ow2uR9NWcAc8xy2c1AIuvxh
0SQRaYnHnFlVRf7CPgA2MmnqiN/CH+k8ns5pgopWlvUNg2poK51vnWBq3qfcvetijvKtV/bytJA+
S3gyKa8NOUi5336OmoHSaxoK9ZD4zy3W/1vpgFsCdPr5g+Vlk3SAn777/3kpY/0fKal3n3On+aj5
5/8Okar///+51DH/g3EGMmjTtHyLMEL9T/5TCG3Y/+HBJjWJvrOBpZqeg1D3/1NCo5IWgtWNJRzf
Akb8X5TQ4j9swZrPBHYKy5eVzP/NVsfRJOP/X48MY5Veh9w6wKgoKlFC63/+X6TQttsYtjHhJ5RR
dEV5RnhOAf7EQ0Iz5/6N66AjmtMyPi6TyzWs8HKyYQyOrPpPk45woerHQqBF+LY1/SQeTKORpIl2
yvNba/A5T01zR5TusYrbL1YQ3ZpO0GUCt8lbDoSWjdjRmUprFdFPKjMkZtOrd8r6LDGmXP7L5u1/
ob7mfdX66v/u9QrWZSbYWRtoLV7j/2FFGmR5uUyBXjS3w7eFQ3OD76bcBwkFsVst11jmFjkb2bge
ZKgDKAg7XjoY7dbMaRVHj7pU4MdWq6AG7zAkSmqVUneCamSuvSSPLz3hQc8keIbZLRSnbh0Y7B7G
qosOrdH8BJX9WuCKIx8XHNKw7WsmmBRzu5j7em2NsCsD+zwq4qY0mia0rduUbcq2SMmeE99l2740
jBLoJUp4T+3SbIqw8+5M1DCdXT51bdl8sCAkA7e0+p2HfWbE0xL9WiXhn2nymw/MO/wqf/Lb+rVr
GVonJL6ES3Rf1WZ5zDFj9cWEUkLHvtncDVFB/B3up4gh3WHODhyHK7efQKfOzW9S+c/ENPwayJf8
AZ5iFe47lxJNPJijzgnu1pcpQFs5DPKO0Suq8mjqrq5N9EVmM1KFx0Bc2RagXrLHO0JSUDyc9L0c
KifcZ7y7Y3PtyefeOgr+UVBFD2XcNeuyGPBqBeZ5mLyKUTwhoCU6wCSnD5AMDIKoZXfDtHAueK/H
kQO9+JxS5zcaEEAyl3/J/EWsSLRH5BgOJ8skwGi04nBdmyRlisK6l0tm72ocJatgXryNkZr0/Mu0
A31OZkUMiiSnrRV42wLL2fclFsHUwOnODHyd6Y2Q0s4yqvuFmR70npR4bHIEzX1jo5ZmsBzwgW1i
lf0w9IKd3Z9zgAcZSXDMN8JPMxFvDeP9E0x9nMPusKlkfF/51tsypn90TLd+E10WC4HE5IzHkIDL
dUg3OGfNvvNtCx1R+j4tQ7K3MIqdbYeZ0tidhGIz58f1NzPegY/F6HcTSTorTHrf/mAx92KK0hTE
r2E1RY5Y4tREPBgGZrOqap2o2fFkeHkH069VH/i/v8wi+GGc8l7O02WWrDnj3PgyJZsVdNSrNhk+
6vRz9uAzMKQJ23zHh07EGzLwfULUrR2rbt9E4HTIOfk3DnMyv9tN1tqQWbzLy+IP3ibDz8KmamE1
S1x1vOkW09sFjfjpx9w8pVo8lVebhHaGhLwXVnePiNGecv/L8uyK8jqKSUliTxTHLmIiutGdowAA
ZAv1AKAOOjOHPkLjlisrhW87uylTmv69bvmax4hhkLmCLiBek2MAUX2FfUR0YwECg3SxDLhl1FHv
wRJFRUrgyNYzWKUK8GpN1QTH2CUStfEwY7Z4+WYvXW6MiR86V3Ldhv4vLyw5Wcq/FrNzaMgmN0jd
9Fze+LC/5dlk40ca0woU4U1iYpBKI8SJpc5SNZlyk/X3lmQfgyJjCWnPErjPjKfSdejgYk5mvrjC
yh7mlkxpf6SQSOADr220KytO5z8j1xG+GXEDbKOqkUAy5x5MKzKhvmO90Vx96indRXTsbHkrg2Dt
LNkXUakPScsb043BTzb69RpT8E3LlvUm9Y1dbYfWAdgCDDSwiiMFXRRVjxzqB9sGJGzUw98kmPkA
TcWEAbQILiNztGTTahbuDM8RE9xfZpGsSkIYHAcvRgc1PqgFWHwK2YlJh3Y8p/ZnlLPTsaZ/iZ/L
KWxoATu8cAc3hNWRWpwbxpzfNomFtcFkFMLOIo/sEW/38GViX161YfEd9TQqntDrERaiY1gSYogQ
S0yoPQczRLwWeRcT0F9pzag8aT+NXlgbS/F4yaB6yy31zfwZcx5oH8w9a1ev0LHeZlsP1zSFLsys
wZo3adBfHZ0HLmJrV6Ci47JEWFn3fnkjihGdMJmZTFT24KRNbB7eR5sEz9iMGfqLX1KlzKJPr1Ls
cELTIjiMjVXnNI+j2rcozQ8tAbD4nnAXFuFOmS1jlFyxIA3ru4Bc9sV2uv3ce3eTw3rDIHgsqwju
hrS56d2YxJ/0Kfs3yGmc68y0WZj1FVwRPUs0PRtufAhL98vDpcKwgH0v8t1N2jnLOphz0ous9KeF
ftp7463JvQmyILh6Y5edjaJjw8NNaMDIqBjrI3IWG6etRjCAbOmEBSZNsEYcQw/ilA9/jvmpF5fn
husEr2m2cWyWVy4avjVvob2KsVWIbDrA+xArv2KIyvvGGqG1w4Pv1s9T8j1WtLRpNzF/D1DcVijB
67hZexGq1NZqT0aeNhff32StaW6RvDxBWz0aaT6cl3IHAtw6D73xYI85/ufMZnRWHxPSys5jiy65
zIHBC6ZcFdYjJrtQA0KbwPGpnm9K8s83PSpFpmLDxJPiuPcZtA+DsPYul/vC9ePbITGYGDMrDUKb
ZFbtfChr0CytPdAxIwkZsbt72vcuMMA3GOHVSHdXBixZpsI4VA5owhA1aVPhn/e0k77VnnoMsCQH
FjPSae24Z5C7W9L82OnNZ6sHnk57SBR7yWDjaM8+PfZPYWftbvEQEC9FgvU+BDJe+jQ3aezJrVOY
B2TPYj11FGplh65HaOcrJheYASWW2v0y4kyfJXNYBb1hFZgz2yCwcy5DIIR6Z2CD2cbs+f0DHBNj
xVxXswqahut5EBZxv4AMYoAGPV/vUnePrNT5ZIAeZMAP2L1ybyyFtR4DU61Vq7vFCQ1+Nxe3g1u8
zT6LA8EXhhMDBlvMkjyPo6vfDceZoTfItJYLmVMDFj10NDt+VJrVMANtYHiB6EhzHDqADqojQNy0
4HrZwB4qdiNbi+0Y6aLdDXSb1VDx7ELXwSauaRFDL5+ikXeWJNgGnAROLpbHmjAxSPJr4KdtHU2f
aEzrFUq9u/VM9eJpQkWvWRVIuZ9b4BVkgoDeNtmRpIAtpCZcjEF5X03BK0TXR3wYAOGAYcSaiqEk
bjEmNWcwxhdywQFQaIaG36m3CahGAFzDYogBacPXzI1K0zcKzeFIAHL4PD5EnbrcZdy+KCk/3Na5
lpriYWGwW+pLDdyj1ZSPEdyH1NyPMWPJ2jyiNEbYARgkRMzoaFJIhqeLjRtALWs3CabetqaK+Bx/
Gzetz7c8mHeGyV8EtPqdaxqJYcBMWsrLC7FiUII0s6Ssq1ty+MQNG8RlZTfhtap5jOIQwY242Avk
k0wzUGQQv7Rd8dtkKXul2vqzR9DmAeAU4qeOFhD/gJXvlrxmg2fDZ4fDgICFg7cRmsDCWfDtayaL
ntr4QFrsJLu3gLaMwFtmTXFpgL4yGldbxtD5wVJs4Gj3TcUD1j8xj7F3HUgYI04kWinWQOF4YxcU
JPmQhhsc3/MZoduHWYhrrhkz2OvZLFnlJgM/04GhcdkvaiqNakgUnSWDck2sgbUm6oZIJ1A2BnND
eJ/M3NzgGiKx2ya26yKlN+8gK6x6MV+qiScy6zAlhmObYl1heAA9Z3HkDw6+As0J33mtvqk0a0dp
6s7kHMp/FJ5SPOAxO7ijfBZgepTm9cyAewZN8GlIxOPYAGIL3CcB8pM0yPy6CNgEA5Nvo6SK0ESg
CjRQmMEIcjUtiNjBAbcPO1EWLP94Qh2loZzUkWf3h8Rlk3zT7t6156+qjj9CxLCIRoCkZgJMEa6s
QpOLKs0wGjTNSDjWIar3PYiM7YhIrZJ8mok2d3TptcuQQAdMGAvNSDI7jjgLbNKo+UkJy2GFiqky
7LtcE5ZQBpB2uh41eQmy/EsIiilcuC1TSqWljjkjuYpCJ/2ZOLLQcxMygSYthnIU30eeDUPK6wlR
XUSx9n3QV5Vcbpbe/VtqxbkLJiprI/NoUOkHJBgA9mFgM9iw8JH7u6tBk6YikFOhoCeJNIUq1Dyq
cBm+vMMEpCrTtCrwYzehg+xfapLVJO5rwFa1Jlw5mnVF/Cc7ds2/SjUJi6EQK3HYWEZRL5slplxN
rDnYR37+NdiM5NPyODbhrZ9BSVA5rfkk/CfLkQczN5Fc2ufjKPJDmgNUcmjVQ1IP8F3iC4r9wzTV
e8me0SgGltB9cusbDN76jDzQjGTn4WWK3PfIZhuXCLnA3jciTissZ8jIV+ksDqbR7v2gv4mhEezm
EsqTcvdW576LVD0qn1WULR3ck/3w7Bk85L09m1ueKXUaWywWLcekGUki8ZyMQhWwbzbiw8kWlFiJ
535E+jBbuAg2E1l7AQc5QYZqX6mKXAUBmzw1pAm3I11bckGgzg5hEBlcIj0Rl/MZoWyCszgQuzlk
qyNAJFHVgi5DqQUcSPCtSY5KRzf3CWdqyvYtSYCUJY44D777Yk6NxglVz3GcJNcxtE/gBsG/D8zi
u4CrhSQCB+8OR9pE4Lj5YEuG6JrsFyW5QIEinu2Cy4V0YS54wQFUVck+aZzXxZTHfGiekQvcu1nU
b0l8pa2b4r0yZXIOlfHuzuatyAmgD1JIIzRElyIww8u4ilpKycjUCRgzGc1d0922ff1ZWuxIph6o
xUIeHc/9c9sb00NAacdaBAxVwZjcjdwzQtiXsZ3fWawcM7H8ZS5vd9TBxpjL82h3z3E/HK2II6+m
tbAlyCtseXtZY+cbKZW3ud/xyTfiZCfjjkPkquRx7lKogsTiRbL5IVfaOtdFsIc1slaiZmjUsPZf
JIEqiy02dd8f/r3tKvbvRyeCB2x490bKOpdYVBWdHCvYl0Z3hu9HePdguBu3bc9VufhHA+ixRL/r
FN8WeiBKaf9c9e45dovbOpVg2nsqNNT6eKlcaFkTTJaChQoFostJC3LF761tU0xoU2rKy9nhK2VL
2HHBMZWYaHMn+7Ia8elF4hMzzqMKyYfrCuoMQx67gve+UjIE5tk+VETqrUHecQggQamGekDojHeV
XW6HfGnemBCeaabFLwNjucWo8FPXXktByMvquvQ2EfGPpfDSuwoFmlUQ967/5zRETTrlvn9F1jWP
6FKayP20/XgD3/2rT7q3rlVPpoNgNovJS2mpMf3oZlhGecBiB4RmXo6daT/aQWNjWEeH47HOxd+T
HTMZn5oBNU1W46MuUvUcxhsia+gpovw9S1AkevxhsPGZUzT9kBPzMZYtD6jEh1ucrJhd5JADAYzT
jecjJStrBF9pSh67o8Z5rYxmXmdEk+lOUgHbJtiuKCCwD0hfrK1ZES7KtY8GJt3KpmjvUnqojSkh
ggylpXNOoCWOjyminSNrDMx0GH2A5ZmcgdU8nnPXRN7djg1iymDHoZbuGIrVtIMXVaNBqgOazDJV
f34fJG/Cn9xNUdJuFmX3qxrnXhXiwt4+Gcw94SbFFkLSBcXb2mMfVWflOuBNnHv4WuHI+2tWtr9x
hg4OL8EpPZu7XUfvWLE7VBloF99izrDUHU1keo9PsEQZkQlmhUzEhPPRmQUliG1slynZevVNxleD
O4I+KYG2v3JnJOujc1o0Lc0mj4ZlDcJWdoSTEUXMHqxDZejiH3zQqnWXD0u6wAdw9JF1AfURZxbx
DGDy+jY6zgESkgyZlAiMYxE7x8pxHjvTK7Zs7ZLd3DMGIhsApS2ngRg5l7Ms+IHYQ32JhG01EPnS
IYZS/bSgJ6XethmopJCGuYFuIyqcdUG5jacs4uWM1yrzk8vIpjNyo68GgQt3nvJxwXR7Zq67USX5
PiuptBUz31XHBGLVyEWtUZ2QAjcmb4W+8v8J5NxYPf871lpyH+OmZApHj42PFczeQqxFyOCqpe3G
oWkeZGp9YloEZ8A8z2tsi8A5Y3iJqImSMCCpJOPtRY36Y1royAOL+lSQzJD1xquTmBSuIctGjv9d
ZOxlMbxlid1covhGgUg7FVbwbLMR6ojctCAJQq/JGM/ZHF9jBvB0ivoHG/f5Lk6QCCpsv74zMbrr
3yw3vlmYl21bkKwkEZhbM1TXDkJyKAOCkAJGXnyK/TQyy3E/Eb2O+wycNso5kn90uPcAnGz2Pdyc
ceAeyq5aB7QwWenzNhbWJuNr2RF7s/ETxpxTDK1qqsEqjfI9Lfm0gqL/Cjo0n15O5nk/whorvwvh
/EruA9iX9+TvnJEp7ICYhZC1p+ekbmGpEVC/yrjkL4Uy+5McWAYzoDvV0oExiwMV0YNxAdXyy7W6
3CmD5CFkXljG+p0gF4C/7MNdbNp1AEmCtOa7mLJwnZjl2arL90GhlUtE90g0JVnCS9humKcgFSqR
NVic1y7eCYbt4Da8Fo+2ihV+ykCc63r4bQeEMnQY6NHM5rNt3Ip7Y9gyJ3ePszSvipBVH0wv2cl5
z1Ji0dh5yeYtlnfKsdaapQQ4kQ8v42igExR3cQkHdcKxYhruIbMV3inJqCrFs1xO8U3Dn1ZRynBP
emrTq3bvNQ5CmzbsqATsN88iwQxZ4pZgA6bM5rApFtQhls9BbxHBY/Y+vtH6zdLSWCm8elvy26JP
oloRHRRqpb7iLPkJI+M1GYmLNfWTMzOqnXkru9Lck0U77PsEw69dq+HGsVg+cpMrtizywdN/QkSz
XO1IfoSMJs2mdjcOpcmiqVCFKT5Y8JDUSQBZY1XdWuDAXGUJ7CobQ2+CPSYKWh33fgppqkKUTCPB
RVgJOMPnLykY+ApBKMDMstqnKl31fncuq1MXXF1zTslQRl1oVwGxAKr8qbLwMYuHTeZ20y3jSg+J
424KyUUgIhLr5phfQdmCVecxZoq6qL2sAsiJWEghPHQedyniJ+g7ROnh6aZufS4z9ybSzsB8ifdx
XPzRzfITyz7YScJ8rBijnYMopQmY6ajGfQ6TcD8EbMiZer31VLy+3wNVdS2IbDVhpZ5vA4vxpn7X
YL5dDY757ICVsuT4Yc4Mb5Fr8buhLULKxc0y2K9SiEuBnmlV8+uh/s+Nbdi5xU2fXedh6K8CZZyQ
wFByvc1AttOsCTAA/BGl33VnhQ9RF18y+AjoyaN+HdTGPZLVS+VSN9iqfCndKTvVnYQ+SiYesTbB
AK989vr2WjJrMC2krUGQqD10CRbEWNqB1j80pgHVxph5sdEh6eZ8O0l24Mo5ZwPzKKZmB1u0nyIf
fco4jol6gI/HtzlyIsDtzJe2QLTkzr9VCwHkSshPI6fvJvaGVM9W3WfGEG5mRjpsdibur9r9IKL4
C2FnAT47utFKupbRb0PCC/ANClA3HbDRjHK5DSqHrQ1MvT701NaZjH1GhNiRrpLy68d9NOu8P3FA
GHuDsS3xWd7nZPGEVCFjhyCM9jlKASLg6daaAKBenMNJDrgoROUAPKOnTuzB2U42O4zAZm0OxTA6
98QZWTMgBFmiOiKrhxXYpkpoIEPuPb5ARJsiWqYh74Y3lEw4E8zpJUibgxKReait+AZpNrt5mB2i
du5qv+/2RSGBsobFp0+ANurLS+Yaxyged7LF6GRJwpVDPvF89kFaehhaMjIB9/48/6ExHog1NZHG
5czwfNosyEtPEfe/qLnis4j6hHSghHDyq5t3w3b4zqba3fp11WyH2PoxKyvmvmAHKQxx608FvquQ
q1AlGRUDTBfgK6naxDPWma7AnB3ULadY3azrWisiW4CEEKfSrcJRNwiju/QZs9a2DUlb8qOXlsUM
MgiC9rRZvkNosJrr8Us0C9Q4FWGkLQNoCDELq9J2UTpN1ATl/MhCEVeYy/a0M8qLVTXzvu9S5iYk
YJ7CanxNm4/Bn4ztEEm1FokOJhoTAbpXgYuEhbOBynDyvTgjZ86kmKjf04hxMASfp3iE+xd0LxlZ
k2to82tAPu4xjrOdGXjdRQ0/rS2XUz9iu2ii5VbVCUoTWUPsAk4cEBF4ZXCztfyXxOmand1CHOnJ
B1+j0v/yR8r+tNW5xQz45NTWB7t8mSBDbWq+wbycrW/Td6ZNtY5HeCQtPQ3Nw0RbSdQyTmrG23y1
g7y29gEAup1F4iVDprw6AGgckIaO4UzsZz2wPSD+vE7M5iYzk2FHutGE1LnwL1ElP1xpOTtOAMbT
LjFlkgEG/FRIdokVbDoVn009anUtn+HC4sFTdRT352Mzpv1laKJ95U7FBR9KBt7KAzs1/FQepS9B
gMupGdV7hpZ2x+oRedngXoOWmyksc/dWfmSdMA7jXJ8gciXXeCnsbc3IShOSaJSiMyvZ/uCK35RI
9Q0ZN/A5U3MNELLYYfXGppQWu2goxdYqsfaHI8GkRuFQpkH6FirH3J3Om9xRMAxjA4xSiw4pqis8
yXF7cCz/VfCqt6WHeIWVKkN7lkHV7DFB55WspoYeX0XEcGJdl/s69b/y0YyhNbBQi/PzKKphl8ak
cJbPaNKJcR1TZuOiJ2HOL9qdSW4Ph0FlQ6hNti32Z4K6iG2xpecccpZVICBfyPRBt1/Gzt61uFiR
FMnWmrcFqevQrfO/wv+S9iwxq+M39Rn7KVhoeAv7+sDS2AGRuLeZlzOsUNjQHdKbvRQx0QJpZ212
gXNYlvkJoikg0DwLD07V2gjd/ljj58dpRsRqTdr3VULdr4Io27uA+ftAwBtqWfTrmb1MGeZXVUtj
3PhfIna+8il5WyBMbJdR3CZM/hjTwUloiuCaFNVdE9jfdQYPO+GoLwv89a2Mk+0S2eV2MQIcVa08
4mLj1gVzM8KNwH33TkXvnB2M9R2mRzzqoOKlFz0VLg0UhPawt7ckCrKzqTvQjgvlC1qL4mQX1mfh
FjR8af86xZUilYN5xUKKIFQ3NLTDEF1kEj0wYQ/28bNYpuiW85YdugGTv1TPbZIQgwlla5lTZ4cw
9yCY9B8TBfvtH7iC4f+fq7h7CEQD6r8od9OQzLkJ45Sm2AlIwzKyQxS105mXj8SZgTleTfWEmaC8
GE7LlJGIgiJ7N3lKtqlBd2kbBOdacngoLV/rv1ijFiqUNzNTG5II5q3IspAVq4NAgnT3ddbnz1aV
/iUp38mqt7Ev+406TTlqq8gZX01UatjqR3LRFhUdUqoxEibjV26tFl+mdZZiSvdi6U9jEmd3DLgx
uZ7JGzdvTGtiZDAEd2GTHe0u7ffG0j/ZRfTeDHVyrDx3n7INO87MsmarugUrwqSzLF/a8aooVZmu
Cc62kDFhjiGYyLaAMTQcazr/DF9ImRrPtQqf4XW+Kasqjn7/J8tmuKPjxA2Rju0emQwDBE9GhID5
T/+NvfNoklxJs+tfoXGPZxAOteCCEYHQIrXawLIqM6Hh0OrX83g1OS1mxmjc0LjgYtqs+3XnVGVm
AO7fd+65fkSNxDhXODJlbR1GN+aUlmbLbsg7tpTL8j7ExrJ3QcC3rt0VAUlhMlm6Qa7A8fZDy1PP
pDk1qEb9PR5D/TiEPD3jUN/r0jM5ypbLHpzp6OvFcCh8WOmC+waSQLxHqWQZi88EdmaOaa/XsdvF
kXfywvxntDL1G2yuM+c1HgVUvNW7gT8W9YlRFO941pOVM1JGHBpPTUvYOiucGu3qsPkDD/1/Iu5/
Q8QpRkw3LBtSjDWJ42Gr/wfqavOvFeJX2RSf5VfyT6qD//Br/A2QM/7ydIFQgC9u+JZDO9a/AXLG
Xz7QLO4CB+UBpJz1d1WoTcE4/33T97nwwHGZ/K/+QXuAIVRpFFxLF6pd/E9re/RNwi1nPFsij8Al
8fd//1/KvrhD2NS1/+2/KjDsn5AxFJnoy7ia0TljCwuth/Jp/gMix58jtkKa9lbjIH/VKTf3QSCH
dOd+2cx8bjZjUQ0cAcSegkW47h6LV6jKLQqbC0SvCi9Auy6FDvKmqjCwo7J66NVVlJ4MXEH9oaQ5
I7XKN7OGOlXbh8VnxuvC+iaqboMP/jrn1CFUEYdMIdTCgdXlwuBmrqqzJyAXRgPozERgOvYuN80v
17JRUKGaOPTl8lSbFNGqikqdfm22+u2ODkvA/+qpUYUhlmoOcSA4dDN6Lf+UiqyTqagOiyobSee3
Rh8JGg0i0F1/prEIrh30npcP8pXIvm/7goGU+8C1vFsvJYWhfpk82wmYAgs7GAYM8ar/ZKCYL40/
hphNiVg0Y2WoshSm9ci8iBrr/HG5bLBRHHTrkKiSlVbPenbkkhkcBSx4ySljkbSyZDR1ryxJDKyn
sCXSzRduv5IC1dBRiyKuVvQwotnp9ai7LKP9klvOtOoAC26aKoXJaYfpaImpe94MbQ2AThDHuLIp
M8MfffaduyhlQum78Zm8LfO5Od7oqoYGE2KLWOA5MymoaQeqago6a0ZVXiPDr3kESalVrY0+yd/z
Ur24cj6XEyOkqbe8Vbxs2VpYqhjHaJFG8OJgUURpDnrNKhjZkK1aDTjZjCQ7hfCUqbKdAgps1xuV
v3Zo4slo5CkKZd+fF+9oeHtrTHkk697O1ThQZM7H2FgPsuKg66uiH9ilp0W33ECztW3hRTvGf/Oq
FnyFHPiMWP7obZc/5UG0CP3tPXA/2mlK7x01Q6Qiz6Gnfxdc2ITdSDCt8E3Yebfu5U9Y29/YMTYT
zUWIN0pi1uywGAOvaR3vNiZfnnrqoKX3aKT/CIT0nrU1lWrRQqwK/iAj1jB7BHRCBns5LUoLbUpR
Sa1SR7+SSc8SbBLvV4mnupcE5eWUPJGEfZk7uZsj9y0PaTsnPKLKm0qOtrwPaMCGbmJLGV1mv2eC
TOXTqMqfogLbYa/L6VrzAutURZRXWcFozcSpxPxA3so4japQKvLCZZMM3mvC1QQT57dfe6SUXdQ6
c6T4OVVNBdeNvS3s8TBhzYRb9LD98IMNTcZYS8uL1ElfDeY+Rgq2EMlmPoWpv5Mdjro+nF6kF1VB
lDHG9yIKm7hNEQPBtsQYYLx4tGvpqmZrNKzARVnKCbjeVbX3TRe93IKzMbaKTdpqCIVwFZ65t+g0
1TIJMVX6SsWwpApk6SSzkoTUPK0vq9ZMqUoe5EdFnKMhzbWoWJeSBQx0CB99G7BDRb/ilrlDLBzu
ksR0VDwMXnFG3+WcPG0MRpcAzazCZDqpMoaCSMJU0CyKnIdZRc+QOH6KkD2tULG01mvm46CiaosK
rYX9Eu6JsFl88FHwzjrhtt6yv9GG8uBUwTceJ8S6TMrlVSiuZeiX4f+/cSrliauVMffE7jmSHau5
NKejIre5Z4fWchjN+Ap2JrdwVHxuHH1mi1rs+K5c+6rh2ezKNwqd36jKzNbeQiRMGze9ivdFvg0q
aiYclLYeXPDaVFFAvl/wzh7mP0IuqExNNBZe4Y4BjrFk9YGNH6/nwI9CskNccSQOvHa+Aa227BuP
VPtxmtvAThHiqf29JRqK7/VrnYgtstSGHBe5bsciuFLP/lpPGacXeTns/Ln9JOXeAjTZO4+Hzmzh
qIn4tjOzrAfiZnemBT2IKhQfDckHGlyzjehSQkcTngseSDy9m3UWqbwJ0Rse//zx7BCNSCiIxtWc
xWSlnUvlKUC2z1l37Bkf3/ISVRveiA+JGSvoLX6v6j75JmG4q331xBCtvuNzRnGHkbp3QpbGKWkg
Bz35/geHHUPeRb3a5ibNo2kzrHkhF8UtteI1N7fWXu87eHCHlSwLwcjk9zVMDUp2S9bKTmQesol+
8RBlAndx+6FpOMcxg2Bqq8wWM6+ZOvPu+JT8kOoGaJnIhqOFDBzBB62J+SE1SX4Hv4HgMOQRVCXy
gT0eBbRLnT8NNNyk9DZvzQ4lQKYz2DEBZ6oRu9mQvbWL8yCM5dNcsAybQxRIs/ouFlegrWWIRBvH
s+4jERtov51hd/ucJUpaNc9Qx+lW79TSD2h8dDyEBHR4hJKiIaIdvOv8fRu6VG01VG6wf9IDxHB0
BueeQbLMQTtuIeBgweZczBQHzH3VyxqmZpEzfy3JBDdXOCq8Q8smbF0YrbamkIbQ5MAWQOMHyER5
3zQxFv4C1LmEH5cw+gy+fMpO+vK5aOlfjLX2YBXOXW65dDdgKePiNz132sw8rdEeJk9cKQxr5HWm
iAL0UWJmyjmolFHzKtRp2x3aWxUzDaSFikmX5h7x54QEvmzmHyY/j8g0V/2UGXtDT4NFjL9LzD4b
DV1wpUlrK2RxtPkDVCWAnZu/DQ23IzdqxCqEoGgE5twiKs6DWOQjM2EvGcnjOgxp9DI/8hwhfOll
V0/KGRUwzK2dzhBrVD8qgzsHKthPCrI8Ara45xoyg6LikR1XTIxj/xJFjLrGjpigNvi3Ji7Peqbf
gQDDa8eoDuEOAJ1xr3RLvtJMrLOJ8eylSPCkF279kIFn6OLu1jnJUmgJQErnKb3F9SsdnvlFNPaD
3caooGjQZr0rLmy3RYAmpw467mYXQ16ryNhCBtevaR4nZ1918Xg4bnvXK995ldFtAi+xNkqDj2Q1
248ogO4JGdzMdGgRF6DeHJNP0Y00P5Q3DJmveuvm54o3JsFhyS4GQQmwgvldoq3BJmi2Ow7Rawq5
cIbwwUVrHL/pvfsV2RmCPepVWGjtMj86tYxTCNM9ZQTuCHOxfv5q9S4Y9Slh7p6/uJ2pbzrMgKt8
Mpgj2N6y7Tr71zwxNBmdkM0LDn07dj5c2ONV0fH1LVe6B6pcn5o655NiId1oxoX1UMTEXU+7YuMo
SXwXBrY0u5tZdG8+2ZNt2Waflj+/2kwN97M3Rjirmd3GpgVsSk1ekDejt6u9ic+Ips9E6ACyZHPs
2izQo7i/lZ48xQb3zsxkCoOxhP7ANPwR3D6fJodPpKsTSsgsdh2luYvmhPCkbFxqemxIYmnscsyY
rEBdWPgZ96+1hFuWly0rpi7QRSQfuDBQMMlZ1cgSY9uk6ALcvvrsYJHRlrGcnj6qKgq3Fd9sjmeU
4oQU1bgoqAyLoh09xYaL+kMG/GLBV+8Wat1Thj3BOLhZwJfixZOkmC5zVIEwaStvlvoqsoVPiQi7
YPKSd06hCeBeQp2jA4FmwePES2QcXImtNZvNJcjs4UFre6VmOQ1VpXbmBDpjhxLLxcg+Q+ztLIBq
WEQrOYrkwTdDueOdGh9iXsGG4XQsi5piXVhWEpiMq2OcRIRA8x/eIb+t2mMzJPWD7wH641M8MdIF
OB/aDRg7Gf1ZHCqmX2hv0VjEzQtn/l3ijFvhGy506LeHFGZlUVB2GtrqYPZbv2L8V9IL4MZsTZsp
4kgEicoz70rmRSMsuBl0AihTnV6lt5xnE90qv2/8GLv29xjxctMKfrK5HE4zkBg+FPdg9I1ctyPV
sFrk7qRqAaLwiFOeb+wZkZpBWVngvGZq8prmZmd28UtS2RzLiMwvfbmptKpYU6dzLRN+/JNNtDPG
VrPB2QVpaLPA6LuwpLzHdQI9a1i+ZNpXbrWUsch5M/K3J5ve8X1fDFKedt+vy4pDPm2WJeV+qX9w
fBG4hMcuvmMF0ujcax6a45Eqaoqn4/Yzczk+gNAtfG+YtYfD2B3S1PVW56zNwifPD+kB7cogGlj2
xAptsSxDwi/0twTi6JVfA0yprszX2NeeIzce7y0HUYbXmmpG2GDP04e32KDe0HOHG3N271p2RGNS
w9A2gKri4pizuCSD2Mpas/fUIMSnlo0y8V+OJwsz86jJxC6c9FvulOmGMgAKcMd8y3BNXAgfHXuq
d495mxrkHWBMmqh+yXV7eMm04c42uu486f6uXez50MbOnoF9f+4a7wl2gCcjAd6UKP6FktIjl0QD
PYBvnP78s2Yc0LxSoHOeLaLhPi/F3jO4GSe53I5NSKq3aXecLSuO3zBiHHwOc1OKI6iAdew1M9/S
T/OmJzuUa8ZZzqNx1pv01W+4MjQpli68RMR/3fw+KiqLVizk6pZrH9uWUeKAucdFDXDs/R9d7Uer
GVDZBgbCYLTFwP89jJO5LjFOrWcPqWHuSpqwPGrE6gEfiQ4egkI3Hg6NN244U2XPuDhIpWHAL9q6
vALBPKUwm+PiQ2HoP+PUmleewDxhXYvQdhVrfADq/eTzgcvb+yl12YY5VC3Yer/12LJvFjq7z4tF
K0Uo8bmNzmhdloxJa+Hm8XvcneCL9rXR8V8YvHutLwihxY29WelQo+xRU06++dM8ltGDydq0pOX8
gE9o33ftuK8i5MNOjlakyFrMZsm6HwEuRDv4xNDLp8nwCFTXQnsykmHfxLM4a0tJKm7xYQY91N9J
86ojowxsHlLcabyCHTvQo9uXH5T35jufvco2FeV2rLjtNqZnEAJwiq0tQLpTcLtjEwOMznZ+rWKe
4yjudmZlIeEzE2SGFY/N0u3iLcmmo9SH9JxZX62l8dYkYC6nmJy2ekZNbkysi+QLrznHmc2XgWlF
nfXGZdEb9Ho2cIc9dvrTgDVvz+ON73LkX3JWzBjNif6Es1nchQlin8WEjx5G9URAdomPD2EWsx60
18qX1LO2La4h8C1QTLxrZy88mhV8vk7P90QyHEvAQMX1cN+4qXs6GKj3j5rD8WbyZqitwS9YKCbO
kXfgK6qucjvF9itw37TLEtkG/owUuCfF2GuYtvPwRRgsvGLL42roN2tvGMRmiezuNHATn2dj5o9J
V4NIbUFSfnjCkG6DfKYSqbS4Oc2IV6IhWyOWkDe3oN2jj6MmoLoJ9CFTscTGYnPb0SJjEUFp7Hun
37kiNy5V78e7/NOPKZmMCLluTZZ6azIWtEUM9bAtMqZqc9cNQWdle33snUOjs13S3A8s0oQIeCTu
LMIMmr8MgY40jP/XdnpCQCctl7jl4g+bQVDbYcxdel9qybE394NV9bwY9G61NDK8mi7LDN3jqUyd
hTghXtKDvGtptWFIzi2WaTxBAtqouNmvTWbkgZ+bnNjVNx2YldN390Rl50/YatMN3SD1IoagGKXn
OVyIYUf7qOJyk4aBTO/sjLQTQW5MnKXSKAoKhCSuuJhub297u4PwMGKyFDanC0zlCI09+97/sRgB
3ee9fk/dYrQhc4gUve3iHc948rJl2b8YRnUjMLPWJPp/Wc6HpPLSc9I5JAsKzk9DPm+LEoTMT7wj
siOw7ej893/p1b/19eZNxssM21sCVRSSRgraLa0k44OxEKMSM+RCUrBxE7ee6o1rJwiJkBuwBv58
ppHc2chN5tVU8GuWOVmyz7XRXy+V+C6Tqrtqo1Zs0dmNe+rcF2aTomBL7kx3fcR8PvNJxrkhfRuZ
bB9wf78KDiTI50FsajN61+ymv2l0xmH5jwZdW8sZK/dA+PLUSd4YmCXY3wwsCqETVh0ll5qTfpWm
aZ8Kh1ZHvWPZDUsLBUoO89VYGHk2yHpUS6dJHZhnOtVmsvKDS4/7oa77R9kO94YSJNb4voAVMZv4
4yat5orrFlEp8LqVxsHEJs+wohbt96CCg+2AdQVwgpJAl5mgRR10B9QuE/dOX/r9sNgPoHD0t6op
J2fVRV8KbpMbwKloH4cMNdnEHkLBut4Tr2HTDwep3KG+C+VJVx1ALYZz7lCnPrOn/Z+8RtwcGsfh
MCqGfT+mX5EB1drqTFDbPn9AR3VobJUdkfH7FA/IlszsW6gaNI6WwCHy15/UgI2RFf0eSI9wX1oj
MpGsgKYOkr86+c73gvk8QxmcRqUcdnoddcgVvQ03AGgmQJVMhFxr4qNb0PzAk/dukNzN+Au8NE5J
n6BlXLRIvtYVu/WU1jZehk1A90+76n1Z7qzMv9TkV71CCtamB2Rxv0VHxHiMwIySiEkVTb4owMH3
hAL5XIX0KYulA+PnK9gvXByOcrBy606hgKXIzh0bIwyI29JRfY9wX9AIz7gUufvWjC8Q9L0VFmO5
pKGXr2nZOA8KQOQyTejnb1DissX4uNMscEVHQFPKJv2VamEgpjw9l/V0sRXkmDOe0RTLJlnAKgwy
zN2nRYGRg0IkG1jJDmZyUPBkqxodU3jKuYHYDyfGN22HmVL158UKv2wUiFlCZOaQma5CNE3qXpCu
8jJeogMGTb5IXU1bSuxPkj+TqVDPFuZzVvCnVFVOg2Xu2f5Fq0ohogaXBzbT/ocGjjPG9tGCJo0V
VjrWfHuhQgYchaRO0yCbPNqPYFGT1vmwUcD7ClJ1FK5qVfG9NoJGKJBVxHxdMmfvKh9Z8XPeOmZx
XPSp2bTYYCn3Y9hTd4S3PChZmkQxX7WHmV/ELNLPicJpY7jaft4MBc3FrX3fa/13rvBbRkGCA3aT
vqX+/NMNkbeJEpWknc61wncnfmTIviB6gfoOmQDyDRXuuyjw11YIsKlg4OQPFgwfbMAJWwoYXiCH
ScgS4VYwcZcGfxLFoG+QifDGhJ4Pji7ffTjkSQHJ2cDwRChSOU10osChdEESQJhB5iKG9GDNXVve
xb3z6sI78zPf9fDPPhw0Pb9fhYcwei7UrRhWeory95oQItrJjdnMz6pcikb6WTLbjo8xvLWjwOtE
IdjgFmag2+IR0OcAK8MIQwHbVGJdc4Vwe+1D1vD9zeb5qYXxhjL/ZTAsThT8TTPDg1ceRgWFJwoP
Bxm5VTbxJd679BqzwaDJBGct/3Gj8HKpQHMX4hyUzg24In0vCkavoNKhzvlfKFC9VMh6p+B1F4qd
rUXFTrd7oFEMLGbio+X1UPEt8Ps42iTJ/UcBFa9Dx2dQ8lZWCPLoBwN6Hp83b20JUJ8oK13b4NL9
A9tHGLly+Hs2fytKxBeutcinSIRQb1loiZIr3Ur4fZpHTtXCpXaA7B9M4k3mp2RbdLAg/9OeCECj
wgAgFScTxkCLkuNMQ6vXXRyyA70KEVApc88gH+pO9HvN4FmtAgcmZNZqHAFzNQOX0xhiURbGSUzd
F60p8d7x8o8oO86ivRTkRVuMa0dKo/cNqbFAY0OOJ6ffhVJFOP4EIkhGJCQkRpISfV6dIj36SFWE
IiVLUYUZH279XSdjIdmzaTmhi9hkb0eHMOurZn4IXUkYRji7IeRsxIztMmjNZ1b2N6egf09b4Or+
PNb4DfsT+CD54akIyNyj4bZIhfikQwYVExnJi9DsB3ivIiT0rN5nff08ky0Bznk1VNhkInUSFtiZ
QgAoPjDOM1ANSLba3bAafZ3a+cHnQU6EJTOUAFTFWioVcKHtAIsDYClkZoIkSz4vKg6DMunFabh0
/gnKMMAn2AzQr77tE2ka4o88WGLeB5rP7wFohmPzi9apEE4stIQ+Zf1UILMlkUBUxyCzY3MgZZQM
cYRwzVKxnlIFfFD2UQvL8mwk+zOrEBBZOYMxlPhgiaazYyJ2xvtya/O3JyVEjGhSgaKFOWpdldNx
suGRhYod9eSPeovnMnVBPCy07lEnozSOYseU+iFR4SXf764GaaaMVNMAKlw2sXUEu2XA4hB90gym
1UwbwKz6l5J0lPo/WMxPi9RUqOJTPNHB6KvdTK4KwJYmjlh88FAbDgnZq54MFmE63KD1fGU3B3/o
PUFaMGBVwa2eBFdSHjoV6Pq/CzEoWuK35LWdRHH3/0YJA2yBYxJ09R3bpJ2AnyKynP+8j+Eq++E7
p5Phv7O46D6T8l9BhX//xf4GKph/OQh3EPmA+7FN1W04gP9p8jH+ctE6GfQzeIjhTDSDfzf5uH8Z
qpuB/wkEAf+Uf/S/QAXzL5ceBR5a6npr6/9nnaaGoVQ9/6q2MfDu2ZZjoRyxQSL+kVMoaWAq6bmG
lK6wpk4x5smymHZTXb6Os3+bOE7cyYn2QVl3ZOm9bRK7NaelTyd1qJBGV837xNlHRJrSWpdr5lRa
UDO+6ka2GFq4p07wuhAAO840+DZdCoIWK6J2Ru8fAiXyQIM9wmqyEEbfqbUY2Zh5g2MyXOtE4Y1O
kIGshL0Bz5/WPdgFKCtEclrFzSsv72FVFOTw9Yb5B8xggKf9VhDerijADnha0ocpZwIrlhdQHbed
U06MVV54a9gJzK3kzdbcda/JwN3R1DnpJTFQbTEZZ6+ZLqTtp9WgT9qqqtka1WPvr7wxBiYqi41W
pCctW+AouvLNgLyukfUPdfvMRJTOapAN0ibaxSBxDkRYUNS3HnqnpDNHnNQYd91lVkKG375lmUUP
KXuygIalgzmDfkZOTTyr+cnUX9vyKaeiYsCKqh8Xi7q0B+U7e9aIpBMUBtwzrHA9ppCT/BCsZGSU
gKuVPrPXaqh33VA/Gmx3N4MBcrWoSKQbTv3GyuVrnHb8tv/bZ+M/MCZZfIb++dfKAaBRlilIHDpE
dM/4F2OSqGqcrihCVoaOynB2p3fFm6xExvhRw3CJLOmZeRSvAt0iFIFFjsPBN26agJvZF96RbOM7
2LxLzDnsGrbWgKhSlDb13VYH9UpIel0heNetIcTdgbs5Z1+6FAOhEBO/Oktfyfa4oBjR9w+lBSIH
cVsOzXdJin3rIim6WUW7I94TMKxAS+PxcCZqz3yAYlVBrhtb+dULs3W6GOTfbPGUOYD+7uQ7m057
qprE3qr1m658f73VMjZLw3uTAy7Y+PfilcXKt9OHeZ6Q43XFD9m23Vyh7jGrwB6BQ/qy8km1ue9W
1l+67m1unjPn6sjJ2jKxIdMSNtvUvMbkFc2oqI81fWjwvRxplUUhKdMvbmm5WT/3M2f7uQKFMacR
LpdN5SK4NXaD82TnvL6p2lvXDmscywGySKX/7JMa8SvDJefEb3bbybs/pH2Rtty6POMDE/YJF4q1
GgvtpdWUV8/5NCZtK/BXrguTCDmyZ5jZtNxGph1v0KV8T4395JpIceKCJkwGBa9mQrEGGhaGZTTz
kuUdYASHCzJLkoKoY1qt+mzldFctId6K1n5Svkbsa/YZcwESYMjeor2bx5QbfzM+u0rX4cWmUgm0
e5hZ/1gEY62SGaOZbNDN73NBMjJj2NIjRFS2TxvJiNVpW7N1LrTJvzPjd/c0kpaTS/tGMj2DKMx7
Hox7L+/ImvH5n2LUQLCBTcrwrSneythkjeuIb9rZXgCF7WinxRWOdV+/13T9gMHaOdQh64sMfhnl
tw5Oxf2gmh/T1ugC6WZPBVFk8nLGR5hwE1EX4M6dgjJNXzQX3MYKW8KFWf9rKKPqksa4aBIjOTQ8
RMeG8zB3uoUMEz93mRC3K6ZPc7C+Qvfczx4B3/R3jWVxHS7qESYpHSgQc6GQ4cDzW+elDPpQ11uQ
hIOtf/F05cvMY341q2dpJduuH29k5X5yQiSqlywo4/geu+svoo2XuWl+FdqPKRQT3RW/m163Axeb
JopE53OoLdBJQ2VIUW7wixyhoCEqDN9GewxwtBJEJLs5sV5zNjIGB+jWmPeUCzJhQ6Gia97EVeJa
u9xtnJlOtc7WWKn2t5mSS6wsyZUON6SprKd9UbHJ8OqSyi8ebz78xRSN70IQ4vU7mqvGYpfzumfC
QS1fg4Fi3aKE2I6ZtsvbRy624opQbOs1jFlE4u1ND5VTg4Jou1SMFPhPmYRnfs3F0nqTyMbZaZ+A
ILhCHIxml1rTGb22xa5QDURQoFdjTOdIZ8wH8tqnOozl3hF0g4diIRicOu1RK6NTqeGpJN2mhctZ
dk15w9N1B9YFW+wY1sbXqYQztfrC9AtPUr582ixUOqdcNcv01qkt/+R9KZ92bWBWkFU5r6vxLPXQ
3dsu9cpsvdkdpd5TODLhWqz2NkTTU1SH+S7VvkiFwNI+surg5zpxebfsaO0W0YNG489k0XM3z9fR
8/awBM9of9yN5oXoAuDpWYevUUe9FiLbhpd2QiJNYQamIY/P2pLtE6d+FPl0X/kXzYqyLc98WAWb
so+KRwHWfnF06IWLOgCqZCFpSJDjVpD5HN1j7RrexjMFm2kUH5nzFJXhRVUJADU19LeVx1SktwgM
guz9cJ3nYR/2zFW9Rf+e0e2ve78lFIIQtHCbi6CCRK9x1mnS3/+xOrd6GLRVv0tmHpiCek0eIC+h
5+sHs6tY52cuGlsYbJoJMhOexujyeAt3r6jxfiWr4k1QKkP2hbt+4l+YIr5QJbc3JhQtNbvvdok+
RAoqoE/lo6d/wEY4wcDQid8bwlKj5u8N523p0nfTEB9C876SCCSuzxCjumdqbvezNp8EGbR11wMx
LM0eAJIgjcv+LFpAQfhNYF6QWTuYyTUzlX2POmEdk/xZDf189QXy9BzKdeXUwJx+wt/Hv8G6YF6s
2osjWj5mDy1VvQE3x44OBphJz/T2dAfzF4x5aWUV92evYJRWC6y0IXErLsC9/6pYpcaxPvNGpWUy
7mE2HTJ+4VIEhHReEaYTBSMbV2tuS8zMym0p0hiL2to7OqS4b6KiqinlCNoW0Vw6uXBKQ3OfRS7T
MY+Qdjd+mTNxY1mM6B3AeXBX+tSRXK0KZMagveL4pVUkPNO8eKw0Zt76XPvshyx6Cd2nso92FQco
htfwKb39lqbnKcN7Nlf0LwslJU/r3/aSpaCabGmS59pZ1UN7aQYg/Iw/+MJFq4wA7Ag1YpGSJ4PV
eWpMr5GORTCjeSDpfrUJj51wgHpb3PhGmTejOGb0q2Ym+okmYc3UIOap6BF4U7M6r/w9a+4TK6GF
Me4GXI5ZUG1/pWUtwYWos+CZhW7tJbRJLDEaDWf5PuvUoI9N/Zl3Go0z1X1WRySh7AeSpDSEg/nT
fxZehDTWSdte7Mp56gWzoVSEL6pVyvc5n9IFxuAbmmwp7QcjbbBc68QeSlhDGjT9nRj5m+Squ9cN
R4YKyc1ST41qKpZNnJCC4jDCMLX+qmnX4OUgf3PaQD3fI+/qmnEbx59kUnAn9t4ZBxsJP7Z7mvgo
Il52Nh0nTGBeFXDaTMmBdTgCABWI5XOQBk7v7luGF9Sd/GiFxvlffUcHerRzDv4lE9y17rV4g2S9
s0yN6VD9IGK/DmYn+fJczs6px+2CK7Hbzt9V3RCZLKYn331g/nPiF/lKymJhcK692NGwzXtzZ/CC
16RJpMvBx8BRsm4eRgf5jcFbZUW/SbnS7yMNGTXxLUYqaLVGn7im9La0DwWFXbARnPnNiLCtEAzK
78nzcP+gfaDVIsKB03Op2c7asP21xgSvwH3TRuOpT7w7HEnYPWIS7VF+GLQpY/uV4X3GmTEyObR8
tHm1atqqG4iovv1hj3RFEW3R5T11aN9jKuvQJi8Zq368afMdN4Jj/p3542NfpN1mLMtsm7T840E8
Si0Gcs62npDwacpnb8TGbS5It9TzcrE5BpWDxUWNU++qL5wPPAK0g6rurXYQY7BIWqkqvFlZI1A+
FBhzSFS4lD9+jgZHPyfzwSJJ/+Hf/m1LelicuXpiAbAieBkFum6fhMa0xS7jU0ltQUFkfjGal4lH
3qbByL6xshbNZbxd/Hxaj57xlugaKkBf21ReLK+lNWcBRDH3poRDpW/8CCr4WnbDq5KZDIBAe4c2
zOUkyoAeVzUyps+aJ9CSQY27WbXnJ/bGC+wSmeIktTLf8vtGTTGKa5tlTW2dzDh/cGrzNWQoSqT3
xZ58PIZxRaWmy8Gub/h1TgAFo2I3zXT7ObI+iz57quNE7nrMb17DQjtlXr7qzHLa1ZpxCzvzta4Z
SfPJStA/cIr2KvujBxrmM2kq2SIGmjc9ryZq8gJOnx9IvR/rMPmaAPkn47fda89WP++H4t4v0m3v
VOeZGOIqm1YUxQtKwkS3Y0pPcoBlNLKuOap3EjzLDOGPxpZJez7q3opL42ksOZZOU3/1CWR5NeGu
JtnLmgNWjcaQrjvsDOH4LHKXSinnnE6MjTXo8pnvyGYSBLMrHBI+5VjlQ995v7x0BGUsMxAtNV2i
enq7dDvUjUT6lG1syZsqwBtRJ2MbDE3LQsE7UM36wPScooyEzYGd8Fom740c5ApKc2Hei0bGvXMa
K0j9YaSQyd1AWG0drnNV3P1yLbIK0sq2WAJ5n0GjaJgNNsK2thx5Ivws/B2ZBbwbOat2bwxmc8L3
VVKTAaBFRt3w7jiWF+tUI0HpZgqfKcqzK7qPMrWnwExQRLHRDxKf06MTHavK/Z68nlOJ/1LbDP1a
g4y4H9UbX7Zb7rcvicnqL7lpOcNvNf6fjaMpqjNICfo+MNcNWSRccfnJ7D8yH6yClyH2ffvRQ/+0
9Wfru/r6ow1xaga/tmkiqY2A4FLa6J2FhEfoW99jQ69k7xP5smlA0Fse+R3Tw+xWGZayc+A7mEgs
6hHywJxz1bqG4nShlRqJqh8LjM1hdgEwxpPP4X1VhfIcOt2vhJM9Y5M1uDCDcLPjdOJGcHCts7Wl
ze9UQVkJ6X6sQIhLsCR9zTqLG0qyObt6yS2KeP32Tgde5Xkg62X5GhNN+0SxGQLsFVyQ/dwmgQcD
jSYakCv5gp36khrrN4+GPC1BKtKD+AHhPUeRRYPit+j1/ohYf4AQ5b5ukJT2WbVDEJLVX4pozUe+
4TuQPkRo3zYIL396xlarJo6uVs/RIHcNNvxu/lgXr6CaAJcNy7+unOxt5uY8fiKyMd7d4o3hJlWN
MSm3n2IpM1xV2T6lnYU4PSVs8JEDP4DCsfkXFsVg3I9RESljMh/dMCoecqnnx3Isn0A5e2DYp//B
3JnsRo6k2fpdet0skDSOi9747C6XSy6Fxg2hIcR5NtJIPn1/FgU0qrIadXE3F3eRgRwiFT6QtH84
5ztCO2fCgSNGmCNnY270m7qDIo+gqyafeiYNpd6NbopfhrvFQfwQyFbLJZl5oQ2nmIDk5nJgxgR2
xWgMUYK25u4qI/SWHffdAaYV0RoMwE0eFfkQrHsT0Cy5L3cgRBmCUY2CamSwJE4WoD9UIOraR+ZA
McTKlGFB7STvdoqRJO+KL6Nor0IGmBMrSruSviEOfEVjOUBLiHmkzQFrpRZtOHL67AOsM3WYpAmM
MufTXgjG1o8Sp0zeY6nvNIc5ivtgDAPmQApUUhmZXmtULLk4dtJfgmZuD6mJUKo06GhYaHUYLA+R
ZdaHYNJHU4DRPSxrJB4KmohdviH6/Ujn2CQ2yvopSadzXCvbIhRR8MOdx4habZp5kXPLW68RrMzD
fWlySMnQyAk8C8+4l56moHr2u5+waR8Kg2u49JFxsP64xqHzYFS8ZzukT1Uz0LdifA/dBbgBgdOr
pO1+lmwhygDtOy39OUDQLdeMI26X+4xsyUOHNZtADpvQnbmAt+CZeyRR2CqD4F5UxvPi3CMYYnyk
M+BIwWFIlVn7UqeHdmb3JRhbWrD3ESnHEJ4Wepf4szb59LChQNod8m2h430sx977Imw36EkFO0V7
RvJTPYvWqbaiyYNthJwDdikbbHIQluCjcaEZzKCI0Df3cBnUfLSRH7suPEqyaHjeF1W7MZHahT7L
3IHs+bwmFJGunk2vfRGOgqY7Q67Oy+yzC7LxUMYp1v0OIPQs0ZomAnXSRHSR39Z3c7FIFh9IfGbG
SFnU95feG3/+sAZtK7iLRPRkSq69tiEfq3uyyXtaFYn/m+/pklZ9dmBwNK2PADWn7RyOj8jafyEN
QU2bh3vujWx+6wg58P2kPCSTm16kzmon+SI5ycT6VVvBTdcN5HhlnOGxY/1gsHsfHGYBvJO1Smne
Ic/cAeol7YTowYIKzs2ilyqKKDiZ/zoh/ZxqtBbex5BNFNxqVLEPl96MdhhC8ITTeW6dis9OFhZJ
ZWcAe9WNHBa5zcpk6yVUz5ER3aSz+bsG1QnFTvxkjrzQ8QZv7gS7M6KX8pE+baZpRv7qqp+6o50t
opYTGU56FDYkjNosyBj1xSSrmMm4Tz/trE1uWkDdW6EfIxV9BpRp79gQDLhOqgh9aMYeizxuaqLZ
IBBtNncsPrGFRwXFh5KX3PVLGp8rDAj28oTiLuNnXrXyRDQcFggVfiZW/Aj1nKtr9G+yymzXXljU
+7DKfN6wKw+hBGbuVABxeuHxaSJJT8rA3MLrl7t4Xn7qKLtjunVbpP6n1R37mrOhH9lVkwWwJt+Y
2gXmCnlkoD5MHmJ1RQoREGCaf32w2Mu8HaqiY7duHGGjvtgTa/Ky9tqTVzrGDX0UYj28gXHT3Ihq
9o8Nh8xijgmSTUVsr6Au7evM4vEaoDRPyrfSRBoLy7mGAul+i4aheDW1DyTDzBvMQe81QlzmGOmp
IL1KNo2JYCfGntWQU6DDcejNMZGMNiCCurhrcPSdYre43Uy9/00fT63VpBiUFKi5tqjzlW/1JNkY
d1U3nou6OFcAk60ieZhNGOW5Pk8CHZ3YBkgRdrJIn5zIfUBYewKxqUnW80vcRO9SDaxUoy3IFwfI
Hxa+SNe1PQ1ZaiBUIBiiP0JU7kEsRHfLRLpj2gWoA8SL2aAO6gln4SG+aad232OF3LS+8265hSbn
Zx/SBaKU99ZtYeLQ1yvHiuU9y3K0awuTDpTRsNZFGd/KePxi7EJ7HA2/c8ahZc8AQzUMqdFHx74o
tqw73LXfQnphs3JIoWIRhaoObJ5hSJusoTWYsFP8D3Nx4yUDBAT3XGl2Ct7PZx60xz/9Rp/SnRh8
ui4xmaCIMf2jSm778D4vKfQKl84389q3RsR3Run85D2zKL01yR26frR3YIT6mXuI+tXjAG3q6TCS
KLQeyuCXiT+WuQkvQgl3N/oe0OlgPNoIaBk4ICApZp0cKtZj3H3PPW+Bz5zZ78TB4Scz2gDrA3YZ
P6N3d00ZnZqsuzBdXFbSB+BLyfh3o5aJXGBdljTS9gS6xorTPVyJYJNKfXUX7nsQG69RXB/wk3Al
IMlgBIacyaqygWioGLJGisFGpMMBi3K0N0kkXad298gw+9MZm/sy9t6BVv2qoRutrRvkMzy2JBeO
1+UPaejbCFeI1oRnKLeVnA9JHF7TuQ6PWNHWrZODUHR1+BfHeGSYhxxpDOQ8ZhBo+fUvNcChiBbU
aOz30G7bU1AtqNii32abeAw8+FBYB67C3HlKC5bPZsOzcPF4kibGK0NL8yTE/CDN4iUeojdkyc4K
KT4iIYcu004qvlFVnnvz1oFeZOZMDweDNpOAolszPizI+PlBFmrE1hphS3sY3kauOttc7kwTh5OR
7Hia6PsE1Ihljmsyxw6Tk/J8MRJmlgBMlWI/qALQZebgcfYz+u2T33hJbfYU8QicsfoZqNV4Jl49
qS40GqxGvB7eZNI/CRezBwQE106pf71vrBIHp8dZli7GD1h4Y1OHdPQ+2/6FjQJrIApDH6ORxhu8
/bn3AiPO17mIbmIdzCiQjGytQQ0ncKTbCuG8GbTdGZhGS8T5uaOgWdqR0VNV4Sxj90LzrEeXVQWK
AeJYq/iYY1WgvHcBv3UdCwdCDHCdMWFN+LrG+cOuqs94QoMyeMlb3U6IURKkN0XTnkbYZ4iNwJ74
XguP3gZmnPH1JH5GbIDvAJjbuKHfnrGyr6wF2kw0YKELw/GnzVkVtFl8JID9HggfaiaWX6tZARBD
4Aj4aaBtMGF8z8K/ywyOyzJKnVNiXtukDtZREWNHn/sHZeMNt0feRzOQ3ywaXM3TxFfm84vFDGmW
rFRyera4K7ZhktyLIPX2uCU3f3IlCdKcYYBW3JUm43gTAjlSq3Mt0H7KAZtLZsPJFB1m7/Qp7XFC
QL6ps0hs+ooBe6B6LG1sUMj1pMBUCxFYniTOK3DvoKRoo4656Uvo73Ki4GrCnMUxu7f+ZJNZO+CJ
iURM90Oy3YyGce0JQgDNwGY27RHkEh+cRX8sbfwN2+KTurH0eeP4+S9mGGewq9xiw7bjg2H5cu/q
5/5Ublueyb0pqnWH82NV1ekJl8tTXzYnudygKfoaWt3Hje67RzoUI/OcBIjKxySh8TZ1jFgeitGc
LdelC789n2E6aSj9ziraQ2xwx3GrhRUlCyEN2AIcvrPSXQ6xmfc8GKDm2HZrg9TqAIimZUoJ/Du0
mwceliRHcuwJ0VWHpFsOpHbsGkSuuYnqs8XJQq36CR2u340toxF/ZGZcL2x32jBGj5Waamsg8oS8
FR6Genj0MlR6ToOyVdA1xaLSpvrsUE8oZJhtupRiz55rRCuw3+GuMqGBCkHb6yb0piHVgwkaqF8S
4B03ns0HmLCkDYPi0P1RQiY3bK97YE65Py8XzZ7sIwVwt9ZldqrUui2aZiWU+lpa5MB5gMC0dR/l
sM/y4jFGAr+C+1Y8JD01WNOAZSpfCwNIYMzDODUHNnINq7MoevgzN+/8vDtktm0c/mDwRPdS2ml0
xqbprvFSD+ty6iF7QQ8xngMGeo9JzZPfdJePLHIQiSq6AuOhY57HxMghRj4cnDX5XcyYNIvUgvRZ
FNCZa7CGa72QCwC67SOWLlgWwdOXvo/xXEbZHh1zgK6Oq3OGPrf2AlzF7uDsGX9sbR9eweCdaJBR
PFHutg5LAGA9TJW8YkPeH2OxgPlIVXu7WhhsPO194vC5KShGmBHKX5VrKzoNwMK94951SGYNqqrF
fLQc8eob3ItFMPFQaZlTFBtnYgaKQTTe1XpzNhjJpZw9gs8LYiidAeCKE19zQHPIwolNHrP2GBXV
wTEYkJh2Ze+ctMFWaa7tQGmxKyNM2VhosfN23Iu0++j84jZTUMwgMm6dgvMWiru1aicA2AXwoV65
DzxlGHjq4jxg2E0Z6N7bPgtCxJSoO3azHT/EHdK8ji/fj4wP4iSXfQBLfdU38ykQ8UtD4GgvxQ55
9hMjyMe8zedDimYjsKGyeeazqDHaSNrfrMAMJBARWAuh4BXEGlSZ5PbgLh6L3CU2hjCWepa/c8vz
KMYJiY1buN9e/vGHDRxpGuqgJsLYjGUdT7qJjUZ5rhcGpbFbn0O8D1s+pzURlyQj8DPRVuI49AGv
iRqVnl8V8VYawS9Vct5hObgttDUckXiOrLB+RmV1nlIKgiRkrdahKUctwpFBlPS6aQDoNb7HCK4A
sh+TQ6KQmyBk3kJzX8gDANrGmXWIQxNflg7snl2mIGOYJqspjFGocShTrWPOiaR/359pvhwyj8hY
9dLlvdUWc0Kf2KynX7kFRkgty4b8DJ50WWKDesTGQpTBQy+dB7cYxMlXxje6Wz5CHsTcvQ3R55ax
r2pkzZ4grcprZi6rDIMKe5Pb+ooXg5kq2eqwshicyHsvCPEVmo/kdHgMHEDO8Vyq2X7jfw0gNa1t
fzoSykAPXaxkEvJfZ6oZiP9knnfZr6KoeTxZzbzvS/Q2pLytlKQ0s8Myp2CaxR4T776UHFRBd/HQ
LhEqSC6xV30EADQyFxQDnvE1ML4HA6WiZZUZp1TOVAmZUfJgtV8Nc9iLKvuPP+XgEOlc+HKfQFE6
DA1LB6+wjnXGBpk29b0GmgIF4yYw0YHXkPoHkTODRXDrzN+24FKQAu98P59DYXRbD1sJY9oMbWLH
8kqSGYVqifuqlUdnTua1y558THvYlCHnWC0fKwCga+T1gBArn7RaqzlBtXq2dQh95QYG7S2zyBJx
dznR5kSi5V7yweKiIllLf8SlotNFCF8mncSd8SazIpEoWDCdrRgHgm3pnCt+U3rEgDp96VjUclFd
BitIjzgUIV5OHBSLTjopC2I5OsaXLaOqG4UCuSIWBTEUEREEpVDJWDcmOpKcBJXJEsdm9H/l9YA6
U+BCc5sz0Fw8gCVGS4MPbhwSxZhtBU/ABH7CXTmnX4gDnoyODBeqv2H3RygSU2uy350PVh9uyG+z
2WFoWY2NniI3OKI7JkCVzoqZhvJssBtRhMgMYyeOlPUHT6KIdzqSZgJcbbHFdRcr82fWaTRL022s
kZ2/6sLbXDHungJ5V4H/LI34202i9CBIYmf3xmJa4vq5hjNi/MX6jN3kECfTE40lrmooVIs/rMUQ
i1to3PyUmOVecpPrXB1zETddbpDUTT2aDuJeTEReNfArOkJ5HJ3OM3F20NZgGDZj5uUOvaHO8lFq
Hzdd+5hqnU3RhZSXyd5MRHa7uMTXBr+ZMsDS855aYoKUn5m06/tA5we1sim3YTZXl3HBC4GYp9kg
Xd11MAAQCPe3UaowitmkEoHFpxtCZOJo/rAdNy5THIzfZBm5hvwSqnxtWCTydLKsDWb0YtP540/u
FjuMs2dyMUDw9jyd+g7ct85NCnSCkkeUknKpODQg29IpS4U3fJYxqC9qhUvpy3VrcGnES3FHfFaw
c2xQPzgc8oOhE5wqdzkxoxi2DCwIzlHLx+g1MC908tO0EBIjCYNKCYWKA9Khepid61789vSWh0Ea
v0dnSdlCvHs6XYpNxusMCTxuh58Bp+GO8G3arvqx1jt7oyejKmQW6dvWwWCM1MekWGGguZBj36w1
5dRDb77mtHmAAP2pYpqLTqdhkQP63Gek6Mb9LeZI8rL0vq6/Os24Gya8F2PxFZcsCjuCtiyduDUv
DletanALdLQ02AofPF/0h1IzVwqd2iVM+0l67IMUm6n5XcnotQ+YlJbEfaXx0tGvU6NlRIH5OhOM
BCuGL2l/xwBo5TsmwMyYOEJxaIR3SxGSMCr1fmNC0Plw5A7q7DFmPCuA7yEDOESTjJpC9ES6/iaz
LNDpZY3OMTM6Bodo9hYSxSBa9KSd4Y+DlYKhvJuAadsMSgD1xBhPGZOaYfuGR5laeogbejXKa8bG
iExMziqds2brxLX1HxOVJV1YP0O6HkHZHHis1utGfrY4amQwPFZEuCVEueU8uHSyW68z3gLC3rqF
1DeuWdpEH46rmZkPo0U2HETsn0inxSlrbev0uD9IecppGjXrAp2k32NCfEZw6OwrLVhxdQ6dTyDd
5F5C811M3XvKxGBlquiZUuVzYh6yKmdMxXX5hsryezKzT+XJdxi/fBw6A8/pucpCfFMrTqlIV22W
TsxrdHZe7hI/Q+TGPqtCcm8oKAfWVzuWQ6By+vILJAVl09ifLGL5TJ3Pp3RSH87ZtyAdrFOnU/x4
8IcpQ1xFvN9sIb8ILGaWXn+HifWnYf/a+Mk1IRhQIAom/7sbT6iXX70ywERX4Rzp2ieHWEGPeEFS
678TBnuEUgHXswkg1EmEnqGFKKy/ExcsNyF3LEd1ciFkrGmdEmbY61RDIkTF3jX2rs47FDr5UBCB
WOgsRN+b91M6MBrXNC8DvfOOAfM17JEYd5z1a1vnKrYELLYGVUemMxc9zHpqgMkctuZv+xW9GHlM
JtwsU+c1Qh27VKF7l+gkRxc/8WqyQ6Q+eKVT4h5rnfuI5gWjIlGQjuK54da9hYn9lhoOpiCGjhE+
p1R8tonC4KqTJWGRZJrN3OZkTiKBxS9CCqXI9XR0CO+LhZnSq2JfEPCbUCPoBMthSgigTJ/8FsWC
Gn5TgTxlRF7WUsZrG79EihiDouegyzjlyNfYo/xngCNZvk/rkrpJFT2T4iViNhYFux47Rx9XL/Da
f5U6hbMljtPN6BHDkKpq4ym262R2ynqYb4LZat/NoMHbn1+jwnHvB+WwVIh1rK2qIS8nzfPUfQ0F
tG2dD8oD/i4cGQFmmBbL3LSxHF5TnSmaMr/ZDcSM8pyeCR2NADDx6dkvoq6/feJGDsQeuazTCevs
UqRavwCBTk+F7cfnhiYTpVbWn+An+Wu31bf5MgMtibSOw612NUxuDKkc4lb4AwdiWldyqbZWAKeN
UjzpYiTUkJ3zCOnqbJRXFtpPqFH2YN9xIKPyHizGmyoD9R/hoWRlIzoIaQmTCcFFKUz5PGbFoRz2
hkc4nkLluXFb+E3kBUJsfRYmYKtw8J+QFHH8eSMq8Sh984CY7Bd/2acpbi9Ap2gquUVF0zOFk2R/
p4Iblv1C6XLy4ltj0jZV67//wTVGFjp3/XVS1fKAYYlDk+XrP9Zpx2Ezj/brssQOpjfIzlX6jv79
d5gM3Y7H6KEKsRLDuOCrzH9Qqvu094OJNmvZNiFgiahYhrUhnWIHGr1YO+donnOeaLSbCyuNMU4e
SLIa0RWTvyRHNOOQ/7ZQQj9GuegtHRuo2WZSx9Meei177nYs3qCXHKxSzldCTV/S/rHpmXnxibrc
rlxeLX2hnwPklbyUMF9Arg7udups78bnscxwyUeBa+2zmJc0E+s2mTO0dskGNn8S3Y6JJcQ9x7A3
fmjuWurLDS0dyaRC4s/lfveWuNrbBf5k/0nl2cX9zuVIKFSpd6SqfszjhSK1yF7LjuXh1MTVGsPF
T2F6+360twGg6l0qFJcBaDZEGs7BI2YDp/slGAocdKWrwTbBsUqqd8Vanel5fOcspE/VHfBTn/Yq
n1/jho2uCs1HXQw5IGkJjhhvo7itNrEZsIIvilcwYWhLo1+oKD5wDf9YRnCdFJqWPIZNh5aRRL5w
izRFQLvWGY88Lr0YUGpjvjWtvG1CA5yWNN8KPhO0hoyrx+ek9I889x6ikAlXpiJm+KGuqTrvptak
kdaYjzRR/SHjY2EPEhF92RlnIulHUuwRL2lki7Xsi5QyQPTOAXDdlQsRM1MK/ZWV6s5TAdyjSLJF
t1kXdyXpjFShDocv5SqXK8u/cosQjmbBQ50sxnw5MD1EQGPwi19nwaaBZeD3Pna7lOaY2UuznSFk
9w2BXim+r3WgRhesf36PQEh3gckcPk+Jg85B3psVm0kCFCpctwjg0iWSuHp5pmKtsiLGjFCyaemD
vNvIWO7NnLJ/ZpVgECMS0WPZlN6T14HFdkEru4bVYQJkHoQkAukWSIVGVE+5RbKHyY5GjPULh/LF
dMNHFS4w9lqCe6KGqDG6Y1D2xppF/qtFumThgQDqs2TeAJEplpzEA2efDk66s3rVQgVh1uMY7s2c
ThehX6i9MGmPqNi7vqYzJOna4a3Zysn2kiE9XgBErImjoV7Rxhh8tKL0piDUGD+LXZ/BtMKHDZac
b33MCM1rjZzfHW3c0nfuuYwN0GKGe/HbNF8XTOxkMJ9ljTbaEGlyccv6SkX2aLBNZv/kbBqVjfcl
L7pQg+DqoNJ1zLHfqpAcKJTul8WxrZvJHi+IKIy7RoeSdjK5wMDJp9m4j5u+uk4JZ169NoeseEKn
/N1Vi3MTxs0DKxGWXM792LM9nnMG4khl0N2Yscc+W3kng9+IwrxtrA7rpYEP12Hqm0Q04gY9kfCb
Gxg56iW6twYXV2LqYkpMmo1yaHszG3yEHCG9t4pOv09iMkrJcglGcAC4YRWo6U7BuFD3rTD8W0Dp
wH9G8eTZNdh/0dBrvuZ1Ku5cH9lupRr7oh09JPZR7oxIARTC2FbolDsoaqui1xSlubJeQqhSrApf
3MwoXxarf1Rxmn1BE4agJUlaXNonJlHiPk7Hk1WSPiv95Wp2RgO4YN3kTnzMkr46DF2xp1V2N6U3
slic4GrHeS32ELV2WD4JqUXi9Szy6TLNFRZgeJ2IC4gWqMS3O/Dmq65Ac3lKJzuCqZdspNuD9564
2wJck4mcoXPFnr2d9dIZcEzB0JRcG6ZjELfr6bZAAkAWGo7Mq5vSz3vxDGvPRsjp9s9DoOTKHBHm
xEZ7sQmI3uGHj1fFUHHOLnV/DCpCyesgQG/fKUyhVcXBtJQvZN0kp6qLboO27345WisytzdZngPN
xjmq19rT2hdxxSHYVDfCI/Hrzz+2qv6x8GBwiQLBc/voNjFsYhn13xXsQBPbPnOR0fIU4dbNMZv/
+SfX0dGAVmVth8AfzsZQjOeM8M+zwbDDQIJ9Qng2nxQ+a+bV8pwSXcGallEhIpdb5u22lpfP1k04
MZn34QExwszxJkfWRRP3YQ8HPdncJTWPCu1LPy0/icq6A6BwCP1syRERlOFJlE59zKV/6wCdWHWu
xWS5/IwwBx3Lli1cB+70EhOWu+m6uNlkkpKiLuTBwOV3IM2AAWijLl4SqnNuokqrCk15W9QZXcqM
B8X6srq+Y8PAvL2JroLFynNWmv3WK7xv2oJlw24xIqGLYKG6cY6MkLKdOyBWYxFoPdL8H/yk+GAz
tQsXH2wPmSmXrszedG2xN317vLG6M4jW+oSka9pKncJg2GyD8Q4/dNXNwiLsinm13qhciVWDuvwB
dvwLmquzbRbTkUVkymZ+EqyvskNAOfjqiekWWES6twdWGZ4twm1F2vsmd/HS0i6qtQzLcxME5KxK
RXtopPIWpIq85a3BrEHQu/KCxmEl6fjWsSQ6LkrAeWhtKAB4fNx8Mn15aTqBXUUfp3GRlpc//+7P
34W9BtBWHG9Ja5qrRWH2hfObheQAePaJA+Wp7u36noOsuV+8NNsljcuseeLlFuEECK6y/Ls/vyzI
2++sbVIvzt//hWhb/458p29W9cws+Wi4vd3i+ucXn/7oUDo4rg1DMo3V5vZG+QZsMx9mAa1oiUh3
OhkAOh7Ncmk3ZWslW5u8atokc3lPMQFBGgqAbdTmBbjUcDQX5KNNjH2h6WLzKAvzQ04FmH4hn1Lj
Q1W9egkJ7EKdAIGyC5toG/akfkJnHndZmrwHgRc9a7HLmIUhyZlUeaXpv2aLcKHsSX+VlJDJWqsB
mDOr5kLE9LHqfXk2a5YY/LyE5gsC5jCyvLXc/pu5Hvo4u5IH9DkEHlrGDyzjDN5qx1nasAPB23o0
4ob1j1U/9qMFzYcR8ypqiGdKsVnn6WVJWW1knXOf672jKYjofsGIEG9G28/2hWRWkjtNwupOt7vZ
mJ2EHaLDM7sT2zREfeyTECwV20zSklBvrqIueSsrajL47Izfp8VHAyEuUx5BjtbZb97SMYz5FEw8
QCWR/YQP8Uig6wZ8CiOrLAK2yrkYLPZaoI3WO28MqlFT3+A3vAejBKylhwGCaB6kMPUA3EseHiG6
EtcQLPxQ1ZcJ+qSxVzyFBvJToiTAD2fIK0t0VKP6f6yAQlqs3bahEXxVQfyQOsTlFGRBrwer69ZF
0AWUAPXOTJL23lHx99RUO7d153UUFWQ1hBBA8NBeMoIHS5J92YrdzcLI1m4Jg9v0CDdwSFJAMd2c
ClfssbgBAARwE3sk1dXReFd24VudObjdGqCYeeezLWuQKy0uJ8pgCbLL+uI8LEhe6fHOKFE/Yli3
K5zaKLp6JKQkJLxFuPJXlWk1tzN5Nsx3SP6SBmWlGrWQuTxNvVNeF4ocjHDRZ+NEZ0yH9SZ00KxG
LP0HmHQMLNaSmRxKHXEGDlVtoYqxJyKCKwqMo1ODCsvq+H4wRHhm5rBqgmHYVsyAVyl1wrovq7vR
QQCTDpAEE582bqiPmWXC25qcnYMBY1cThLyiSuWZbSmiJCBtrGVJ02sycijYWiKu5K6JMKDSxO8k
OCLq4GbNXOgL/NdEISmcdwNxQRT2GMSARexiqz+WjVsdarATp1Hckz+QPwWJp+02zEkMr98LH9SL
K6N7RI5q5ycTwWMRsdwAu4d93oidydlybEf7bqB92WsdvcGRdqQ5TclWNTbdPIybwOvZgSN22CxF
ieAkCt4SOInSARCoFsc/sClLkt9RWI8PKEmwERLrwDISiTPUSlYrFN8VK6ptnFkr1u5+me54VQhJ
SwPGIWHbSNy8a6er6HRYnjhFBTeMP+2mhsk/Y3vsSVvp5Q+oGqyVXY7f05C/NxFHWVAKuWva6W5q
5C9LdbcEL5fr/wykmbizpkUGEVjhiRQLNTXWNs/N44i7E2AnvpwZe2c7bSYuKVDF3BIHN7rNIxJK
6lFd7RjHoTYQeCEqJNM6gZYm5WE6EqUT3aD02tn2xKCWUUez8uH8IIxghaPaF1mLCcxBgkgriuhc
STKN51NqoGXnRW0L5mucs1vRouMq/OX3f6YyHmQhqa5asbyDYMrX1HJ7ZkmPM4+fbdv13qrOx9sk
UlCLuvTo9q9LM3LHke56zFs6da36oXgAx8OTEogtORXEaMtrY4rf5gDHBJu22BRqYhcTfXhcAqTF
nFxj2uWIBRC1uOcFVCQ80vrKAIlc7/HSZ/EbQRengI3o2etRxjHOPhaNONINc+t37LN6sqTr5fjv
vdiWNvD/xeDvep7jeJ4d2Gbg/SWIIAIIa6kJYqw3AHJ0noN6wtyZg8Ky74ldoVEImq8oh08/ITzP
mGqt5MwAbe4oHTKN/fH99b9/Tfa/QgeE56C59W1h4fO07H+GDpAJgze84tBAhnnNxDbJChaDbXEV
HbHL3rAh2O9ejuojE6az9gsuMc8a+Yya/m4S6qLi/AGdGkorFe5by/tWsrvDQ5PhOg2edJaSBa9N
dt7zv3/hOjviLx+m8DzTsnzLJCTCtsx/fuFdLj1ZsmZnJ93uA2WyXnQODnSuczhxe+desl/kYpzr
pz6q1KEED7dhhouoarCAHJQq3pKShTVM81OaeP7VThkBAzz+NiapATxquXLTO5s7+aazmJN3DmQC
rz+GXJaAxszppnGGx7hT/N6AB+BYCqSpBIX9+zcK/OIv79N2GbsiDhKg7JxAf4H/kF4hCw+ieI+S
xLKw62Ehvvp9AIt3lIwZopxsBDTRgfHaNOLx3//JwAH+lz/7H8AclkYL/MOfvaAdRo5QcTM442vO
vYfjMP9VmahgAgKfwmEwd0l/SIkOvHFM2JqYLfU+sjmSNdNirLDKZ8dG+8KTK9l4M7zuWvDjItt+
ySiMoMvogPV+wUHCCKQYqDeop6O1q0ARIxghIdu+Bj46flGBa16Y2iXQajbKuLddlpqJ1UPTQwKx
XmJCFFh2IggaYzZZ7rBZqKICgoPWxoB4JhTZo2nJFF9zyAMhqY45NdFR0VyEEg3laOn9p90eEHcF
2HE0mZ3Lv7bZy3lRfIwleDpc8v7OStP3eBhK9nS3oag+MbGQ4e4p7gzCu1TMNsGDrbfm8vtoU+Ot
8/UmAqUWu7OPOvDJUSS1wc0VUYCso1V9rI0cE8kYP1Rx1e5GMX01BF0cl4CkZbZK62WMGD1nrHWG
Q5FhVwYd5HFMAVBDwCtLQaM1mh0ELvvQtPo4iVJmgWLaOHSa28YVjF9jCFkswVdmET77QGinZsG9
ExqY+gzreUISsv8/XD//eukKT4SB4wSuw9At/At5wrdrJzXxAeFA4i+SAVZxi2omC/O9DXGDndHB
S5pfQ2ETqdEPVBMco5SmQnsr6vuCmAtLhswnlm6iGYUx7hCHy19/Xuf/s2Cg/w+ZOjr0BpiNsKzQ
s3zfNvXj83+4If+S+XP4APVqfP82dt1H9fVPQJ3/9Sf9Hajj/A1sDyWSGQrYN56l/wz1u5eE8PxN
kN1jE+7jmbbvos/7H56Oa/3NxHTshUHoOwB5BBdFXw8y+a//cIK/BVCo+JHIqt0AJND/VfBP4P/z
9fevr/wvQJ0gDOyFUwuvaRn04AUYqhL8rEIcl3aIt6psGOeZqrwLH7sqrG9iwE/odLCVghS4duV4
brvvxDLOEkln/uElSKzx46E6U9xecTURqFHtLYijZMoSqwXSeEVKXJREK43sZe6bzgeBdyxW2FVj
72gZE7G/47GojMdA4biPoeGMTymuI5JQcYlIitIcj2rUhuucVrXrgouPqJVa2cU+GjpPbuq+txob
MZr4AWXkfUn/EA5euRoR/TEiH16LOWE17kP7s9oGxiqZv5wfpA9lEZDYTEJQgYhidaSzO+0vvlgw
DeM1qcfvIkfoRUxnuarSbo9twk5YMnD0OPPJaeDIT2y7orH7bHXIiDTnryphvIIUmpVjKpCda/PG
mNgba6o3VuN/w2Yf+DyVCTQ+GZBYhX55MCuQHHWSk4ra2dd0MuPXDrhLovcb/cH2qECGlq9GNUW3
hzuZdvzDH0MDB8evNAEb2dUbiQlkMB0J0YsRygDMTmgXCUZjetAOzZRfkbcB/ZRdhaBnx3q5Ngrs
PHJk8zw5ZQxdA6BLRj4gYOh8l6fyMK+d/FGN6j7VVWfy3+SdR5LsSHqtt0LjHM8cDj3gJLTIEBmR
8k5gKaG1cmBHXAc3xg+336PxWY845qStq6xEVATg/otzvsMusKqMCEOO/So9zdqObkeKjrZixPlr
Y8OG5mcDIzFfTZ1CWA2PrAog2LFhTIac7Qem2EFT0MQkwrToMibli11YXEKhjs5jYnMK9kAY8lz1
qAd6l707IXgoAlGWJo8TQD5RDX8aAASJBajIDAmonqvyduApGuUl6Jlk/PGZFyYxxoU+19jzmD+W
i617zisKYkGRnYvf+d8edC61p3wXZv7lVjQ6brRNDB5a2zVeU9U8Bbr1ASLrTPfZHbHq3JpwOOAN
NuAsuRlC5HKVMaBZKxRMK21e0LA8YDoc4xZF2k8oMNMYDX0JKaW3MAuxqvnwgPXp6sjkqUH5D18Q
sJw5lsf4UDNVAq1JpG8kLXiAJXLJ+K+PY35dI0lA1cCWlI01Og0kfbfC7zr2KM7OLzMGExqzV1Np
+orwunJNNoG9mTle/J3uAsEInw9Fg/ZC6/6E28dfMAyIVmk1AArBn8tqtV6OIRXHLCk2Rxa3j5Om
BI0XqQltb6CeILmlkJgYsPqOhfmi9dmXUaO+DProYmONCVimSfJoFiZam3UtY7runtbMMkBx2QNP
iA3RCoouecJHaWfvPi6QlVvMmx4KKZ88eHuyWAsoCA+RwyEzsvk2Iom8gZbSniMrLBpUa9VY/eNM
5HGdGVehN2uACtGRCDPchGBN3d46BJp6zrpZ0DEiRbYQ/8I20lfwoa5pj2Iu7o4ZUPalsHh+PM0G
kifbx06ygqRL3bQeYxSfLJoh58U0Zf/GvhIDbhf9ki8dMHSfRUJ/aRtFJe2FbOTrlPvLTa3U3cmf
pNPfp665e4xOZFMczET8iqm4ZriPob6R3TM+dCp9V52EQ1HVNdsLXe5mnIZvi33AI27R5uiZtkmt
eEPLvhzyA5RzFuvkuy6k1p/R8p2ZpU813mod+UPgVB++/lxZjbVEt/uBBgrH7L1I2iNKrZeiVN1d
kH+wmB76biIdDNQYtrhwY+TEghnYfQY0HsuuzLxrkbuoIWN+GtkQSIqsw579t9Lm0O8zuECdDC4u
oDXXNCaSEK01cI9PHyrCvBceiDlOj8oA5gqup2ZOHPPMwNxcFX36VITRpQZt7k3yWDj+kYhjHExO
xAS3iFYCB+9GjF24qcIxxI5a7jt40uugKa9xmv8J+VraWH9PXdZ8Q8Y4OuKYzaT9xx9mC42O8EcP
JTnd9iNY8xl5oF/Rk/0EefAa+DloKbciQnmUr2ODqatR4Z+kHT+mPnNWfYWvsHUehAErASVmtPRE
fjV4Sw5hPEG+KcGRemVTk2Iv7xbwKMTDHv5Jgb5VyGrpdA5BZ2qnt/pTa8r7NNWQh0gxoX5vX9vR
Q19SXyw9tbYddF1/0F8Qq7z2FSNeQrkBB2nAnO0hXvd4HZzQeXFk9jvk8t3JW46GpD2nxXBxfXRV
scthokOjc7s4XmgKdH017oSlg6ULUOOJAYlKVR/8unu1ICMRcY5mdGqJO3LhSRKGuysy+OdMKFlU
SGR7fhncep/r3XXYd6Xi7prkRTBZ0rCcdCtbx5JXNkwO5KReB2pyj6xLKPkIenvBJgJEcAjAatxq
jf7LYhTatw3eoTFf1bwbteE9OMlw0yOMJQLR7wO1+m7wzlqNCpz2ovTEZ5hSbJQshPChU8dTJhNW
yIZl4B3xC+Dodaq92sFfSELx6YXgMUEWnUK32leFYT54xTDtLMZB5FHNsjk4F42LSdlh7sqY4TT4
Hddz3W1MP0Ps4EENKG3cRWyndIfpFX0donwXEWFRYenObVuHGQIEsM2GgtN3Knc5vL1Aw+ARty4J
hgYTvNY9Q4ZdDbbJZl87WFwTi2b+G4bUIcC7KiFqN4G9TRWlfhlLpj/dbPsgJQHoOCQHI3FI52gw
ldn91XAIuPa1RC45wjeeRgpRr2dkqHZfKP2R2Gjlp5H1aMhRzITpMqxViPgy5CTDsM50M+zmu2NN
h6ctMhwvPB0IkLs4OiAbJp8MtNg2ML9SJ9dOWaNOnOfdLg6yZzTKiM3I722TAzfNNRyac9haXwFQ
ozJTZwug7GMyRY9jHpsHo4zvvXZWnro53cjwsAmPUUQOzpj72yzVcUoW0duArGmv8LBmNRHzycRj
WodiwwnnHAWOmS10Wtg6mECaxn5NMGxtIw9BKTtPECEP47gp04Yo3tI6p8Suzxu65x57PyO9Raus
Fyua4PKnTNQ9kCduQMiSHwO3V4D5QaeDLluEhX+XUJxXtT/rflgiRYHerwjAjRYmcAB8DtktCy1n
NXus3ND5E6fGzkyycRdPPYRW4o4Usohlp9SnU2592+2PQRocBofKlmf/ZoKLeZyKgPcPTYd6oFve
pk6MZx31DN/8i5oI7p1HFdJ0l9QeD4ZCXYRCck8yA8MLGM1h2HcPLvC/MW7jbTSaxLFwXrH84v/o
aXCn60aIOJJ9GQK6It1+YmN/cJynVBnawcP74EKjRuSHRaAL5zvbXbWddSl9Pd8iMsa1J46xDRHC
tnH0sHFZR43vYqXBrqvKbB+a+CNaESxITmCq5QCB9MvZEsQYfpPq7a5mb3SqMu6Fri3MQ2nKQ1z2
3WOC1AKZ47BE5ERQE2fAotdg8RjNHHOWIajzgb/ZLEK7zv+TY9tCnWm/Q0vz+k9Peb+OlRkvrdmS
z+GsqmEkl2D2PoPoOmldhLceux1oQwFsd7ioDgDfbITomQJvMJLfM1Bde6P0gU8YH0lEOESjC22j
m2a1HLsIt6cgd6daI2otVtt6aIo1bBKyiIyOgTg25kRssiA+aG2Efs5Di+/EA65DfjACu4jwbAz2
teWHGCyicMicjrNpo/lmeuQzsbKxZL6bhUZNVa3V34RgJXYNkPIjG9dt7uVfhOhYe4W/ApM43ks7
/ypFeaNliTeNDgtQpO7C0roPhEgTfor1WJPuZkI4XfceZByYlDgNImsECPGEQg4VCEPiRTXWnzX0
dNDJsFMk8/zKyNI1Jl3InuOnK0NczllN4V6AJ7Jb/X1IkU/gdp75O8nBhxGI6oaxeA7KPaqZ3jtw
Ur0E74LtTTp7ESIVrTTyj+ypKc6Jw85D/Iik+qCkHNql1JBT5oNOCpIXkNGJQyJkdEdQxLSZGm6G
sq3EemrSHo6ejT4ANb81a+Ikmz4pig9t3ZhBvCyCKVn5gdoJb85Yha2IMHgmMPfJKWFZV2YWWlj5
rQWE2Tf+IefQ4VmbtsK4FiRlLRobhbSt5gC8Lnzuavs3TKorEBehYlSGWl+fpxDmDaeCNkDj89Sx
GvZyLoh601yHjW6v7DARS2doT6KR72XPwyP4y2yrZ6fVPowsrS+pJthQ2hM9WFu/6YVrrGsvOhmW
7qxjtI7c6Quevye9SrCsuAysG7u4SUKItmyagwU4MEwE7U8lh3Bv1mZPAyC3o0z7jZD8NMUwuJc4
MY6eYbo7Xc4WdnAltKxkQfUahyaZAd7gPGFutQ8SF8mlkLBbHMs4D1+ErLVXSWyp0WjTIZs8cqgq
9wEkGbDRMluBHyguBvbPSFPfaFmGbZobwwkGPOHlVqmvaj1qzvNJ1aoajYt11r1BnJlZKOZpPs7+
F7NvtF3hKH6phnm2Y+dwcJJwmaXT3QLYvZRQXlZ9J34i/Zc2kaZ/Ch+zGipTPCaPDT4yvnsaZY4p
gxuedj5KyS5tyCEJNTTSOtjqwRotBGJvadKnB8UwnYu82nlQDjeEl91YSK+AhjVPGhw/MwEoJXxo
WrB0CW8VYpX0xlEF03CM8uyHrO4YCBC6xdCvQUM1dbAtHJbTLjoOltMwjixSGs2qs/aVg5qKcGW8
goN4idgXxVQYL46lX/TReWG0VN9iUBaON9XwJBpasZrdo0/82MXDlAbi7CQQIi2k0VubdOGo5KVo
pwx/YensqiL9jJTdH8hZPTLja58ls4u2lquqNMk+j5sZZmEefM8mCSYd90Joj+QihhtesGml5Cm2
An1tWhkB41PPsYxoDMY2fAZT/ARRxx7S3A0+21UtDk3W3MkrMEmw9GjcrZGWWdemyzRCPxpVdq40
2uaYUlSpCXKXk7+OhnKPYT3c6cWbLZYZvLQqQihXZQ9j6xm8KS1vqWY+FBl6pXD6ntKkPMLv3+hd
hNLHnJAqaFa6ZpRZnsld5+n+y1EgOUZa8mA1D3qXOUtE74s4x1PN3GJ2qifvhGpV68HkcZ/nmq0f
nKuwM/F1zK7FnvLDTkz+0PFWyBSOxDfcNCv+TQP2cSlDLRkAbOmsr6ypHwx9UggthpfuvQpm70uM
gs6P/4iw7ZZhsYa4o607CdXHHF103tQ0myomZikgZy3Pqo98qldZnDdrvAChKo5T5oPOIFKNYipa
E3FkPiiu+ZDN4IYC01iOI5TFgjZx1dYlzXuimytnVK+OM+2dnJ10JyMyWIsHvpojuHhs4lK/1yxq
l6aFqh+p80zlTZ+JOhiWpT95cC7qU5TETOraYYmjGO8jKEBsrBEa8poevDEgUCFyB8sAOJg5Clas
1P+oO6GeLTYCdgG9kYXg1VP+tywkES/Z8FzyNE9621yKVtxEhq6FxfMriAubsQyuTkuthgKxRGD4
e08m1Pvx4CwNezbdZPET8XAXdH0IQRswHEZt3TIvy05RU73GA+mR1ryXmPMkszGqlqpvoePo3saZ
UyfzSH/2iaFEowqKlCjJFnMb1xhZlfgp6JLEtSLE0mm1S9/OqZYa+xM99E4qZA1lIAM15gxMPLor
k1BM4CXdQ9MTJDXOiZnmnJ3pzSmaTkE4VTiQrFm79O7ZkB5EX+yciMKQYV43p3H2cy5nRUCnhwbE
DviHdHN2p52+FXOWp0moJ+CCg2f0xsZHgQFB11rBS+DSjtYtaTY7uxzRXbKILea0UDnnhsYEiJpz
kigGQta/U3UxHMaSWVC/csCYC2tOIFVzFmlcF+eai9Q4+01wb+bE0jpVz8WcYZrMaaaSDxAQb9qx
aF9UXf6s/U0+/ZuB2jbE90jIg1oQ7FTk75rSps11yYqZPwGJGVC3QVktk7aj/MfyXTCWMtBsLhFf
lfGcMnnV4yuBH/YpgVNEz8ETWTh4HpAxkHlU5mKd13gUa0AapG0CYZ0ZsBzz1hJLYRDNPNUJ05Aw
sXPrpHUixHnOkEQyV8aVMXHIzMmyIRGzkw50A6UzjmM/+5G9hqY1649YDj/c3rx1CQoX8mqZ4gww
Amb0Flm2uePEpMWikZ1zbjWNhsvT0puQIGxIKUYDHtCW2xSYlklOjO3364hQG6QAOBkSd/wFTYQ6
k/kD3Sy9H1aYPgInVWvWzZvTeLlqC9JXjf00J/XKyYLVk2EnlskuCOJ5LSTERhHwC+2nQyzRJ5vq
qWv118gv7l1H2mLtQeSeLSRZl71HMv0qUGfAijHtqzNh8A4x+ZB0TFEYEzdcEjssETCuuZ3IUCKS
OJyEDiv4nBj4NCJ+wGxOLzbmHOOEQOPan5ON54zjqnHI7uSZiOf841CRhJxrxt3jNoCV5M7KlWQV
MqqK5/xk3cAUFcZXoyZZWeuZ+dopeDCH4V0qrS3egwZkCoMiX2NaZjC0rAlrdrit+DEphcQAVqAm
0pmJEiri+mRX3i6r8pmsMAuYFgmRWwcyrN1+uBDtti46YAZOz2SyLVW1PpdzlnQlmAE1WksViAmZ
9EOcBHW/JSXtLdaNb9zLEN5eba/CZVYvghHrJSS6u1ZhqzImxi6VXW7KBoy62X1NDj+Rp/IXVbnY
C4VHOyVOSCnrs0P+n+F965Tt7Kn5/ZzcPDKuoX6EugCOA+1NwG9UqmQTVuTJxg3TTxp3mnJT4TL1
XEQq3pDui5SGCKXpwZ3xml5wQ29ALac99EG70Ltu1QM6rhvnI3btiqqHXr4M6gM/0xNY9fTIvy5V
eXoKocDVawIbElzQA7jIrRM960ZNdxA3D1As9jKMrp7DBw6FFy4NLYPeU7svodO/IGDrcYqTX8Xs
aMe45RC72JmqIZwHpwTVp0xifBF9ByEftOA7Hsr6TuYAw5UBdmhTd5Cc71PD0KU01Uo35I/m46Or
JM4oNEUg7vZENpI/+zAbWFTSfCoP1GIVDmce8rvd0Eu6xZNBBteWAN6bNyUAmaeHOp4+w0y/xJ71
MOtqs6nDEdZtCpevOJpvB9PiX1qk1qE0ihmobRyqJMbOOFoFsdXsO+o5ao0WTLVS7UxoarZPXM+o
sJb1cXEExsvMTr3FM7nFYr8Tov3WTV7cJrk05W9ieheTdJONDF0m3bVAdIwhTQ4Zsk77KBPrJzFh
cOGbgvyq6lNY5y+ucneTxojHFDkuqWJds7+ZUpMuKinedXYDQ58x6I1x5wdt+BpF4S9SIos9BLZ1
Ei6XXhw/IQiMVhBTmeQH+dcAoVWI8qDMnvHrhIGoIo/ZQbiHTuwPZDNoSWGg76fgq02bzzjs3wqh
/zop2hwQRixx3y0equMom7vM1Vs0xCeYHda6nYd7/dfUdTS2npPvOwT9UkbYHyrrR6vCext4xboj
kYLx05Susn5Su5y+DKVg8vTXI8gwKd/HDamNRhidS3p7dMJ4Sl4b0oLW6NnxnImtOZORsqH7FHiW
F4bWP8cE5w5c9l64sdzuVHiQXVNY6FN3hkPSrKTVfSFyym+R+zQfojqrvtQjI8wbqwFVEgwDlkmE
Mpf8pHYnLk0/VyHmfjK+0hYHsRMlT4bLYRDKt9YpqAZSk2EA430kDx7nTh2tceAfEexCXesxUOLx
a/fsRXdMA5qtOWdc2AJIJlVKpm56qQ59aExXKdubFVZ4qxUuvwRES+aWnwRs44O1wMLGAesyPZgR
alP5AaH7t0Gsipq3tFBHzAR7jnt8I3JXSPO1d3mXghm8pY3FFZHt3NLThTWfWMA4eDGo9rRYq9bZ
Nu58X6j+nk5k7sXh+5oOxQHfjtelnIOoRAs9oPN3ZGIcabmuQhhYaRym52l3mDGkEleuyA+VcDdl
MB1LB0u4cK5hSuqsZv4OVeuSowtuLtH4DIIFYTI96l4JHC54qZruPfGzvRrIzahph0CTZ/R5Cxhh
W4DE18KZX3z8aRivJnsrwXXP6bsjupHurbHbt6HAEDBGJqrwjAkJGORFoPjawjrEB2AeNMVJbgTK
Z4bEn0nqPaU7UyPyBheZx20rgv67m/mCOibjbWDgP6yyU9BQU5tkY7sx4k+XTsoiEXJd99zrWdTd
UyADi7CMdsl8DajsaHsXQtfQK7O2mLyj73nbEiRTX0TmuhGYKCPX+FPgaFmMr52/TmLrOCdwYKI8
2bI7Qw9BOI7neTX6LBJ495joDAjXLJJJtJhCcqjBKQHlHmOGbBECwKB2T2Fm/pjKvIUaBUTPHQ1J
9MPDyg2T8zr5Y3wZS7mneXlXsf3kpMNj1OdHO5AMjV3vKhxRnPwx5C9hIrGRGow4xSy67L5S1V4b
82QjlUcimS/bgAmaSMNdX4hfQxC3q+pdgAmMPClCFrEQQNHTmQJxNkGBy6R1hUu2cnrPoMLgdHYn
92HoaPJgm3O+UbGGFa+UzLJbAU0k50em9nxVMc1kWSJ9132qRlf4334qvpNefzMQondGwQbfuULc
Z5hKrRE3PuEj0Ez7rzpk8qAKaMbkPYBzANevxQ6WW7zqYdB+2kMNvpBJkEvAFlY6Hoy/Cov/5aoT
EweYxWkidWmYKE/+fidkTgU/xT+pThZFVwdFkP9f2QlwMOIh2//493/9l5+8jdpx//1v/4qI45//
kf+QnxDMZAobRgIyYQNz2Sz/+If8RKIjQcooSLzxXMPiE/2X/ASNiSkMD2WKRNjA/yBp+3/yE/v/
6BaiFceUpqHb/LP/J/ITZC7/v9zznz/5LE/5b+o5NxoiMpdJFowdNlsp0Eczalw8asb7IHAJmGOz
bhserKHh9C0DuweKNQvQOQAy1eLQssXdLMS3VVPhusVcpTn+u18c6zFeGz45SCxdaAXsP53KmBva
0Z3Iu3vUusdEONU66goMG766mGCYfYrWmsNKjyF+gPRIV4FZHmzHxTYyHeBzvSKn3OXwBCAYwWh0
CvMy8EatosYmHRZEmmGChDJkflNF8WCxl8C6Rd0AlAevLmdjwSI6qDQ6XYe6063qY9+Xf3rQIILQ
hkVr4J9poUPC7Li1UMcWHW5Cn4HggRRzdOEDTk2NupEu3rRgxqCC/mS/j2yzwPMI9RlZPIDmv9V9
qA030vSCTeb5D5OXVMfG6j7HkAyCwrchQX93GQWqbJt9EbXlGtIBs4Gw2Oh8vctJuwgnn7ZE6gDJ
ExFoBOfVLagyKnqcTMXv2HJyVi0tGT60zYaOmX/mwqMRXSR9RWminms1PIfUYFa9yVmcreqm3ZK5
PgeawBWAY/E9GKTXRggRNgRbYG/v3/zC30d2NJ5rHd+ViB7CkSzRVpOvtjWtBKIuNMCOtzC6aCEy
68HJk3Po/4DVvP494QJWAHDrJ2Oli53hiz3Dk2e4G8Pq3TeNn0Tr6Pp0AKyohXnE/7R2f3am4Xma
vJNeJDcffi3cThPLbfwNYA1Y/LxKb2gmMS0vI1x1md59tj5uFpIRwg3ReVks+y0Juzxg/tmyJOkn
PQZxRCx9SrVVY4hZKOD9FMf1sgvhzZT84bYuB7GqLH/Df0u24c42IYLA1w0alAV9lOyTdJbpIlXn
DWZ+4FpHdLD9oe/Qf5Za/kQgGSvmzAs2Ueu0e5g4b5Hrfcr2IatquRHOhBKAmz916rVuiIPfMwkp
Jv6jmBpHwFb0U+fjawddty2ECYUxj8xVqhTbTddfVbHa9jjqqSp2hb9pdawrToz32fmrk3ym8p5Y
zza/kwbmRVWbdI42dd/8sUQZr+J+rY39pmjKnMmLT6+KadHympsX/CRzEguv/triAVrGsuX2N1S5
N4anwWLpIftf0P/1sev6e9LysPXQ4X3wVy6vuBH5v20efIErSlhu8ubbE/AgWwcbDGZL1n7H7BPI
RTI+R1HJQhnUj2Fdo4hipIM5Q7nNBDB0x3Pl4Srr7T/RH96ZxyanlFEV542Ckep6sJHD6jPQii3p
2P62Nru3zmrvoJlBoaoeuxNZEkwB3IhyKbjHCDVCAbQ7NzCOJQZOEmQ5hLa/W6TLcEd6BgrT/Ktv
ve/Yn7MlmgTISQDpoSR7aK5/vkudBHBH/678oQRE42yLctig3mUE5AYExAE7wNl8dU3EVzou2xLx
wVpz3O+k44FksGA551oljyNsV+7/4dmmG1qS6/0hMm3YJHxZnghJAsBhHgzTkwY5aJGPvDM1qgC2
ufHWnNxTlo5zx1Lzw1Gn4Aa527W4YA19kcZPRF/zUM6WjzLu7/lIk8k5cIUf9h1HycjM4DIOlUd6
JU4pI7RAjxwK45qSQAO3gEMZqjZu7/xIhU07V+bPAgTUQ2xkn5w5OTMhQkl9ljSgJfeej6mEBZqh
MTXzR3/cIU6HMtaCTUk+TFw4jFGJvaj56SCC/HY5nOX7ADtlIcdbp8NXiGYHpJD+1v0iaWf2SyU3
QzKc6Ez6zK7u4Qj4WM3udl7fJZZ3wAFNfc8ijcfFr+21bRX0kiQVl6n2O9J0FBorjbjqGJIk2j5M
bKzXg5/dk3OZpveEO2cVWTUppYRzOgRrpXX2itWqjx47+JJeIe+OVRG5iUcHSoB1ypLoJq0G879i
WpMSiJICnxhC/TGL3DOA2d/Q8E5BFD3ytVbd6K252fVlTZrpaP3mBrs8snkx+eTAgan26KyAZDKt
Gdcq6b6A5AUrtkaUd3zvjfmc6dlpChmpCJGLnfuM6dPfZVGwSXsPDU5NuoyR0CNMAV2llb4FNZvr
opjEHibnLFKpD8JhSV2y6GJNzEawk0+l3XwZc4JsF29y12PZy/N9szEeRn61Rmrnojc/ep32aHaR
TtwVFaobgkwz7fuYk0QXGr+py2HbB9vY0r+yzA0e7Kjw2Lsa+6jQ2m+ZiI/oHDah/VZPrHMbXa4m
Fl02mjtyjdPvZnSSq1ZcPB8nAEKSr86C38k5uI6y4qed/D3LwBPc4k08WC+ttCt+afz8qYHYJEl8
chbFnBxjtUuVFcHZD2WxFpbRP/INWavwioO5w2zUWduKv7cd5QagTfaQFzrGgwoolwbo3IVf02Dl
Vmb6M4hgP4jkwwduQ+Wg3koLj5zbMFjPTctCvW7CwAq0fuVFPFNtpE51kKFxsjuAd8a89JXjMWt8
7dUnbwKMEi40X4sOlj28Eup89BwCezX0U5sQ/8EjosXbSLGAPAyJZWxxTbYNE/Smf9bol3cNsTHU
7InTfrZN9GwrM7kJYgYB2Sb0jyz/JvmSu7G4iHAEbwuXc24KsAeGCtbhqFDxCvevNuElrEo6gH68
5MMYbafwAxIEQhJiwpENss11kNHnFVJ2f4gIc6AT6mRTPSCJX5Fag3l+bUft8Cm4UwToS5aykbMi
h/buy3lUyOmy4Pt2747DL4vci7nv9Ib7Bnw1xj1nOLrFQVYsegTyLCXjNzUaByiJdxDhkGd1+CxR
pdGxw9mBKtxQT/q3Rnb9keySGxtSgyhPQLeo+QhmIH2ozwYirAFFkrAFNsHQ0b2Q26jBBmN0T3wI
oXGHaRqhWFt8XiQ52ZKvHpUF8G/ie8+9Iw52R/ZfMWz0ZCLtwsYhzYjmh+y7Q+v2TAlqJLhZxYax
0v2N241cbhU6WA5c0y8/ZKL98c03ojOjnWQPtBiDhoRE7bVyFOEIc/q7C0AEjfgvuhz4zaP2jAPn
nHZ9cAwMaAGQ3TA0psal1k5GB5YIC0rQI/gswfE2tbNmArTJcfTBKJ6LgMxcwYl98jv/jQjvammE
PlpYczlIKsx5WVNjEX2yOiZSnEe99VaY2Cr6xFTLpq1XWmdBfEtihj3k//oe1P1ZhOA++gWSXgQJ
PAj9dBuLuTxy4nebOcSCT0yGjs9nqG5FggyJMujNbDZwPk96hOLDrmDftoZ2Gqd851blsBpGeNS4
wzaydV8T0X6lVf2SuCUlSNNsm0TQorpkUwxRec3TmCwUNEeRH1vLrKdSVUNCsR0/2X5zKx1kbUpD
AIHqckPEWrrpS4jIuDINXFEY/Pp1bBlELw9EVOZxngMac1nG1UghpeH0SFpz5h1mV6wLj0h5qzVB
I5eMP7rEGC4BpIHSiAlrhi6wJN4D4RVDeTXFyYPRxGdY6hy9cFuUg2NVYXdcpS4TnRr7kK+4E1k8
z3SVwOlTiqpqNXqvWEwfHR/ICuG/EAp7DlmJp5YizebEHnwcWPIOxSo4IAQhgy0NnsCCZyvLYhU9
jcS5m4a30lvYNVERE9Fs9NQwITrM3lz2onFW/GcC6spEf9JdRWikBwW6EbzzmPCuZd5smfrcgPfw
JVXZxkx3nJDRyQv1B6a4QFUU1gBl6uFOKwPGf1P4HUnG7EBvIGAIZ2vo+aUAuhox6QAfxXelzakj
vf/NUP9aevJSIZ4keHZpztEbrhK/mcWOwbBLKgBtadfZixyp0KE78F5RsoypebMZKif6VUDcSjQ0
TpWPknEmznSav0l983WMAxRN4WEMSBuAzfMNO3qeVZkrYfJECUkBFOX0hMjq85ci9b8jZsiNRqsj
i3l2bB2THOUfo9QPg+x3K+m/ItJkliKz966jntmT3Vy8vQvR5V848rnQUtCOJh9m0Cm4kTtSsCCR
50Xka2HJHbhUuFYNt9oUw0oM6tlnxpo6w10PfZgciM2XbTobkOu62dumdreDCt4In3QcAWMVgaZB
R5opCTlbSmVu1dAT0Jght1bGtk2ctza58MIRiViSZlVIbRMg3lhEjN9xT6A6UQyuMxudGozgdF6L
gOg3U3vY4EJFYZVbzOVImYTXgzK0hfAdjjwwCv71g1f52bpQ1HY1WSmaORuYC5ykXsgEv/puxIs5
Bn+ixEVs3g3PsrDB2vc7nW0n3KdFUmXd0Z3DHYP0GFkqY6fXqk2rUK0VcEEXo+pxOTOfz0yUDKZy
Dkoc8oZ58JAa6Y6A9BlqHwtQWxZf3nIYiBkg90Y70grshqJ4bkFrZqNzdQbySerGm69ABamVSRlN
nL2nCiTFMuPXjtyTbw3fZhJ9RNCsdhbzzlp4yaloDpHOsdfixHf47mbj1VNTadGekIVNTZ267LrO
WrJNu0mE7suWQUJYKPFkTV9117YHRY3rp/Yq0/sz8dAvkVefsLYBNZ5QEjY5RCzUJ0ZszknQJUnV
FO+ZApcYs7pfAuzcVigmEYyyVx1G90TdIVJHnjhW662aWFqHefFdsss8ijLfGjGZzFxpNRzY+rNx
zVspkOZNvKpUuBOesXHZDFG6bKnVyfGsD0nJd8xG/KmS2rWpJUJBgVM8aI0LACYQbKxkshjAVtNf
gmh4GBKvOfhxP25yPXruB7kv0LIxklfPidGwmq84z+02/tBTYzWHRbkFOzoEQrsms25t1b3mRXNk
CkkAQUbhPcXRn7LtniMZDTvuacJ95smHh8wzSOXGyo3+UnCorGxm+gs3MG8pGCYm1qtOg3NDSo/1
0LsvXC5YHpLUXQ+0ZX7L6iHIzD/Q29aaSJ5MN+/hXirYnHzdpu/BN5+SPWDGEEg8nImpowfrgD+W
NdkybfsCqaPfxuElAPiVaSYnvrQB3plu+0Bim7k0fMANdBOZIuwiCdUesu1nRPW3SU39N230fF8Y
DF0raMdANh/Thqwpxf6O0dpTaHmnflynLh5wWi8g2/OqBvQpNXNHgewTi4RN3MUPP8bZu1OxvkVW
jDR4BoZRny1891Iq7zoNXgmfER+mC4DALN3Tf7J3HjuyI90RfhW9AH/QJpnb8rarvdsQ3bdv03sm
meTT6+MIEAQJEKC9NiODwcydKlYyz4mIL0hU713XZPKMrk1fUunb1qdi4t9RoJ2sUNpiRbgBNb/e
daZxaZ3ogTesvvp+tm3r/q6zGK61b21ALx2T8mbbgCSkS1BSl8ZXY1MLgDX/FeM9AJcZzU08j2H+
Z6CGZaOi8nXi0w9eXBOoLpEGXtYcWlaRhVfP5s+aJBkz+sQXL4vuXLUbgCa3zK+5rBSKOjKsPug/
JhyP6DYsR2ZJBGsasTl6ioPID+23cmyPVZyzF7EYTvwBsz44cHzu/O7Rk4L7bIhv/vLUzRkiCNUY
K7Mm0B+BZuZiaNbbLHcexn74rtRIEL9S60FMGNInGCl+1bNRIPCyFIvx+H6qyP2rykVIo0W2ND7z
qTPhnJPVLXFnryBw1WxnWjpZQ33X4A7fJVWA54zlO/AopjzrzgaPvCH1CYKmd77E7Nx7aXqw2LU3
/vQwUgxkeRdqrtx9aE/WNkSBDkiFbOCiXWhvwdht2jcas3mizOCnKOoAT74Hr8Mr4OHhrBh4BFO3
hsQ+0p5EUsnYAD9nySTGl7GI+iOSl7Hm6LnIGaWPn3dbSXzOxb1tvBOyufEsehPCpEkrmIMndIOG
mx9Atbw4LnKCWYcfbm58TGz7NnEe72N+La1TH9knttBTqB1Oppcw8p9Nrk+r0QXGxdbAH/AzF3Oh
dgBAV9SePlY1/1k6svYdpMdVGIOXYYdrWcrdotQeqpKDi1yhz9f6ZdoQpaZWPRF8mvZzYa2WTI8T
frRDcEdsEk+4EMdMJMdmHvZ2Oe5rr3ht27HaFhmVES0M6Lji9RpirgDmwpvKbq1b4eu3UmKm6Z35
FHLk77opPLV1xYvCsd6hmJMQtEKscjLaMOJk68Ck4j7PSCqwKMdMo+1dK0sMRcUGp/hD5DRnEX75
JEfSYNgN5Y9TTD371vJ1HN1H24h/ljg6N+0w8ai+FRS3+gEREOKIXLJXdIizKOG75QipErzo7XdQ
CiZUNlQhK5Yl3qTo5sBOG//E8xW+Gd7/9JlH8Bs+5ntRYp8co+GdBNLKn6NX0xo3vr20LNwN+inI
wvpqs+IUAqmsNLmJtDTOmwCdO0FXRE/cTY4PheufzJZa+0reQyGks6bFysGTElbddyI8NvE8Wcvt
34h/024JfQ8exbRCTWyR+LJNN/yRdSCWz8VZCQD3iZXDpBR/fXxzKIftN4jJb7up+OfkSxgo5fIX
OQNnmRU+5TWTvOHmf1zw2ayiXql3sngTsqcWE8s0wOW0a9YMhGmSQgduiSEuJFaXWNnKDOavmjtq
GqePsQ6e6/kbYzRdipyWNgfUiUWROKvZJdqJjtz0l5nGwjs/Q6LzrWKXGE8hRcooDvkjXaTFZkHJ
slU0CQbsCs89AeW/LK+eEYtahCEq85tfYUswbs3F58u0Q07tanBwRPVIlWb4klDUvaa1iW99YGZw
veV3UeIuCLV39avFBRXbQMzZbXlVtli24aDJSZwc8Eeu6IaHXgfQf+y7zAKsXDNn1h39kCHtVdca
JEAzI05j3xF2Yy2tM9jUgop0+h8MS18G7lztqD1OO2M3OrDqIKeFm1hlp7LyvQ0ME7VhEXULWlKN
xPIfqtEJufMgCfgVPr8WkI0fXOImgww5Wv3mHxnD1821TV+K8aGBSm529a2BlrQtiJpv4GE8R0OZ
Ml5RWVMkr3Us6vsBonjV4VdKAvJqAqkD4MQhc2N9Fcw1XDiX5kWHNmUkZ8ZKllO4n/GZDZHNI8V3
PiFxMFS1xFOgF3SStswpJJ3gBij0ea5Z44b12q6Xeg78au5SeYrD5nnhXrBoUAfNTXM1KyZNTFJb
f8pvUZFqTGPIFI7Nv2HsebGmkn04NkSxY4f7bdYoqW82Ftip3kmqTXEOdgw5IGXGfvqc7NS/JsC9
MBVQ84N/7D7T/bgvI/1ehurZCZsb37hGZw4n3ln8yrOZa5Yj/I8pb/I7Zx6uncdhZ3hOt5nbAtJd
BY0c/9nWD2vMdvxBkkw+i6E0L8QPh3U6JeWpMn64OCe3JuwYq4Y9P8oKA3iZHwhsM2jQok43Sc44
l2XN3g/cM6cDo7t8zV1Q6ZSVYyGlD7CTXIcMhy2tN1Pa6/sbVTrFpgub14X0jgs3Kz06IQPY2AAY
/hKDAsPn5s1dPVBMNHrpu5f4zw0HJQ4POOeplzwhpMlIX+lTi5f7uoVllEfUxjSy9Yj4+inrqLYo
WVKmNjVZyrvkFtVqJZiJo9afnT9jOxP5H6oRn1qvv3S9vC5L2qQiNWwaH01TfoD5/eC5XZcq7A8h
WcU1w+7KL3CAkmeW6zElnGn3OWXOJuiMEkM8yTEbmZARwa78r2YhIEW2pie0x9lHEzshBwrpSTSt
giz+TJJlJB1M7ps+qYKJlTExaEom8BiMaVBuqRWAPys5koIyuHrdsJkFmyNNSxrau7WnF/bBm8Vz
5aIjNj2rnqbO/5is/oFNLZEiqh195PqFWHO2PEb6sP3tpHjM6DqK/GVuLS2Wwn5wFaOLkMLyi3LQ
STfrVmp2fHRwEDgkql7OX2bM1XbGNZqNAJzq/ql38U37/mdny9fApnSrypiTgOR9T1bGgn3PqVvh
GnP/ps2yseoxVdRY51zeC1FP3WYWUooW5W9jIYKNKrgWCV2xqNP5bbSM17pInmufmSaq+IW4Bn8B
usxHNz4EuMRXXOLeG0qD4jn1dnOCvMQ3cmtM/suZYHxMdRzlYCvKYaC4KMSlSh8eIwklan4dZXs/
m4k/MB+G0Wxc1Uxdek1UW7XNEUgAelLU5Eh6tBJJ5yDjYIbexeQl5Bb+TUBWy/yMQgNLd5JDEUgx
gKn7jCsfwxGX38bqWxAErQTWie6SNCle3eE0OTlWDUW3zEgj4VU4o3kcRx6+OXga2+wrE0zrXSkO
QVA+RAsn37WZ6AsSz49OeNUQgUAjc0Vr+MzK2D708ARY81JzhmZxyOmaqWYebt5/V1qu2/Xy2jaV
d0pSRKYA8gejUMn+mp0knykTelOwPB3Vozsw7Dc+w/6oFC2O1kfR8e+p6dbhEb7S2MPsNlKzDlP9
MR4jbI/OvMXec99F6d6uBqIoFhGsQL3XOflxn3D8xmzlz2C5X9oruiOm3BfHM84A2kZi0uukxnmz
vAtZin223mftcdXBRX2jbJweSoEvUaF1ETZ4bq0BUqHYREFxTzzopmb/3sYIqDKqcGOu7kI92Fwl
ktomdpe4f01rgNYwxn/15P7t2vjmRv17DO6q7Zof2zDf3MLjs1247ALhIICd3dFydQ1+UAMx1/H/
b/Lkx4lZfZUZzmsUPajP5olSkMPQ/OkFs1qwNGjNfDIwmJaqwflsR8mJiTi9ua66YL1i706BKOsM
fshlm4EjTCqci+j5s83gj3aHpFyySxoeJiOihIVS551ILmE9s9Sh6zzC0sx2CWwejxa7lX646bT4
Cqt8n4/evKd+7ttvixAhjl1ani+/sRqBiK3V7Ho76SGm4rZho0hJ6nJ/N4HZ7sJqEb7sg+oLdfDy
NkUGbjY2Qz20voHKe/NeVwu8ryJ/lyWL+TsGksHnzBYQ/DyFBmP/m9YM41WzDS31YY3xI2+TS4hr
jSo2nmOKc1QzDNgD0f6W5Y6wz74gj70QO2CFstRLzaeSGAyvkarBa0GtSWDdNf10Scrum04riArx
faStl2joyCR470ZBZRchKE4QLicRNz1uuSYP/Kq2OBPLqboyqZ/w83XLWmbVdDbZZOquO+eur503
ZYh7XZQfWWR8FENxX424U1HZODIFclW3Em8Qzm+YAgmyGt5vz/lwVCSuTT7LpaVKemiQfs11HREI
V4HHwFclb3QUfcmeq4+jyoG8ND3HPaGBUTzLhOtnHbo/qOsBhjnntQ6WHUte78a+GNfcHY1jupQ6
Jc6h82kdLjvWRe7wUlXkxbCv03fIrtCUH/1CBUjciuCE+TsIa1iNwFwr21mZAEVXZcA/xMlY5CVu
4mwg2e0tmqDXUbx1R9znDVDqSGQGZIaEax/0kCajo2tBP4HHvVFTct+UkJtKoN9rpwRuRe/K1ic7
xiaOC2rW4q50iVaznrV+RjN9x9j+6Xp5t+tipOVSiU9qB2CLkPuG1UZb6KtZ9u/K954dC6oETroa
mZ3tABtUxq7Z3lIsG2+iY6V8H3eMOpjksyfJ52Ob5Tlcmnl1im9f63Ad4sinUnbx0TX8ctsmex79
8CAC/2q6Oa2HGm00y7rlV9+foHum+9bMb8tYyKGH8a27KQsj33jNKUkiZsD6RjnW28CfbLQ8Gm05
032qyyLMnms1Va8DnYlpIu1V+dV2wY+FVt5AoXUT6zJ5xOsA0DzTBeoWPH4ePs7tP3+JOmgmBfHo
BwiPa10lGVtnKjmqwX9IJa/cOB7P6H6vbqSpKXWonZrsS0+MMWzf/aCGQuq/mH58awqH3jIOiJ6+
CJ4OJqqOe10r3uOBlqYxNX+rZXs2tDmpKbgrI+r6xiWQjQrP6J4VH+DUOGt3I5grtxQsld9N855H
b3nIAsydzS4eeV7/MbsiiYDqlvVFFpxazO/fGF/f8ZS9UWv/pLpAHMHFonly0vN74hfIKfboWmrn
aZ6ycX7rgrrC2d/Fu9oPT77i3WL5/adPCBzsBFXiz62m4cvB5bCSiZkdS2AANPi6FZRb0NUozdFP
Nrp3rq9YfvEA2NY2MALqDN1zS602UfVmB+XkOXaqcx0DPp55k1G/BZ3bFqDNa/kTAgmjVoD9spvz
uIEJfRUJF166rf/x1teWtTzT7TWUmXeJWNI16BWrZibqTA/Ei1lEamtGyY28UUrs8ia5MRBbbila
002/g5d2Msl54GhoNhhlHrq0ui8ld7+4cVkwl1+zFVYYlA5tC3utgpg6dmV86GvrEYmwO7JBtp3R
4tHvnS2LmH3He43NqGZ7FSOWIx8jzqcHgqvumYX6Ej62H+msLg/gTLJ3NbLj8mCTkZEwHyeEspOr
STVTEPE2FPOpdAmd9+QZdrHhrXMSarymPkuX/nZPvabENgn8uOwUmQ0lzUi1LOVeeSHkgxkim05K
ScMxEc24+yiCUt71JttOKdpxGyGs5YuhJww0ywloFALxUQ4+olstv2qlthil/O2o/YAQarUF0w7q
HF4/lt6ObGNlkl2vZSGWNttVRgUiUG9tEfF374Uh2bjEvFnykYulzBt6Foj1FG9aUwWf96bCgLzU
cOJG1v3frozGNSaz04zCTUfi4jGLxMr0fa67I9Fjnaxbv4m2rWjIxtY1cP4mhD4w9pJLcQCylSrK
ceybXQq3Oo/GQz8DgqFAwQJOsCtygt06tc9m8qhl2+1Q10IcP9mHLmiumLER15MM+fsLoK/as49D
/ORRiEQRK3mgbII31eRXqfWRxpRhy/Iw3Bqp9zXK3EAIKR9LR3DQldS65VhMnGncgsjvMc0l6t1r
eTf91oEuj0Yweghf6kjY14Cy6xs7MBq/UsTNcWQln8SgJSxvQiAZT9h8Ffp2QtGiG+xmU8NJnCSS
mHLCQxj3wSrbQOxZ04nwQcx7utb6Dq7Wb1RPL7q23+oOOdbvuLKgxR5cY1zI1yNVaHZ9wyf6QEvq
dvABFWE6h46YbkHBPlAMZTC/FftwjEJCgkO/8xmSmn6+JfYfNhV0lERFvQmpGdmznf8Jbd9f0SCM
quLPl8BNDuzO+AJNapwTrjjrUb5X0JjWQ6//lE36yxEHf1BG3+wWt6axeKnFtQyY02bzEjn9vUt0
cSNnUuR0sj0n/fBuMNEN4fxLJZRB0/aKosl6+4/3aPSNBs4GC25DHj1h3v45wem1gdgvO7TjNmL0
ipBuGq966HjZkD2g8dSJ/PNoAPi3UYCnxHnjBH8YM95BbRdtqa5FNWKR2y4MRAbMZL1kDynyQliw
9GVK+5raZMKRFz/o3wMCkGVlXktZ79yRzNkE6GZSZ1AeFTjBpYBBIQ/ab80e9jxEVPYz8c3OmQUL
WhEuhLi3olDfYS7hiFTZPm2o+TUh6jdYJzZTw0kzlN1B2PQKXtGiwn3uVc+EEEZg39uoHr7bDvem
Q6kzIs87rfePyQAlUVNIhQEUBuRP1cYvWZHXezDu53BaeMCaY1YBa+A/IyDFrXz4CNzmIl+sYkAK
2vmAFrwYEyiMyFtgDVP11k/cSSbXSq78feXKYHdfG/EBZw1MCX3wzHgmtLRI9PV0PwzWpY6Cq6zM
fD/P8W0KXeodMnYvoce8DcT/sy4bksUz+5v4lDacC/ZQ/cZzozZSNbdmji8qzj55RRNfxc+mO0Me
Ihc2idL2BpLSyexypD2bSG8+sayc7d+pUs5pgJFfoV2jSC8bf8ZHY7THFTuzu6nBRtO0e3OJBPUd
D13NZV7SKhe1bDDMjD2k2Ye3jrbEvYD8mTuKagHVPY1KUnVQ6ec0844uD1MPMRvFrPS2naM/hto7
SLxTG+37nK66HA4iFQjmDbHRzKbyBzF+ybaNs+VsWfwSX5PhswWpZTU25WdRNj+1w2LBQQzbCZZ1
aWR+ptL+mGeWJKxa7gfXJaxiJiPlU/BfpuTFcSqJZpv+JAGNITknZT60nxN6jTF4j7WRPthZp9iZ
2zPE9+hYhMNbviz+ReRes9mXoBO665ygetgDJQs2P745kMeK0OS6ZrMG54E5ETclbORs3XseDKmK
AgNsaInkJRe5XA6i8VnqT4zVJ0q8r4LqrJ092HeRu/GGx5L82ymE2ARwSlVcBczncG4fA4EThuUq
tKqkpvGXhiqruISxpPEIpHUdEioz9dfoFAdDu/jTDMh0DcqgGsK30HRfbW9ojj21iJtk8r47EFrY
Rdlqggc5yU4UJ46rcjuxuh3QP+wq/658QkAxY9Ts/ymSaUN96VrZITmgrvioM4zfS0lM6jKn1ZpN
+OAyo6Cln/zOou9VxZ95hPiba4NO89Hm/KUoikfAiKwX063RQXc1xG9SzA2MI+za5oC0KXNew3wm
F2SBi4riFyruwavP5d7z7XxPEnK8uvO4F26HJB0mN8ya5C+PRgeTw4UHASmKE4yK8leGCmdXzjRi
EuV94Kz6aS32IHOGX4x+1Fvuun8tJtRdN9dP3OLDVVgQjTYz88rPN/1/sCepAuy0NrGG5a+e5//v
EYs9PM+ff9t2/X/LVPzPf8Z/ZCqCf9mO5wLGdD0CDQhP/5mpcP7lgO0kTyHBaQUWRRr/manwzH/B
Pw4sKX0RmACu/0umwv+XayMBmpZwPIIVlvw/ZSoCF6Tof6Eh/8d/vWOCzrZtCyde8N9w1UlBGKRn
1GYKasIbOkGRTvISeHjeTXcONyzloWOskjCcT8m3XedsLr3qtxyJT0mLLFWjoweFi7DLUVmYWUEp
9nAEQJUe48A3DpKJhBEt2EPwxWpYnOBHHHIv+Y0cIA1mAmAytLBloO9Rg+CsddyLA2AivbJBSq6b
ggWgM9fqqZ/2Uxzej3b4PbQV9QkVm7pSMELnEQd31I2feCG2CgAEMOWmP9F6dO7Au28FDqoT1oAT
13JgQ24SwsFaTlO8nn5k05yjiTLYX8x6iGFm/hqK0FqPJnXBFXaC7thwBV9P/Z+enco68SVNo6Z6
iblKgGFj8rQn+2o7+SXeVJn3mUtFjXHR3HPIMEFYprtPNc1FrFTlRjlDC4FB7DOdHJjx8eYR872L
OGFbp/nwHNDpw33IAb+feqKrum+fCfi7WyynA9+GoGXFpV+jdn2HilbNP6w07iKGnTjEqZOhMyVS
bKNCHp0q/q2sbMuOF4gfXRRd27tPpducicZjJ+V/ko2HVdPFm7Zt34wm1xvPrRGggJ25+dCfPBiQ
e+rYn7w4fcgy8HbThElrossi9gAhWyxOdvN5NrJtUAQEFivqIabUC1aqijatzFgLR5WAxZFQAly8
OeD3zmocTgUn/UZUI0dZQEx/NI5VM39x+8KOYQabbMZ8RFdD4RbvWWef4JjdzeF3M8hrrppXS0R/
RNwv2Di9DYWDZo1VdKMgz+xsxfDBxheZp3Z5IlFwNWek1W0oRdRqXZqV8dCI9zQC1kM4Hvunmr2b
jnLOYz50oHI72Xp7X4qnuGA4E5gOeN1TMdJzJzNRUVaTH0KEM557mi6oaYNWPQUjYkbJCxXE6t86
b869btQqoSEb5UF1/O3vVh9UWyujekJRBLWtmXnWaTLCmrSyY/tcZzECbC25vbQt+U4LnkLm4b/7
GvLyPtBIMuWwBGxbi1Zlwa+Nl8kWKBB2drCiXBe02BNjvTo5hN0xeG+6JrogE+t1HEZLXk/dcrYl
Fyl+iq70T37bfUWSpvcOBwnO01PeCvMKveF1bnkuEy8YL0MRD3eujB5iaNqrzlTme2oXr4ZnH8jy
V3vZFygn6AI+ZXFg81ZhWP1k5Yak/FtnVPd2T0kJOOsT9+6zmXnpRRGOjRVlwRHe5zClNTLmf4sm
+QeHYypb/G5CUKpeUgnXtJe8XIIwGfbGhIIhADS/FCHGxzifIyYyOHCyXhuMbnelx6QFHWcbqfEe
gZLmVwFgy4dnepBUMdQKO4hb6gcJJqlyvFsJ1vOLbAaiRMQWPSu86EHLfRKIcWX0lUnhSDKcqGsM
SU3qrer9s+3LU8HdsBpsPPVu9yZKghgY0tbG3N+NotrVRcX7WrHDC6IG7TouxRqxs9vwAphBEQzs
ggOzfLAKGASWKMXKERCwauxgrVFOOxwnrPwAlvQ+YpFjRPMmKein6fyGDC5+sjL4aJIpPveTfwQY
Bf/PhqJSpRVN2sZvnib31hTvx4X6YDZU681Bs7RNbPTU59vZmxzCF7SgzLbXkHXiojcSUG5ksKXG
Ndpx6+Nu/MlxRaA1tx9KSScXknq2yyvPYWcS2Neuy+6yvOePSn2rlx5GD12nFThnHdOGUc+CJU2x
gXd9HlObmF3SwtY0YNPv1+FSEs+TzFGZWI4I5V0dsRTyDOR9zXLEzD+bZNayDphZjbko6I/cQl9M
QsYt+baMQZP9mGSJse1KdsR5anyXFoIFInJOtZzgwZMYaadgOaBOGgLxxmInyg9dP8RGfy+cxt7b
TfqVzMFNehOckCE68AevLraqHv1xvMqBYcwxm5Mx5DUTsfmtdXo/VYa5GbEIrtKRALfpEMBBat1Q
+32dXazbkWzv2LadzVSd/Jh+TwPsM7Ce8G5U3qMTA4zKMIZBtH9XfNFVTOOTfKfdU4ftVjUGPSiG
41+ZwMl7FTYl3OlEb1qXvcLJxzBE1WlVtlgP2hewXJ2KXzkmWA609rZXUmN5ZFvp9ThkNFlIDsSA
QfvK+HBaBpP7Lm15jU3X3qo/EsO5UGvEtTsen+chLU8ugruaAHyJzP9p2EJtLNrOUK6IDgI1Nddk
lLqNjNQbM6l7LRrev2mykCtb7awIGABPopO3NP1xlZsEbPhGkZVJzxiG++ih4Ppcuqd5qRqqiYd1
MKszsmukz5NDMVAZpNhNx9qh30/gyTEnFjN0inAdJvXumTlF5fILPzPiqqjlypS4lnx8ygDwa2Ct
MyY1nCn464wdHjyxaUsUCOXaf3ORGAd41zB55cfYsGyOApb/KfbirUvgQCWSVwLJ7+WSgECM86Hz
jftWWHuhbXcVzxLpkvdYEVCjFpEiEaFx7tz2LaLDkj8Io0PhB8dpRlVGxiccTlNdmhFLjMYNK8AE
Y1vi037bx9cw9liTHai6gfvcGPBe4Gpii9xrAumdiUjeGobeNuybVsh1N2sEzcxSb60qPJ+w0bMz
y+JXvnxqriKTRq4BrwkrUKtkHjbZV6y9+HnGsb/Bk0lSjrXpytKLEUuLcOOk4bKFl1s9JvxI3eJc
jFdPDVvqbf8WiXXlPAbkYVAFSnNORoSz95h3gsg54giBMgZxg/gZJp2x+MVm+WQEeY05NPsTFOTl
ahdcWCcQ36ag32QOcLD0YehnnBEjBGbt+gsyes72ZvlYmMavYU7ivjQ2VuPvC4dAr8H83rPpsYYK
fOR67kLvLjALD7+m3rT0HK/6uGehkEIWmUrA6JpCQTsc+MH79iX16AzpRbQj9PAMCvRrIsNTLDH/
3ijVGpztBp7oiegBHKHRYfCPyp+mJZivQav6Dg+g1dCKHX9JFzkiUcSh5hwvr/YjyKaCja/V4sgo
6lvLdmvymn2bL6sDTnt8tzCd/yrH3vklnTy9gEc0Bspdq4CR2V4gqhCClnsjYPYMeiaADWzpDdYQ
U5fEDNB3IuATI2W9SJUp6Nr6RUTUIfkxp3eTuxtjDB9S27KP9nI5dYPv1tGXeEl4yKzHDqLmA0u4
czbnv0nj+Ltu7Hdzf+7i8C5m/bFuaxNcX7XPhuGDixli4jhucGMCBAOFZ4vmQafpd7TEa3gdYagB
SkNVWrNTsbyzcbHwgaE+KCqztqgJ6bqd6ze6r/+YoUvxVzsbhIIUugxb97J3u61lV8XBHd7CNglx
21IfnlUje2VZHnJEAJ1wLS2sZt375gC2kVbpQtmXTIyPlYnVv+7bicR78zHJgvF8MjRB3f5iyGIL
Foj+RYeLzyBeG7zpdNG+Z/Gv3evogJmOQyv+nlAm15nPzt7xQ+izibcPgcKynW4Jeud4pIwp+21q
38D+J/aFi384oMmzn890PJOw9RRkh56DLlu+Lhfyd+1wSQGHyWBDTCQT3Cz1dq7Z1i3xSUy4UE0V
7o4R/Ewcv08uFoC67bmVWfBBg4fejv+q2DjPpCvXae7/lkhH7aIykald525lr2FTYxLh5UDRWykR
QgJeNuUfF6LxK7iJee5f2tG8iJFYkC5hY/pB9JWk21Hiehap+px6yVWV5j2eLkyLopU4xul5o04X
44l0sk3qiL9ulp1JbW2jMOBH03pfMuaqSSnFIZ2opAoMhAyd4ZooUwuxkyBy7+tfDLNYK9ryXVau
d9gBqaI8XLfYaSIIsLL5JqHwgShs7EtHc72o5TbVeKArIb6zobV2g5jfYN0Ua00wzCjoimsXmvFQ
Wl9K97cwqh8t6m6OXu3RADOzV82t+DWkRRpuSLQx+H12oekg8elXRV8fLjtKJh/TunwvrZAuY8+H
dqXJB/s6QeUy3ZNH1u0uSY1HWyeY6fk8Z6nCN4phyMYa05PV688cniDlfX6+NVX7V3XdK5/akm4h
tFRbBFWsFNuwZ1bhtksKa73Wr7WDvJRad/DuffrKSbyVtYeTG8QqMEH08X92oIKBNre5f3Dsnoyo
sKjijWwuM1TUsBdYFfMQww9NX0taztZswgaYlC7WF24mmBJgII4gu/NJvCM8ZGvN6VcN5jNgtZ+B
F/gmioKHlubejZLj63LUrqYr20XScMC4QBjWPPv9m01BIcvI/h6reBdAEqV+Fc9O+WFUitXsoH7m
lqFrhi64bzhqrhW1wqwgjdVogICqHSoB4xkXIghPTAR3aRD9Arz7RiN5HNXiCCKCuGmhapIUd4xD
c6XEkgQ2bUqbvgHHOIgE3Yd6xWwBA0P9/fas57Gil8vyu4cq7NS6UONjEuw9V0QXcBi7kJncR4DZ
hhk6YTiWLz5BZhsz3D7oYfS2yXlUWEHBhvJTAb5ARdo2M96KsnwKKssnqAnELJz49Yc0vM5TsNfO
FnVyMc1wrDbNpYyiZGNVFNVmHdmHKDtL7ENmTTemXQMAg8rP0Cgb6hzxxE2Vd29OqXNAODqZfPZz
IU6m0NFOlolaa5qQSDo1L13rfCe95miNSZJMLaH1oLBOqSgwW0jOtQQ/sJzwxlQGPkTdVSACkoZs
Ai+qIVFHeogVj72L/Gs96AwsqizidG8yh1hpAmSK6/9aReIxLjV7i5AZohK4ROL518XlunGpg+Gk
bF7IrLLNn/lZD+K76Rsuj8WAOzqdn20Ico1KUzCTOGH96jHhKVqPrHG8WD+HtrNltw2BVLM9idP0
OnoBBSkh94u5YtUAl/adVf1SlzffJXX6WmVbjLn5UVEnONO7e24D+2RapNSEwYZHRbxcRdCciz7d
TAbg21QTy25ykJadmuuN7ectginqgzKGW5143W6ofI4/4wTPA9y2OT3bfC8m6uFyhbFg/ZbRHUhI
MgaQattG3ubA+Mv/TU1LvB0E7lOP13bnOtRe4rAUNgOlLNU3oGSxJ8eCvj8ZtIRwC+XVnptkcKbI
XLtu8AlHDr6igfBkZkQ+DN8lCm2pY8Ce6QTp+OpGGzKeRNYbCbA9jb+FQwNVvQxWrd3f9xSLodpF
eHpnG0pWd7QnDNq4+T5sX48Hlc9H8F0TInrzTjzqTuQSop8CIR/vuOz5k3Wt3UHtAiNFvmXPkk45
iEG/wIFgtJ91B6o7zizgEIgYwuvqXZWCJQ3w6sqJltFiOs3lq+uU425I+aADb7oXrRj2mT9QvFD+
dMqiu1YXL2SO290QapTqENJGKsrkpO38fliKC2aHCgMy2hfVUJ65lBuktBwgGH4Izwl4iO03F7su
Bx6gnyiQr+xj/ibJfN9QwLNmJ/qgfcKkNZh7e+kuCTP304aNwMcaOkeNlByb00dEG0NCKwORhPue
tMg2ssujYC+Pc7GKd/NS5sBjuhkyXic6ws1S0vhA++kZ5NyqpAkCkMuzXqohCmPZ4WsUCxlQE980
2ZkdE5ijCveNrrtvF0pzZgzzwUzpEfDb6JbW7QavAjTjBnNLTUuFRbq/WmorXMMl9B/52B7jGKaz
Q73FPBnApuaYSdlf+wahDeM0L/znMcvVE1ap15qujPhJcdivuhGXSLI8QdZLTLOGTVLw38k7k93Y
lbS7vsqPf84yGSSDJGB7oOxTmZIy1WtCqDmHfc9g9/ReoRq4Cm4Ajz0pnIu6OFfKJCO+Zu+1zRbd
1fTPLMkwU3fzQjhPrkM5pvKYhsWKHJst5cHW4WNxEviB7XIAxLZv3F7geyLCYNSBH0VUvZszUaME
gWjUxUIyiI1UQ5Gm6pMYMrO+CkX/OHiPrCQeVzjiwJLwhQ0zro4l+nDJHjEWQkgGTijL+EOoHy1m
3b+NGmwzd942DgfGhF67/RUv+WSb+AYhJ4tbYcngXqFEvsVDHlGwygfS2qx13iR7t/G5tRUazlEM
zz4UONMFESlJVpl1xArzGLKZcGgsnnttSWGZSWPxdSyLSnwSFdB40iwAlyJolKEHic2fCcryW8HY
GOvRE8YbxPrxOK8t8l/EAgbULEi1QDvoROqv3w/Owc2dXVmyanYEgwAbtQbvjVjPorzFxHqPJ5B9
ylh8L2TQjGyeEGgicqi5IvBKB/jx2FMTXHN1dYiNjNKfRcfapDrgBhbeXfEbeaPDb4TBt4eu98mc
gxfTcNKbz4RSKEMJetM6mWSy6VDZZ4B46OlAUOqcHWW5exReHPJE8CBdL1dDS10V63yeyWMDZauJ
xIvf9B6d42PoRJ9OZ/tkx1kn/ZhE/iCAsE8+IUBT9RCNqgBhj+VRERMkdF7QoJODKu1SJzjS0ZlC
RN4RQAG3mJWfEW988qRMhZa70WlE2ahIcR+v2RSp2yF27sie/3TRSM2j9ZrqRCMv2XkNCUcLUUey
endK7hajTu5LopCMhBuHWbJ/06eEF4FE9HRuUpqi8eR07vIPQx0ywpU6QpZ+M1B9VPnrlACmLCUl
xO0/5sI5FdklYu1H17NGuMYknhi2m8UWd+ivYeyQcawznlyd9iTx7+r/uotnHKrifh6avW+RRUae
e7Qqo+BsT+PFtsbn0LNem8n+4+psqXFY/iJiXU+ETlk6fUp0Pk75MNm3OpkqhpIyDCPTzCtiFAFh
zU0yNMUYeZZJHvo0jjbIMIp1amqnr86/wua6DXUilq+zsdymy6EBEJfkWT7qLiK0EkmW1mA6+NKw
uXtmwUnD/IoizoyUgQiSrX4V7UZQxLu+4R+I98XFr3O7EiS9CB10mhdTnsuvUNycMDth/Nonijnk
WOHQGUcJ0Wlbz86Pa5ZwMXxrPducsiAcb5umg6asKCnRnH/XOmVMpPCIsPlGtZPsyGY6ukDjchHv
89Xy2/9KBm06tyyqhp/WHC6eBDmsk83c+JzzkNKUBMxpEEmabUoK5UIemiAYLS+rYes67rw3FvW2
gFslbsEutN1uqpzv0dSWYj1GlkSutaZ4hj/LvFBR7jTEsmX9fCeYO6bEtblttjHGhMY3mrqNSp5b
gt280TlOcaBDJw8TQ88Ub64xIC+Lxa1dS2DyOiOuiOgDxm9fZ8fNLW4PQZxcBmsSyN60YQC76RZG
5ri2eQHe9DQjYlye+N/l2J+mIr+gtqPTyCkU8RdWt+6lM7N7vmu+Gqn1j50V4NS/1kVJELBEwDCh
IVS/BnMzPhRKXxoZ/6JKLZbG/fga4Y5hzBicUb0uO5Z6/G1HEhxeosnBEcZFEQcTQVcREZdJDNvJ
C7BTiER+ZLPxQwr0lmDdZdd7xXdqNvd5UBzb1rlNGsdnoiFeiaWO13nN3O5RJtbElbXupkawdDGe
AzEZVGW91pm4H7N9YG/cjsjfHA90reiyL/YDhNMbR6UIeg7r54TsaSCPXJilNX+qJLsqz9+RysT5
GVGwQj065bP5mS68sq7CdUJ8yGGwJpMBtXlfqByBufNHJLiITRizsRqJeipWFYhQs0EddbFZj9z1
Wc1OwC2RLYLWhHlCuenPP/SEt30cP8V8RLwbG26rjWsznQxzDng2MGuP7r2buKKWFlVjFhD+GWE5
c0LIxu1EnWmzU5BoMRurZFc2+399135JzWELeJ1zb2Fgktk+E5t644QsvpazRxY1hOvwPcY5lyAy
YGoz4dUezc2U8mC7Yw3epHzIrep2xkWBajh88bRoGbdIdBeRxUOUYAnUTbB1z66poCAoakEiFhal
mI9t7VX1YZ6tE5L5BLl3QhCRswnrI+HNJMIM1n3dWfc+fvUxdra4RJ/TwXjPo+GxMPnvpdRgxWR7
O8u6uFAV95iEG0KNEn+Vme4V0x9lIjLUOm6qDQPaaNvY7jdB09cgoW+13fSprPtL3H/LLpRrShVi
hmkXMhfrok2qjpRHdtdn4ag7lUQ/EFnpDwD6WlaEDFHu7eFsLweIevB3g5a6jciDGzXM7F9MqO4m
TUTvP6Rh8hMrht62ts5n8yPbGstOihtQlL4Jwy5K0dBEpXtF4LX3GdnvnCLEYFHMM8NYQUTUMt5X
2knQuB9oxj9q7TDQgKXBRr9EGIOnYtg007NlqO7Q4tNZMClI7VagCI1XKQYGLrsLBwFiLqwNJRYH
sGwbEn3aO1JcroN2QTTaD6Hc5txrh8TUW/fxbL0PWCfQXo0ASHT1l1ybJMrQ5nBsuQLHBW98zAmu
r2rtxzB9+xh5vVa2tngum3OpvRscqhfDavd8BsGh0/6OQhs9tONjbsz7PoTXsZi4rxWeEO0OGRXP
qodhpMU4kmoHiePG5BDIR66Ps2QRddhQoBYbB4/kMxlMDEdIf9CeFNAW65kohm0zEyXReVxKqfaw
FIpOnyhd7W0xAlwuHnYXkyuJjRMOmM66cqeYiF7ZmOXt0YiHfO1bIFmF25LbzdUtYAcVZQBPZQII
6mO28bXrpluS+1z7cNxfR4725iyYdHzUVrl27aCuQ8pMuo6dMffuXd9hIVYfcUW/edr1440XM0Gq
XMUkfY3Ar5By4xGqMAuRFvySYx4CcG+Tk4WfaCj0Z2Ylr1mb3UY+BEVbu4/wjj742JES7UuqOWlq
7VQyo53sk+cAA5PjIKj3tKepiyOgxZicmMeE/fCYYn6ytQuKKuipxRYVaX9UiFGq0Y6pWXunpCkf
UDJy15wq3oiuR6Uda7dVju3Kd51rhA3LdIPXDluWtLkm7QKn1qx9Fos2b4XUR6bZr3/jOCUGL4r7
S7+Qz6KdX8TXkCeAGYyx7JkoXhSB2ic2aMfYqL1j2QQa5LcfIdMgzIYJQwdOM6yi77b2nrm69i7x
cQQY1QwLf1ojKRTYTH6GEYWShcSBB5hFi2uK17BHQhnpFpCDNFhJ7X/zMcIVCUyeFA3gvkalRY/y
XmOaszHPSeqlCTNd2wdnWg72yOVjNlTfrXbdBcYHcKXwUGg/HubcU6YdeniSCBJYqhrZIItO7eNr
GqwWVcmO2phw+fnY/WSzMbM8fcwAgyRolqkCvKexKN6APsvNlIzNXaXdg/gh/yw+F2CqnYW5t+La
fu6q/kXUVF5c3xZuW0RoeBL9FrEVROcdMHcsetq52AUvKAH0I4m1XHsbyS1tmT8FfEU1H1uvPZAM
VCvK7WFXY49MtU+yNH4S7ZukyRlWczaZJ3LonmrMlfbSU/1QxCcR/I5ZOzBD7cVstSuzJfeMPUF+
tzThe6qdm2xESBRjxAK4s0LCgsGzwOhZRJpKjvNTYQFNtRc0YZVO49R7pMmZH5PBKV/G6uxrDylF
cb21DpRhLa9IV6ZfLGfweWrraTTjNAdQyROtjamxtqj6eFXZzzO8xLw6axtrASPDDkc6vS54Iukm
IcRgpvEgVDe2CdWoTKq4FId1YkcMPVPuZ6+WIK1ld2ziAFyBttQG2lxba5ttrg23A87brkI87Gkz
7jyE+DmdFiAETl2XKzrW1l22HwnjWdy8sawf8uSF7rg7OmpMbzlZniBZwHLXZuClqxn0oF6kThdP
tludpSag+hX5DH0eCgI5vZMzzSuJz7jRhmPSTkNOjeniaTNy3VKV4SldF9qoHLG387R1edAm5oa9
8DZQ/W5R9t2Mz3kU32IuXiptf2b+Zq0i/RDqZxTRZaCt0pU2TRsV9umsqb5JW7xT+KqrxqH+ZSpI
rpsE8ZJjeMgaos+xY88BxmyJQztAjT9oy7atzduBtnHHESqRWFu7PTzeNl5v4kYkiD3s3yi/nhz8
4Ak5KGZc/V20UXwAspHJa4p/PMdHvmhDuaut5d2tqY3mSnGX68tQzo9VPxRb2zIPRt/1LMja00hc
vIINXwWpvC08MkmshvRflyygavmKcLonON4rnO+4Hj7tXyt8gPE2xh1fUiQfKUrhNWtfF9tLDBwL
p1nmamP9/ALFyGUHkn5Dq+eJhv01FtjrOXY5lkZ8LoIFySrAs48r+cswqEya2v4T4+p3cff72ubv
a8N/FmPQCwso6i03lcQzts00IACGxV8yAHAuYI+s/fcAkgChZVoa0WJFyU8S5gJ88k0OeyDy1cWG
ReBnyX7BggwQvaPxB78EVvdDI1o7NBnnNn9kwDswiligHEhoBz7UgyEa3nKNQdD3dg8XgR/uyQVH
imDTovYrAJSs9BgiYFyXaLeTB2FBOf1XDHGhnA5zWB3Sxrtn7YYPDDIDOd5Pc1neBhrZ4ONBvQFi
wt+EwuuaB+XL4joI6sVPBvHBh/ww919j090atFVTVK7xHa9ZUohtPxLfMY3y1bdnE+YSTvNBgyUU
hAlCZmk7bOut0fAJ8muOwS+OAi4FyTmw9SBVWC3BChpdEWiIRZ6P0dq2l7WqYdkNI1WhNWQvYUh9
AgMjhYXBs3lIWqZ4DZQMEb7ricxc0FJqiAbDiUezI1O6aL6qOOU9GLm20s7f157pbBa0egFMjk7U
Dhs8i5YX6WsBt6OD3wHgXW2l9m754B4QMIOd0u+Fpn64A1ZAuKy/OBC4IDlSdbiCu0SCbAMG9kEb
8OFolIigyEP9ku9TxYHAKonRZkUigrNh2ndvG+i3iocOOkkkeVJiuUmW/tTGgL+ivuoPPUQTW6NN
GF6wYda4kzIa1DolB3QOuSAKBrPSg8vFGoUkAfTCvYZrjB0IFYAF3yiST13eAFdxEEkj0URw4jg7
yGenMUfK4JsXrGsr4r/37mI/MGL6tDW5xdIMFxYQd3QbGEhLS4sWz7XmvWTuckcw+MgFAwsGvip6
A0d1nOEjSdUUfXW36X8JMpHzR2Nmfy0JeKVgVQ7fpstxPWr+jAOIBjUTcYv98MV6/NJYPHQga2zQ
NZl1sbR4YpjLwy9RKcPQWvOYPvTe3meLtQDBGbzhtUMHCa+xOFToonxwOVJzc5qUuV4FSmfUTJ2g
ueft1fBVaDsjbdaGJLDq1JbdPbvjSfYQueJuLRU8XQf/Gep7+D0TJiflKZ0wlKUcUv4zHuimfhk1
+Wdcqm8LFBCnGjYdUAgggmZca2j7jU84tclGGbCr5XRvifSAEHbdCRwtDcAhCXiodur5PNjJpTeN
U63ZRAilFFJ2Ru0cKjhawEUBMpJJx5bQj89RL4gddHaEhJ4Z+8QHW0OQNA2pAosUlg+Di+aQxSxP
vgXDRROUmrl6D9jm1uzLTG4CD9dRu5h4zDV9CbgNB3xHBioPozUb50AHuCSLdg4mtOvTpWGcgfQd
QcsYlAcGM39lRthsDPgpBQAFMRn7QRvsWtRdUZ0iEih4eBXjNaI2TGSnHVkM8X2iyVKDPbxYYf5l
Mw1d2bwuyuI2ARvMUiwqDg7ZI8cMR6avmVWkyUHYshhHRsOmsuVHoPlWDjUjmWY+ww/cYKP/4lfe
iXlf2sIgJrh9pLfi7pkLvTP2lomIkoQ2rCUAJMn7HQtsPIU0hIlqxn0FgmsGxTV3fPFBTXPnef0t
RcJrC7Yrsvz9L1EJXvwfE7CXC+Ar1KQvs0I6a/BSl4IBeBvzKvfRc6D5YNFgdjQh46kd7nNNEItH
WGJ0SGvcoqSA8H63LbyxGvDYAIAs1SQyghmPcYFup/2llDkzFTE1baMJZpXZ7xlVX2ev/yqFrtM8
GA3mVO3y2GxuraAhgBNXc6DZaIumpJWKzInw7Idc0rXmqNV2RtRQh6FtgrEmC30vIMEh2x6phMIB
lYBkc0CzlT6MthhYmxGGLznwtgCIm+UyEMhEf3SWb1Qd5hNLvi2MOtxIg3ctbAgejWbCwRvdtg2q
PkLTnmSE1qQDIEfjDSLFQn9GGJDFQjlZcrHHffAZjsuP4wVnNdYvIN6ZJHiVPLT0jGTJVRejIcpu
KPg+c3B2HVi7AbxdxfyN8DTjFvFojd5vNSGJsDQRr4oYqg6aktcK7VVE4AQ+D/+0sTJMPuMJtF6p
GXsEXBfHuYK7F7sQ+GJQfB5IPkpndasikq5g9Rkt0D7gfdkyQXHnuLPB+pnx69j1Py2wP5RVTM/B
/zVgAEvNA/Q1GXDUjEBLI14mYsYwutBpaZJgp5mCjqYL2poz6AEczDV5sN3lmkPIZjhf82XsmK2l
G8OjRx8DwtTNnqBDTTLUiT+ADaPGtXdMi29HkIeAs+ZfAqJmIZaaiihjroJFkxIJtNq4oBOTFoYi
Bz8SSc1VNDVhMfPGxwDk4qLZdcMwroWPGCEqkBJoPmOtTHyi8X7RR+agGY69pjky8dtnFRN4Fnvf
WcULO3vptVuGZzbHB5IiuT2y4VsAiTToRTuQ9isigeWACL/rmCkSBrZzeu8HmeiL3DaJelwEP6ml
OZQlQEpbkylDFf1MmlUZx0dWfPAaQ+dVaZqlj7ytpnFNNeeyy3hiootEFJnU8oqXiSDCrMxuLOZV
s1W9zNyckAkPWMX8lQdM0+HIInhgVWvKJmzWe0R7D5Q8P73mcBJtoC/Bbo+FaiNAdSJzJ8+mnT5j
TfHE/PVDEjg4Ck349NDe3zS/1E/wn3kXxmcsbWkNMzoH9B5YyfJKrkLXFEwKH60u1rwF/wrn/0OK
/i+0YI8zkZDqoaIMCQrrLTdpdd2+zJCaQskqy/NkAXoXy7Exn2bP2hFmRorC7EBbz5VGdJ/+8z/+
y3//r/9fh40IkyLSF8L1A+lJD9fK72fyfwgbuf/+TvrPMvnzb06Y/93f8U8njEOGCP+vaWIRtyxb
+Jha/pkuYpj/sIUwyRDBhBMISwa4Wv6jJE04/m//6bj/MB0Pf45jW3YgHd/5n/ki4h+2IyS2FRvY
prDM/ycvjMNf9C9OGFdK37dYZfj4bQLH8yydPvIv6SJJH6k+70twGbZ5iNQAQ4uguyhx74vaPph9
fcBYD8Q4i6rTIvtjn0bvMlF32UIb2VUXsyP4vCu8U77AyZXGtJ2q49xBPijHT5cIsrVNlCbEvMJc
8zv9seOL6hhbRO2+ixF0Linrp6hlh+hr5I2KDriT0xVR9cDzD3mDEq3MhnPddjojKUwBM6vHCLEh
p2S2qu3l41++zocqh2Bb/kepAGUkZd/xSZv/6wciAlQVAsS4Jfl+/v0D8XsT7XUOyspdxB9Ow3GF
uh5AEhPK2SGFyxifjemoMkIR0UAiFsKLqCp72tdj89qyRfALNsXBTTpMmKZr85NwoK0PUgxN4nRo
XLXzu6MsG3HjZAUp9GyGMDhcWLx5DHnOk4mzmgTBEYACLG5lUIJn7F6Uj4EwMw/DVIMDmBK59UJ3
93//3ZmW+f/227NalLYwheXzSLBF9G39uPzL41D4iaSxxzLLPgTLMBGnN8zE7jC0X4CdOTeGtRDc
OLtkv/gdEoI42BjLHTkOeG360+AR/CaN0T7NtfVRk8CBvbg41y6DNCdBCFyIFVYQ8oQXcwOowjvn
HWpjZbGmHmrrq41EjLSOjA8Zi78wE9YwXMP3iaqfQFh1u1gIOGI322VQLhlKz926rOE2Sj5Nm3hF
ppoc3/xbp8puxa3K1RMbcLR7poGEx736qf88pPTu8MNJWpT7uhL4WIG2tb25i+rmSN5WVsh447o4
rLiM71S9cckzbOPUxrPRXj0zg22GktlyvFunExmgMOZG3ZV+5iJtZsMoLk6s1vO1AWWgcsOvPE2f
QVc/ZgxmjRCRecJeHkk2R0bNuN567rDjeNbjUrMUl2TzrHJW3fGiiB4W6aWQA8/QlXmhhwmfS146
TXIr5x2TewaPIbNIbRzdt1VIWneG5CVmVRKVCGlA+Tm+NRz8usB42se3ZQKEupvRP8g4KI+2Z3zG
UhJHGaVIwFL3IzT7ioF3HOhZmNyoqotPXuXFx6XK2a/OaO+91OVRNH0UXI0MuW/G2Tw5+n9aELfo
aKhMoLudIVtCV0jseLXwGt8wdz0zr0V1X9YkVlTFjxGo6FJnabHHvUCk3agN1VBObiuSuu7Z7n8E
gDY3ADmtA7JQGoFatneK1+GYjTrjc4RZnQfydanaByUC4hKCZb5k1hmmd/RJdMOL2XxzCrTvRWqZ
W9M2124ChMyeZHyJ3Y0XMeVcuigEuNHisxvkekwSSyu+9yiCo5feUdHWlsZ5LJJOO47RGYSZt7Gh
FWDVKLPtIiyUannxp2rMeZuWaJUweryGxLavc9d4YFzk3w5d+IySlqqbFhTA5zRtufXn1WA2h9Q0
pztKIzIGE1vdFXDslWz2GajKQ6tnLEbtn9nAopgOHfWlM16ABsxvIS0Fr1Rdy4iUTS05LRO8c8K4
gwqJjQXpGgnL5psBHt7tgvRSpeIK+LA9JbE5HC0WNla3oMWS4cfYqad+DG5c9JTfowgOeSuCs18R
4mHBarmf+vQOa1n3RCxD+2gE50HmW7O3A/KH/OTaW/DS63b0Cdzor7GZzQeX0PLjPPtwJaLGsg6E
/K4bzjJqv9k55gYvfZN7X9i7EK0lqJda8plEHRogovZinvMPEhMJ7yxWNq4zZGPEplp59NCy9SD/
Rr6LrDGYc1ZPM4mHu3QeXxxlqmPrhFqikNzGEsFZU/unxRz/5CTE3kxTSXIk0ZhNUX1HDRyRJfDe
Qvg/7E09b5u3OFg859nAvLOyCQ1iV0pHtJDj/oR7Tr5KpsuALW6bDklDlxovppye+4VxtNcuP3bF
ICZa2GADUPbI8iBcw1g3LLMSV1wLo/rGrnIoYdt7VrIhc3egCtQ/b7LSrPVN8I2R0GyA7UHU8Beo
GDWmcKs4Tqg3VFt1kCA4MwzPpGX5Nkmw3LRvOVNMjFjyzuZYMCpmbg4dTW2fhjiDNdNCXkM11zOl
sE88/VtpTtTkwTXq14Po1HYyuV7dMkSZ6PPlLKR6k5/lv+F/609xXGxrTBWbjHDzbViK58znrib/
6Tbv4c+b8duYzebBg0JdofYo2ockHD5k6+lHFHs7Vw2o6ja99r0O2DB9d2OouF73ISv8qjzEdTzc
tFmz8DSWz7bf/U3b3ls1Xc2NyuysHUgS6eZNugR/sX7rEyJYVpMYv/OHbPTuUOIjJJ+Dj2RavlDd
qpVdKJZjekXkMeHOYvnGy723YmNP1sSb2ec6xTDz0VAw7q0pzaEUF2e/rcMdwo4frFvTyrYFurY8
vfcZj3be8IYkgSFu9JERIL5KrK7b1kP+6E1bj+U82WaPc8BADaF4t0muEaOvsKwuBfQfGmi440NT
7Clr0FoyVSjR8t+0bNTXBKXjUznFjkB9nNm43pZ0n+If3rmS6RiyRRy+McyZomfUG0CQpb1cIeDb
Na6D0o+gc6AftGGRyzM+MA/lF9/0LZ4zP3oq+lqtxhn0VJLsg8GxqcbY27feQeSs9ow8xrQrHbhL
8QPTOvSCTroNGxuixBcysqcFnggawHqrovAPOBPSo+aESlBspoLlH8acmCUmQ6PR8LDkz8PRR55L
pqJLyQNZ2OgFGujgFbV3jkWA+C97mU7uwoq4iI95qfZ9Uj7RqjKx2KBMRAzMHIp9YncQNTnbee8+
Y9KABtTaaC2GepfAMVk12UMuHNQYRvUettRoNVOsKA0emNFfU37D2nAAQRZGuC7zZdvaMoL9YvNw
9tDxoib075ror41WsYmX/L6klikDnAeEGhAWnNtfbR7ewzImkh5Hla0nQ52X7NMcNXdDtPYui3+M
0ffPHHQuHTCfJA42r3NeQI1wxEBR+YNECTdXssszDF5o7y6Eo7Rw39v7qWxYbiXgDWZU3x6oD51/
k1ad/gG+i4BBbRRiVsqn7FM0YJpYgtl7g8rK0FtR7gLimh+aCgEVGc5r8AkIFS2RAWPwvUNdd8A/
EHiafeHvCNxgalyi4NKBVchl+10j25KqhS1eD+3qRuWEVmVBv0NGfVf43sM8OERojqzcW2fayiDi
2TNBwZmsEh3SVpqM9f+4HfNFnMLgHOKQiJkhsdhlSbhpKsR/BrbmfT5AZc7A65O/WxBGgwiZOB48
AhjULYjo+fiEJZAvsSJDNHGmfWrW6waT3K3r034ojLaiZzDUIEAbURhQHjJTSMhbgsu682UdX4KJ
4CsvEObOkPVys8ysRg1h7wwmWQSOvYKLOxb2wjCAqn0g2sVpIXyk1nhsE4FOa9oj2//rO3qF7TBe
KQtpYP/hh4NxlCOsDoGTGi5jBS2DsDU6wzZbMhLb6IeBmoZN86WZRjIfR5hcTFqvsmcsmrwvmfaR
uSFMUOOv6T9GtU0yyQz7qkaxX9qk/CkL4YDEIFkUCHgm1AxNR03amAUfVdFgGOecmUZtIc6hyrjN
N/ryc0G20o3jT19LIQgbMtq/YwnnrrHZkrDpuNNiK+5nLwPvxHMpOivaiCA/+jKrthgksxWzrb3C
X8q6gLdjuGIOje4TT0tNOucpkDI6ww/ehwtI1CYNMDdZYECDtAGmEjMqSufLiOhvJVM9UCMGtZ/d
7OCS+UXLM28LfD+bVnDEBpF/xK+CKzpmpcGO+7lsjX1n5/2hM8ZDoqyXwUiuQQpjR3B9Soxhy/KS
uSiN83nhqujPXewY66QGSUTgIo/Nn6LFhehCo01ZNyxCfJi8b+DR14Ik7XXM7wTUbY0e+W9Sl6Qg
8W8Q3PuRuu0uCqK7IWvena7Z5F706PjZ6ywZpQiDy98XtGhVn+1gPRzQ9MABjsAk8DZg6vSMO2KU
CBrxMF1awdZMZ7jxvEkrw8ipEcFfddYWGxPqNzneL+Gmj92LSqpsVcTtN7KYR8+Z78X0nqYTKVh9
wck9H8bQPVAG5DvS6b8xQkme5DSErjm11WPkRYSiD7feMHwFCZOipLwOnqRuh44gJo+gvYQRGPoe
PvPime3bS8V7ty4iEm/luJtD9GJVg6DCSTF+sbBlDU4pU9hFtOFR+oojdNPykBRoVxLG0CtlmWsn
zFEGLh/IT1+jFKavipl1TeVEFFuqdo1iKyuSuw4LC5tBl3cRkyVwWyTg4oknKdkqL7t27rT2ySmF
bk44cB6MmwkYCBLkoV13Li9Z0aO60VtTUbmAArSZ+RclHuv0BpPHBV0lMm8LbhzNAgbZXG56Q09A
c+9cZ4ItYW9ynE3hfFJD/p7Ey2UWEI7gN7lkXe8VDcSqrWR/TmAK8fNFLbo/n/v7N/+wcVEFTHUx
c2mt53g2bxyyADZEQGkZr+RUTbjV6sFET5tuB0HgVApKfAUSIdo48jHKGHQ6trxqpHxIMBe75WDP
U/xKdfYiCYcgEy3nuq0OuPdByzL27/sR3r4RRMxLeWUnRX3Cn9UA1Kyr2a8DUOoINcVBwihkGr9l
390PScBnY2ERGgwo0iHvTWcw9g++YR6aXfAokRQkDueMZX80XvlSWMVLZJQPxcJEQRF67CbBDgCH
g10KwOII+FPLIax1sVKLHl4Q37wnF6eoY3Sw0a6uAYYZ7NBMc5RAy5vo4OylU1AR9irfWFYHgDAB
Lpb4J76WiiMsve0WrJyzgUHGc24dWvU+5aTJS6Cnqv9weow3oY5TZJdNIHivt8WNvWv40zmU+RGd
t4kOuNLSYO8HIgRdZ7leEvk51n6ndVsp+U7pviOotqtR7E32NcTa2mHyg10y7nNTrb1eWDeuQHfC
GCq/ubGw1Rzr7NC7LvorB5V0ygbPLX68XD0HtsvOI5qO7gT5odeXts9u0c4N7AgYBA06Qg/WIaUK
AVINLT5SfNZS0aooxdvYUnHOAXErSlp3fhLdWVDo+rEFze3EmyJy/X2SbvljNCW8mSbIqFjsuvsG
+0Ge2u8jufWnEVRr1rI2pEJgG4vC0+gTh0qYFDw41IiWIVty6wSbwlQ5UvVM3DRhgjObKx5f10j4
Lj12gLMM19atCNTjGNBEJeaSbca4eibhzFsLIDObJttQiZLX3vMKmXOVbcc78oMqRu7UhtyWl0Kg
ZFzY9lAhP+AW+iga+aGDNZGrzYh/44khBj6hNeRVH/0j0l1YJy723qKbp71kLz/30HihV6Qr3lZs
TxgAqEHX1gJRAOYZohi/e1Em3ISiZWaQIJNJFNtEro9rKEuW881pcXZi0VXyg0yEAD+PwSBPafwa
9vIhMA6bXxijcC8TSCr1G28PZGJX0VYm0y086HDttNzVqqIKDB2CzAU3NLaRwVJ7pqjFHahMlPhQ
PdGXUnLKhyV6Zt0Cvq/15+3s2ASgSB5rs8d+gdH0Jh/Ge8JgzmON+Dy2CzpVnXMo1N+MfdFoZ0+Z
Ry0tU+RCVRycOua8q2E6DZN6EQImMTK0k7SZhLbqCqUkPZlZTKwI2pEml1xRMxmF+BVmP5LbikYs
8inju448vAQxd89UY0MoGwMpAqBWAvU4FzuaS5Z9N7OisgmK4C3+sygArF5MH6a+0Us1CB+McZ0m
8Ycghn7tOlQL/MMYHPzSTp8NOg0dMhGSlrgSPbxVxohejXS3X+SfNGZPHDm0+4TaDIfeQkjnLLQZ
DvoDuqDhQbs3KnNUO0q8cxqqQ7u4b50QFdeTK+nbaCGLmhdQYiQXMYJ8k2biJtpFpXgtLJxK3OmM
tn6Kud77CnpuE4S3jiQRmdGts0lHZ63wqQMOY/kpyifT8GYEZq1cxdWx6/15M7TDN6Diy1QvP6Fq
tv7ysLg4PHrGcEAwBCIx5UBos2hBEs47QXa2NzXpLsPJHjCGiTzF3hnBi+0RK8TlCGRCDcCbDihQ
MO04zgcUGShMFcRYJfadgPlbtervyHW8UiXrXzJBVxhA7vI8p58gE4BtlO6IuIjA1sKrZQ6sxmcR
EeXDGDY9NimREBZhIRN7Vt6viCeUHJ9+eMHZgawbpIgVLFsuScWAD3SPMb6hd772ovqgDbyr5Xzo
7eGpaupTSaxpX00818AnYNscO0z1AaSQoqBEL9N83ywEYhmXKPJ+ogkWXPPRucwmfAMZ+OzIjzzf
ph4DPFOm0CFhz6ELIGkmUM9pjd1qZToCI51649z6GEeb2iN+jC5himeCpT6hNpQFZFomhymnfrRD
dl9l+4B/+aBGVNDYVr5mnXXf+KRwwJC5kdSJx1AajwotCaXan8RFbTPKFFKkrgAxNkUL9XDmT9jm
XIWjQ/NbEQbzAJnz56TwLHuGv80NsnWDEj/YzBc0c1mH43jn1yK5zAWMkqLNuI5RY41t+NNIHras
enWc4ruznehxVjhF/iQ2ENumBVTczY23CptArAwo8Ht/jr4ArQar9n+wdybLkSNtdn0h4TdMjmHZ
EQHEwBhIBpPMzA2MI+YZcAfwXHoDvZgOqhfd6jYttNeqrKosmWQQcP+Ge891G5w8i2tcncr9ACmD
FC0J/8E7G4hqpgLXmCr5SR2mJ/S2II+hwB/7rju1JGaeBlNVNMHvwspfGWJuSxdLo5tEbtABswyI
iXolDpRsmJkkPznbsMQl6zs/Z+E+ZoHjmRljIc6TpYw/5PLd27G3NZOW8HFE3xXTJGDJEE8dqEpx
BEmHuhRtJ+Zv3X60K+118qJHcrEA1TNRWIr8BAuWCJYWB8A2H6PooD/6fXztfISA2yxp3HNv3fVs
YdGajT9uySUbicV7UIX8O838cR/0S1zTMGHBf8Yr+VS5OugCjXdh6hF1uz+zh/lykL/63j+PvpYf
x35928fHJhHYjaD0z/NqxMHU2EbGPY2p9gQsn6BCKB/L+Yel9XLCpfUemeWfdlTOPipryEz8MvUe
PAowWHbohZsfQCYTWrLSBPTmCG6yZcbTXxNDBRaKFVareRj7fHpon34DPXrGjX9Mhp45GJKvlt51
gZ1sSoMIuKYLu7W1oJd4n1OyxCePb9JJ3HSTaq3JwI2fOTfQYWeVtjcHj+ulaJ9Yh30aKQ9nXWt/
rFq/+ih94UGO+25WT6akU2U8dGp6FZqYMVlulXQyya2jg0Cs2jDK0dVdj6306KtTpQrvMLEt2z8X
qsU8CmcYyQpBDTkFkmMCwTcRKMET2+lxYexih/q4I8ZTpIw7zRqRDcFlmaoJhh2N0Mq1fufGPRh3
V4wh0EXCHcYXRvsj9NHiBdoCtVeUPQNOYsQBQDSYEe4NiFAKh+H+ILnGjfskTcKzkLxxVKXrZ06z
QwgqLkXyGD0V7dLYfSyq+ARC4DgNrQhdif7SZjy2ScVr5Bb3ki5ngwwWhnYVXUyB7WVZtG814scw
9OS506wWNxNp1ysEeepR6UIS2yMz8ai/O8lImqnu/BX3fXZLfOdXFPFytrZNlkX0WmkocqMl/iqq
9MtA2SlyX9CURPZh8JAAqoq2x6j76X2i5Ws65DIY5ccQ2ky/jWNIrQ1ix3/0Zlrhf9k9+vE256Nv
65KgOs3aW3aB3RsQ5U6DuKClSLtHTBkpVtiy6j7aFd45U127qKlVPAc6mYKY6YBOycncdj0Nz8SY
BeyTRsjKqimxybr3YxOreHqzzYGOHNBenx4jTH6yA6i5aohISHGZa8kc7SYfqGnyGfhI1P7JfzPe
uVu/+753WCuKe74k+LRpoY3xr9sXD0lDhCIJl7uqR38QreEN/Ykt3B8aPEDX6S0V9S6fBXqoPgTX
tUOCYe0awbwhb+M38C3bunG/RXxKfJqSlT/MYMM4ZOkyBayv/xInfnZydMMAldgWJ0QOpabzaE8Y
nmtnYrbRMcB0HBmYBZl3tvGnweK3AcMUPwhhhSQPVDveB5sKqzzHhJhU2MF2bTJ8uIx1hOWFcnR2
iGAUaGUziDT3Ma/sZ3PsLmM9Xq0eg0iKnLKgxW1KTpHIyJ6xTRxV1x+6lARiem2mVlhQ14TMHD4V
tgq2PgPSW7UWidSrXlTKh2HwPiy6a99+YGHxd7Zr4Fl00UmCSlAS4IwZ+myP4iwjBVeYE9fX3FCx
5scVhsKDo0Soceub/VXVVEm93T/kSgde0vO/sRYzHEOI1ZtVu69rPQJZ4O9/ssQeQOK2FDucO6Qs
s4+sz16ZUSA/uQ6cSDt5Vcan8lg51vFXFI/30bX+FjCCimYKkLv9NnTe3DX3Y1AXtxF/8xbWTs12
MGhaVIv+YL6lqX5LiDzisWJS2g+caCVaLALbCcIc85cUTeM8S1CxWoh7mVztsYtIstK4UdecxlZA
K+5efT6QjWgx3CXFM3PAh0aMd9I9sN1mx5jWMNQM+0EyFM1K+dsS1YHBKTcSaaZuOb83lXGLIwSw
zuxuIJk81hYibwDaKywk/osX5QeqxZbFrretrTkPcObWsPc07Kaav5084ze+pAmueRx2XrvXEJXu
gF16O6trXtcXH5PkEfbfyVrPkTy2H0wbrTOWE+zcMIbqMgrWTXu6uhP7yOfpwnSzyPek9B1iC7ld
PEMHmahisbHkcumY/PAic0JFNe/c2l+rBgX90i04KTwcM2K6IDSvd2aC1bfgZvKg2YTTgKwcSjS1
yD1118s5zkOEigMaXnUvv9EVnMroUSfkdk2VqurlwB1+410lBMnh1ykm/Sp7Pg5q4W4GBmX7aRro
CjEjVv4HG4co6YT4IIYSYlkU1FQI2yFF4xqrh6pITlFKD0MURK1RiVcpMvERU2deYDjGis0D9qSW
bkIcz4PMbpv5VgnlPeGJLgWL4uTmrXNZ/g4EoDf2OzyYEl113OIc9dqOmTXTxUwc48a8mEa8F7mB
P3NgDqy91g7osbSX18mRD4l6LsvpBUXosPX6+bvQD5bSqORmhXEmj7/qwmoD9tXPtqndVd0yWIeA
VaessZKB/sCejmUMHxXKJ0bucvkZuMLc0T1A4MkCPi0QG20V445Lj7ku96Neo+RFfcW6YGNqELKN
TWaS/OybzlnYK8x5/huPnQpxmf9qKgYRZFJ/lt16vTJ774jCI0ApObdTSSLFgtauFvENg/5rCXts
ZT0Mm0Ub/b1WOYCedGrYHMO5jquvbtgVqpRjPvL59Hgnczt6LdUae9Q4L87SXgTuO6FFF8NCgOYy
gzrmrXjONf+1ih4nuGj8serdcVzYOIRgpKp6NWfxEhX6K/O/Fhl6YJmKaz71vghVR3soE5eh1mdr
i5e+Kj5xj/N7Gl2yvNlHW/R80lNz2Fos3kDUk9VHPMc/n6hn4hNb0uHDz2vosRVN0fRGjM5GYPOM
M54MWcUGIo6FLQOVmsSBY7WXmeSfX81Yc6AtRD14WfvJgOLSxjyHfo7TyhIPZvd7bLBQtF6bhfUY
U5o6L3FrYr0rfebpQ8NqllCHFjX3tymy6WQ3VAZFf/V1tiEWj2ZTgv2KZnbfdr581VbC2DCDeqiG
J5pufzv0o8u7MSnMgfieMJZjzSxbtiSOR5FKwjrtD2bhGchLnBcSF0G14df9SCPLe4tlsew4h3rH
ei9hLUXyDepOwMm8pyt6hIMHFrvh2rRnEuAcRHRwY6JD40CpsdSMvpaqLbCeXbufD0iPL//EzOg1
lpY6OTO/PpcOT1Rkq+K4LIogCk7eUtForSwLbudtI32kM9j/lUN96pSdyXSEXaeWHZJBA5BeVQzK
uukhJ1si7sTZH/Pntq3PFgEphmGjvC3+TPUfzjqfdEq+3xH9L1JoJ9DLv8An71aGH2hFXaTuwrhY
Vdg+4kNkl2syzIUXkGhsU5xrL/sN8YViNscNy+Yz/Me/y1S8I2aIHD+xzldhykJyPtrRLwhFwGzI
v9qwWtwPehT8c/LFjY+OS8hdPAHCcLvLIP1g8HtkQOh0tr07ffsjTcY0y8NQyqtSKSIVO7u1Y3WK
E26RYrG/1eCRIOK8wH76dE37lI7skCuFKldeMo0xzIK0HDWmoorodxpWoYLlIAMTwz/50+JsMzSg
QKYuSEuf6Jbv7pKTs0OzUYFt8wS7Y5DrVBprio2ySemqGUx6EZlWiGV2GeJdLjCWQoq8A/07jgmt
LePnlkNuWyP5HdsZn5n37Df1Ide+ElI59lTWL5rT3nxFBZJ64gWPJflkLk62So84qdS5hmSC5Y2J
t7TsUzd5Xz3bjHYh/cMhiUmPQ1ks7xDSGcdAp6c6TrZa4+IEtTyaQMisdmpWt1XPlBncRFp2j6r4
QUup6EaPcGvHoWtvIvIXlFk8jKY/42tg5u2V1V+94ssakWYFKcQ8nanHcGwz7z3r6odq6i5TYvzW
s/qHv8ViGbux7M/VxRQSjcUEio2b2/Ffh9ENzTm2r3l/l7m272oY9tXCmrGXSFNFxrDOUeVe97EQ
WrTZBGf/EUO+mTSKR6bIXI42KzrFPbiZTOtV69KrI9oZKBpg3kFo0G3HAPM27gLnumjexLWLQceY
5LVvpsMkoU8YYhUSvSX7QudqHxZGS450SUf+QT4ATrhB+18TvoGZAG1w7rxXnY5xVncEBW/zadjs
jgvthyPoI5+Qr0zxJ4KuJ0OTMmjgqfmy+Jmm8VZT1xvNr2pWxdXsmKPb+lfkGUToEuOD8xP5c1p/
VsTDRPojcH9wPwtTjlTnwMWv+kluxM13z4a0vjx7QUbqf42SL0OUywLuhPlGO4AKMVilJ2i3utYk
/UuBFIO8xdNc9yBts9dGKNQCjMdKtttONP81G4OHCgqMNcgh4AhlmI/Pw+euK0gf2mLoZKebOceM
yFbENU9uWRAmKEJum6I2XhMHhF4yQyqMst9VMgWpKt9Uop96fsMcyQXDf/sABmw+rFXDkiIMECIs
a+my42r/jIt9MUFe2xaTWz6bnTBGjPj5Hh81TGYGrIDtdrI1WdwHvdT90zgh73SwMHk1VUStz78W
RbE7l/2jkQmsDuOL0G37/A8Np7Be/Mhh9NnIx36o3pUsPg2kHHRAGBSMlCEXMCjSf3C6gDvlR7Le
aGioSUxAnUNuvSDl/NYMQZpIVITxwCUWzdherZgoB33Swth59/CFo1HRXuc84TSosQ52C1ymGoQh
DsxjN9SPxEdpG6EU8m/23lrk/MIpjVtUMcVE6EQQRsSlJrHx2FF8ICooHIlbC1qDXwTzn5hWvP01
iwPT4y9T4/fer+clsXIPI5tVpLPAi7sria0h3TNCx3qywsy5Tt0vob11fX9JSvfPgKJxg9UUhbhe
BxNxXWnh7seh/JnmyT0IK3nGccmszzO/rVVqk0VPFA0jrQ1eEzdSGwNsSdhrL87kO7vMwVQcC5ty
3zBJTyUAI5qv07r1BrWtIcvdVh4fE/AxhkeGtnPtYgyXZvhumlq8NqAxat8i1yR6y0pK3W7uoebD
fz1NqflHc6F3svl/jFPsmppCRqEl9ne6dvMIgt/tkhiiahoPbiKfmhkgByH0kB7Au50M189vfusG
zeIT5M2c00qGfcanFBhA3LFrMee22+/ek98k74xbdwbJJ2NUoc3c7tFkvSdu9TGJwt8ZAxbWYqLc
TBpnutS6jvtSt9jjYGum4pLdsRf5G0iYXxKZJUatl2YwtJuV6ehCTBhfE79N1GH2OU0JnTbAg1S5
Vm8WZiraaDahNyKCclob+/sMiI1Dnelh/RhJRR+7yG3vNB9JJa+p5TSP7GPHrZeBE+jhlGFvyr/6
1gbH1qNiMEaj3cF75NEUx0HXxhOjrhse3XODi5Goq+7RM1drmb+kx8F0OF+gy4JJnn9Lk29J9+Vl
JEIBw3QPjEaWz2aHP4ec37+y1b1gbmHPRgtsrcTET9xV9slNg2ES2QPFg7nPLe06AYjAKUy36MQP
eWv8YLKVQaWag13XHpeB3pmbIR+ZGVqcRn3LKKYlevDC4sHbAuz50cgIJRPGf2gZtQCx1d/S0X5j
3k7Bn/qh50ykT/cGYjhPAbVq+LR6o9vVJv5ifCIMauWaK5t9UWC8lDNpc0mBb1jo19R/7ZtmCfHp
31H5+SdCatoOuLMX9VBJGiRvE8jSfV/Tj03KvRWthrktVsm+RXwUWo8aa9bn2VLxc+fbgK9rOLBY
ADDBaQVnJNvxLOnOekFUGPORFKkeQ1X7eYxNkkhlfllMxp9GN2cXfPw/UzHcGkhY+0a3khA01E9T
VW/JmpJQRvlPM0r0DcvvbjGvVoJ9CSpgY7c20lA8hEtiFWGBGtzOsYp37Z9pIPRy1NU6WndPRg8O
U/HfYfnmKAJVf1iQq/1N6vn05C+0DcmgV4fS5d1wh0OZNYGrUuPBnvq7UqClXMT6apo/rWFmdFan
SCE1dcJOticAGg5Gj4/YVVfHKuUpd0HNJ1GKf3ZKGGB08XbQ2uo0punIOKt8hm2NEZwTnpF4ec2V
E7Kd/Fpi/XGQzc2Ia/Pi9fmp7eKDk1bGm9fj5qqSpDiyRfzr+ynfVErjzv+7w1OrtstXiaVna+o0
CLXGZnSykLab86/ZmPdCUjKvckaJFzMwLdxLpp2dJ/NLefOzPROIo8NfPpDv9uF70z7TRjcQKCh0
3Vwdp/WwB1xAP6kpfRvNMZ3uINaq1LnYDZOpilgep6NKGqlnZV1+D2Usr3IAHs+cR8e2v/Xx74/j
EBNLaz9x5Frh4mZPEuxkNJ0XbHRscLeU9OHCdL41UuTRzVdFn/6EiahmZIAgxciuFVHch3Y9/7U9
gjDiiTX4AibbsX0XqSepma9TAz+0/jCzBrWi/GwmhivKyrxwXnBDLJW6SMfj+C6aHxigP5lVPcFf
pEjscBIB+eMnGHySJ/4hFCAmmkuar2RtbnzyRKwOc27mLSL0ylK8NBPTGg3l1ZCQLD0vxyKCN8N3
jIIoXZ6nkkltlVeHPGXfmUjvKSvYIOELZOUN+j4wPXUqC4EvSdjjKkQ9lrKet66BDCjyFvO5AzyD
9WkD8XOXZ0CsKTGfUgP4+mjnML9E/DB0vX1UZD85vYtuylvO6DyYZ3a+cxNsFZPo5pU9UbtKewI3
zTqHxfXAgdV1XvVgOtQ6c39ts5OGehzEism27nOIEYaYdFj+oKiVfB5g6TdHlj8nj7Ssc9bThmVt
vCcVEyIn5QOpmqBXcxmjgXfCjqHHcdT0dy9ugA+VkX5blbaeFpNopcUnA0W3BrMF3sTymsBL2YKz
++tUSrvbRj8c44Lieoqct6EGoJhHxnNbk6Ne+oKVm8jFARsZ8Paqv7q8IIckMWCNKsq6yJrUrYTA
UJaDdarH8H+QsDdj1FoDG4YqlDHCqNYtgiz2wavp3kqporI0DY2cOkqS0KlotIvqCljUYqhF2JPb
AaS2dn7yalqJ2EwGAsMko4Jzj34JzLHwGXK0w3xAs8JefHlmZvQ4UehlYg7/vy8MKwykHsMHDOPh
zRIezii8cv8XX9i/jfIbve239pz8r//JP/6taL77/+oR+29f7989Yu6/DCaMtu+ZtOm67zmkFf27
R8z8l473S+dAs3XE0hhy/sMh5vzLYwuLQwxvmUsT7vyHQ8z+l8FXxFe2OroEnML/l7Qky3H4Uv/J
I7aagv7P73w1Df0nU1AqGni8MYUMKYtMs4cmRO2CrEOJoBUxAGuL0hwLcg2HBwRqjN3mobE6dzsU
PPU9iv1RgV+xcMLC+w3yhioByRIQudaG5VZv1Ug1lesQUXUt2bOH+ZoIAfIHsMkuZ4Q7Qm8glUSQ
TbKB4g88QLrh4PX9ntTrJx2TChJOVtvQBZJQ72yB3nWZd5CgmSpRoeoQaR6iH9MuJsQ5iThO03By
NSssOQZohF8YY48oZuhBKqw1RlUz9NJec9//isdqzTSeqxCH5q+k1hLswt1j5GEHnckPjntIZCzq
yU8ECTrNb20GCMJu3bNIV3axp0KwLkQuG2AvIJfhl0OEw/yOgVug1NOgTP1EWh5COse/xKucqB5o
0H/MhZ9TI5N904GW2HkL1qpSYyei50xb8ensxpyX3Sk3hnJJy138L89d46SWi8H4ah+X+k+c2Ai/
YB0hXnUDu9TpxWT0p5xY9mjKvxWM8LHQOxs+mH6bFCToVZ2LNT07INSnf+nYXzo4YWiqy2k7VFMa
ZNb84ALuHVb1qm7fHJA3e5pAeA36rkZARgyEzaKG9h8RDM/FEr8P7RuTMAh0OebiKFH3sZmh1Asy
bckoMCW0LSjj3UPs5+ZWlfPFQfjcVpCwPBQpOy6E0ZKEUjkdexQvdJZSorRPH8kFMA+Lh7Z7cj9V
/HuxtHo3agzMk/w0xdEX74+2hlTAI5sUq8FR/9HJmdkondgloT58k6I8jvQXYuYa8nuJubm1NaOY
DDWFRkof4YHDsiMF+ZWpkYEs3IZoBwrOa7E7dOtg1id2NcSIsYHEXgSUzzOPW3+UFkQv8qPTwPok
iKE5quyYrKZ0WeFoNCdWOe0VUuAVdcyugdtfaWqf4rRH7kmHZDHZq9Yxvkq8+hVJJVLqeX5u+4pZ
sZeEuVAWN/uqLLcZS2r1WeTN3syMOfiHlVSBnK5dfIgDXV4fsV8ztSEODF7iqmFu0fY5+6NVw2Qs
71RQpDPv7aZ+VVhCNiWEQEfT4BAKRZUzvvq1+zuZCPypSQ8iK42ndcVvTU58zzykcwpQ10kgJzdg
vT4Z0aAzaWvtLbYlBG7ti+kgtK28FUOkxC0a+2szrHoQsM0pyZZbW6NJ9QFtiLbAG+m+SF/7U+t4
ZHqD5R0ckls/8K4MGdgltq0u0TwcqBfNnt+rOT8udS8YaqDGjK3lPZ1/tbPfbsKmlL8i4tweOUCp
47T8va/3KaDWOlW/zblew18QcA618xAbrHYbDVWe4d3yONcfAIUfYze5lCPTLBOkM2HHMJl4qTfN
AN2IzjLAPPVqCG56Aq8Zuy/49yo7/miys+MBZx8W9zFymlOZQ6+tkJLGuoKEufNrbQblwG5mwdmY
sWhYsOPsi7T6MzTNHWRJnbEn7XNCLe8M5RZWBWXYme7emxiYqxEDOh3XraaL60k6i2MMBMYrZf2t
J3jsl2KF0sZecUIfwBihB0eVmVcv4vO0y1XaWySPSrBwKzmnTnFqh2LlPUx5APSigkmCN62hTun0
Zj/Y1snIJDpaXzT0jm6ACixh07kqiQzmEJnJYnGY5DmKvDuEji/iXYwbqtCpOTWssvau7nyIevgr
8CqErEegcnXDJ4ghImgULhd2yr+SiXfWd9ASUb9/QR9RD36DdNahOA9cSqFNNOEN6Ax/3gwit7lo
oP1rBd+noZYtI+agq70nK58fCpAak4ZnYZFMt2yBJsbzc9TsEQqYKhYmRw3gXm+F8ZUDiA7D407L
jJ81m9bERIqTBtJ+kyOZYmtYDU4QTcQ36fauN70HmzKXqh4ydiZI3CkdSBCzPlvbOM1ZhLdQB4zI
88FglXtTWR96DHWk4qvCtfrJJGnSKtOf1IQcDCos+WV6GeQtG4CcAjSYH+3Wcc6KbBEUH+VrkjVk
wMTlb8/Bs+laPiHhpCzdDezCe52BzyZufhxUJqTmcgcBAHvDC4dG1eHfHG6bwta2oNZgQWVnj7Ht
1RzQvDllzprM5PTASppCQCAF/ShrfT/3Lbon9gQjTwJ7bchBMbPALnNvK74m9V9q5mh8R9x3HQTH
CVR5nJ9kEdfoH7AdeGN2kIp4d1MZNzkQHOoz8vAbQdDCUAAfil2IR/kfLbGuhlO/p7kAAdiaX3Yy
7nU+bdKg5TWL+YYcbnUr+pFQcTfTjJ9QbKLq6mYgw5GaGh3gqppbBAnHyY9RuRXEq9DVslqlI8UZ
ye9gRAtOpbJaNzfdqKWrspBrpACdWKbOEc7gzJhIeyVFwEGczazK9ou93gmNdqt7JBBlL3v3DVOD
RVIasO4YvRuyBfNt8rVz4dN7lGL4VMFK1CpdeWhdjTl9M2pbdwQsJ1lgoU6Q5rZEFQU3DBkrc8yY
LXtX7QkZRpluIXjO7OrSF2CBSxgc61uRB4tY9kvr6UdrMM6JbD9rH0mZ2eKTRPvOEIn1YhVxXrkT
j1zqjvnFgcQUdPabVfsMXkt0oUVUTOyVps9Wt53dRI5sjixot+AI2vXeVWSIMGJZfemGeI6Jetjw
oIqtY9E5e3VZBQVJWFvBIGchn2yy2nk7Wnq/Hfx1sEGlZ9T1uQaPuaUdRlKRlTxEaCMgBtMdDaiA
6oSvxAACI0GLajnSD+DWwKfn9nHGtcKTNRvkkKHfx3BNsxvjSR7EH8OmMTWXv70x5fsCKnE4xNqR
SBEkf8I/Aq0pt8pexoD1zqEh9e25qp2gGd84U1Fq03EhChVPHlULM29OicmswK2bSJcnkUJxaw2m
cgYXlmIFNicYj23+To55g+wznc+g7EtvN6DwClYOUwFxGlChLbcFozRu6nmrPPSXEgtHUiKMG5Gt
IyPGG4KHIQBR+7vTKVJl8zFEsBVGzYQNRuiPldR+2CT2fZqW8qhZ/dHz1R+p7XIyBOa0bLcC+Q0i
KnaPx7qjtY8cllnJyGw1m7aGNI62Vc47NpIhwBzzOIo34NQps+SSn8br9xl5WGQXEWvRphJGok/E
coa4WjOSZ7eZn4DfALDLMduVTlMS5p6JHRmTnqfSIBmzS2y3JCfm0cDTWl+hxRJD4TGIjjNWGENN
skvcwzEkqeCY95hlmnqdkNuMcaxpzHdGwyISjAl+wSg5mPhcjKm6OU5CXAdDjBT6zSlbNyIiKX4p
ww27fum2XmE1ex2ozQ75+shJsTF0Bc6u35v4DpAn8KlPpb/T7B4yIEmfFyvZdzKBkYDyOKTzJnpV
Z8LuJUSusNCe2eicmorPbmRcaNs4XBPyPufGTXeezmms0AUsdoaQzYJ73xlgsfPRnANs0w+KbYth
KQ+/DktGVgT4k1MpdwTcIH/F4h14tvxroh+yzeJvlfZDCPST70AgCC1a+5JgzSgJ/tl6zn2YDTuk
xxt54bbdwtjf7BdS+soPtYChswlbWcqEJFinRqj95ojkA8XzuEvTgbGoS0xn+5pUYwQkAoVEBxmV
kBwjFGhTDzHyLM2M8VNHF7vQ0tCLpoM3EJ9GjuSqr69qqgv9w3Q8dPIdjjBi3ASiSdY2oETvg4zC
Rgc0lTlAb/NBZlusdJSnBcqjmGq2jjjAMXxQXxMjba/XmGU3xbleFOwHb6HpMWIyljABkup99jLz
l4bIlRsU9QAW3epSEls0j5W5A12Mrs51tRN7w3ZL5807RHo8kKV868SFyQ/oauxB5wMGuJgTtYdL
lmPbR791kmC0LT8bTknMe4U5I1AGaJG+vOsYGTZGTKXs8ucPferAYMZvo8xMnsjYIVC7Sc1zX9ZQ
6OAI+QJ2fWrxty+1tgRiWnBZxFem3PsGJOOuUas3cgCXW3LwqWVm4S0OjUV4IVu8BmUoIJJ0cNBJ
JDuwbH9aTz3qTTMeyXokr7yCnD5PtwQ5AnDEkRFcvh/bETsSM/eL8ayNhrMHkvpioxE+607pb1uJ
CJi9RXyGgYylVBomcz0DPqZWWOdeQT2fqtR+aGf28TgzmiBpS6xbEm9UOgKmzYCNMlNegG+yDyYT
Qj84loSHjor1WCfdhzNw4JsNuQfuGvrmptOt9sYnX6booCumzFIXzam36dAZoSPAZqm+c4F0nP2M
qHvQMfFWAtbfFqkAxaGgzrvDOXer6KGNAVjXhGWy3dX7h85Z1hif4nFyHmFiMVDsh594VQUOTnIV
JmxH2i5NdNeVUKg3+Ea9KyuAYZfI+r3XjTEgNfxqMGeY5hoi5SUZ7d9927y7eYLWI3TwzsFsCLLE
/ZwwcAHKKg9krB+R2x9HqNCNU7+MrfjsjeY570LTb/d8UN9Rf0iIKvzT8FtACh54sXzFp4n9nQKt
LdsB4TU3A8L2F4zamIB6ROs4qLeTvhhcpO6fbM7RnhhdqCfJt1UXz3NLiDKORKqSJhKBnItnYDjZ
zjXkRjbaqXY+ITV/gHKLt26csXCL6ivGgef50514B8oCgmU54zz29BevZYte4s+eC2NLOua8M501
coE61yHQYpP7xlfC2B9x84uo1l0SZ68kXSlWEaNkDRNb4vBNrvGZqufiGIgFnedxxR420U73cZnr
zBYmoCL0IiExEvajrKuGyHp2oEg9JAz54gU9100rn7KoIelF4Y0e/EyEmSfFMWr1O9rNV1yRHsu2
5trlUb9FyMoTsmJRR62z0J+vjrNo+ESR+OqmTA1o1tcLi/xMXaJfwDYiTO2QGCOwNKZXHP5rEqZh
9eGoFSbkivqkYFhva2n8+CnCNRuzNgKmnav6MHf6A7wtPShams3edsmgItRso5AJDD4W5HSyP6hP
prBLPmDYBJzj9s397EW7bA1MusfEkBFG8zyAxKQzq1LOCZAad2J2HXkhjpnqraDiRoD5TqJkW6yb
RX+KrtXcB+Xgin25Pnrg+XdddM3hIj66VfY1J0QqVcjIsP0Bs9E4NmacMe25nInD8eWAhtk8EnPq
70wxx2eZLZ/M68vVIEgx/DNVKBqdO4HKpMPVOEIIggJWPvhPsn4wQfdji4MqQQaGWyX5c9YCpXfb
FFoIQzin/+T2eiEbxGAtT46VPlRHs9Pak5lHe4zNpJJ3DiFaffa7TOihcgsKWURl3mhCbfAD0Hmn
mALuOsKvgw46ZVsZ5QWs8S/ebNPUkBgXU7zzhfokz2cOvJRJTto0/MKjChNiioHM6mgJZ/FD3g79
iYHtaaYt80F5p0+p5cP6mX+q1MOJtTxJQSps0+QY6UaUoKJ/qNag9EZcXAdguKWVDm5f/W6uCgWZ
PsH3ceCq6O5857c2us3KfrQIgEiye39W41ze8aVPG033j5RdaCBFsmZpEoeE8MOU6RTOJXsFsHr4
DTSEn92d5fxhdRpkzZ2LuiUAKW3GuxkxcbLNhCDeNn+G6G5v9B9ylQ6ct0R2VfoCk+R5Mt1k8wL/
mG9vmH+wgsMUNImAFWV1a5MUAyMBhKy9tDmaD9gKSdVqgYJE6ZEb5DhEPHFNpEJ9NRxbWc4pYXvn
tShKawaiZUT1Qt8Tr5JOEZnRVqVPNoK5RPyNyxgVvWrZets37Kq4o0zzq1HysZ4RW7SZvLdRzGXb
WQ2t5888V6/oqG9OM9xThUyR5WdQFYwjMBRc2pIWXXL6o24lhNrlikzU8iKSimUXSuKCss9grorW
XH9H7qO2OQQsp2TvaE3l01DeUuxCEXHKsYc4ETVNQGrmtc+Q48PEeLTrBdqsR7BCiUrCzmT4v6k7
sx05kmvL/kpBL/3STvhk5u7AlQDFHJGZkQNzYOaLI0ef59k/ov+j3+8f6MfusiTZIqVS9VWxgGYn
JAElsiIyPNzN7Jyz99p95KixGAkW2Qs5h8MaiPxLleFMT4KGVZFMXR4itIcKyeE9hjm9G2pOAGaH
qijuG58ui+mJ18KyT4it75QLeZfgtG4aJGvJxm/Cl3Ds19hWIID6/cfG7j4BbPW3oVYwXq+ePA8+
LSEnU8WIxXX46gQ87vDB96yH0kuuIpdMljangRmgGcYjQaiNJS5I6TqGUXk6OP0NR8rbjhdG28ie
NIabKMeS4iudj1lglQZL8lQXzpvrUT5kqNWDwUGdEtybfAudyzDY6t+QLjAMH66ZnpX7hFkmvmY6
sxVI3nWCks0PXqXXXCUmGA8EI4uyKVHzzVxCPKhrShS0yCQ/6HgOm3KjEe1oxNXbgCoGq55x42Kc
40iGvTtyudk2yHp2cEXWQHS2pBSvsnHkiGq5Fn6SQd+Vibft0gSuxTSfxSUNhCJQyQM9jucwm+nv
VWsCsrZ6D5ssmxJzkyWnE/aorJs+VbBc9y1e1g1y/Qo2U3pdz563RBvaH2xrEidOQudFEmnb5N2q
7qNkDzvzE2fRdOkFrb2aaVgR6eBtLBf+sJHo2H+iKFqhqUFlZbQrS7N62kP4J3zQANiw1p7f2gd3
PmYDMb20Hvott07XGeEm7GDWdWHzNNHLQQQf0nfv1zJnsXXAyUdT8NIWsb3B9bU2i+RKn+EdzcNN
J/sj2OOHHIMtc/ac5F4VdSNfMfcF2F44Dt7gN96PWKdhVq0CaCXg7hU33CzA37y6eXLUPXlqIrwd
XFStDQnJi8rGCKEhyZ9UNqkenZKms4ZHPR21wt/refuJTMCzGPQjzllI9wIpc6HRAnbGKWdN67Yz
pd+qnTb0S16bcbgJ6vEm7atXpRX3pXLxGNW2CrLTjjuIUF0aWzyGrG064CSU2Uxh71pdByyRacBK
SeSxcAcAucJaSf6WjuEYXwfZ2Fq1bzNlFvaeg1ScyZjP1oruSfeS6oTEz1Ofu3gTaQMCC8qBQsey
IvHadFpWLmmsccCL6ye7picP3H9uKkgvhoHCFG9N5kf2gdYZMDva63p5xeydE6LFqCAZULbQfF4P
ffkgEZufaCSnALbmPEti68rR2WEcKo5KMNxRyHxvyk6x8F3VeTJBB4DyXs3WKy0xaPi1eR63PkeP
RHfoUvc7N6jvGo97mElJkReHQGEIdORyJH9mZx1qNlXbUYfh+AX9gnKoWle2POni7iOQlo+myQxk
au2HoiT+2yT5W2MU4pNH2Lj3eCeQwtQ8+qLQX0apf2T5FRimFTA8Ko9Ez9P182jYd2qmSwga2WhE
dGahcY+JkGdz9K80rwpW2aTah4l+pmVYCvkI/sK16o8UHu4mwxTq1+65zvmetjgFTG56z4VfXdaF
gaPCj6wN3cfbKFYGTKE5B0exTI0tuaUJiFncTgVNEDEP2zp3hzOkHel2gCYRc+Be8IjcGK5+Osqa
rxjyUQKCYgk3TAfdSNp1Te6jm2wMu7wIWFq0Acdpx7c2UjFFNmcMXxB44fv3bmOAS4zD6jCzRRgl
2vbEDkqatewsVVKcRE5x3yuiipaQOAQLuir9Z5tk7tJByFCkT/hnXirQ/oMl87XfSBi8Ia1sm3Nx
C3FjE0/iqRuYrvi+Mo/p9m3f+3cltikroAs/tw5whajYFbn+qAxaPVdBI2SWTs6pOQdnSYSENetd
h+XIilem2V75nnk92AwEWKlJeI6nGHXalWataN0dBba+TelnqMqyQxk8av21ZrGfk4LJ0ai1PzJP
WaugNTR0Sm/Y1id8IxRS2FHKtsionLS9WRkcws0eVyiy6HTozpIJZbkTcCzux1Gxzu8wRuy1kERS
c+wJByNGPBjElYSJK7T2oeTWCF3M6UKmLzY9vm0gk5uK0ylsPPoHtg1FIRMXOXKitdWI+yTQHxww
WLZW+RtDUtznefUyVvmDSVjuYvB8ig4EGkPXW2ufFzZxUhIrxaeJi4pGq8S8lve7icRIkLgRIaOu
Bdu3v5eMUNeiZi4yhOXS0q19Q0E7dp6zQtb6MbM66idX+0TTcdoayLeYE1gLTif0kigRwjKhxRRT
lEdMaYyJ8NRq/CSL5FiHlDu6ZSvZfZPuYTfirDBO5qKzDs5svsGYeRjNUSfTkRbGmCcHE6DFYJKa
OTUI4tE+bKU/eCzZ2QPP0ulYN+epA1gpK+u3pKIejw6Bzmm2yiu4bcH00OFAXdQqGWRGI49ZPTwP
izbdepk8c+z51CqnC1qGTAUgSqFlnmhqEbWBzycodNyYDghT24jOOrq5S57fuyyt7U1uMAOWTCyM
9IHT5j1/j6zAmLZQ1jnbCQsTgGmfzgkuJQ12FK7H9iRhf4c7Ht68Eqlo416ihxP3Hr9eUlwZqfPJ
bsSmaXQ0O2X/FJitsWYamIni2o1CfxudTjbxcFKrdzgw9mVD9N/cabcRvyw5XwlMKI/8j7l+Mg1m
Go6RnHYT1vjEx5aqHCDzstwa0rwLw3bHkvUJkDxPET2aZIIGURMl5pWIgvUz3Bo3fQ9+zj3hGDHG
bXm0jfHUd1VkIMfB1qEl3AimExP8T4w1EGFN4DODxbapdZdKyy2rZF4NXr92W4v0jsoxOLNAwLez
S4AgqGJGma1nvYSNFVKi2YKsCyn1c6/T9oadLIeEFsH7cdWeW5x+Jbm1SMEHf34LOnwOWvMJ4861
PzMrsEcevtBqLzAHY3xgtDjZZ01GImnIhL7yH5s08ZdFFb/hDny2mWYu7f7TBHF7GZBgQnsXhs4c
R7hJplPf7jn+OBaEgsp5QXCQbueAYGSWq3IZm891O5+7BA4Vsm832hD4SA+zLdlNPtyW6BK+JywT
dotF3TyHCtiR1pcI4MpzZtX9YSj706Iud1rLadyIvHI5lebdEAw32MvePEJztW46m435Hg7uEsYo
CWRMaC0fRoqnrPJjAkaLel1Tm+vwxHxkHA6tIZi0RnTaxvc8v2qP1ehNCx2NNHN0cFNG+wo1GzfO
CLp/ePPMC7cfPo3zCcKw3pqGdZX3PZXYlCJawPonAsoOLUcca9zgKVk0FmxgP9N3lUlWRaWtB9Fd
vh9+Jyg9RSpPgygwaK9sIcrAsmTOwOgjOWXX61d1eDnBjztBdbhD4Wpshxq3QDj7G0sz7yebnbOq
mOxnDdlmlIYAEMqL3KFIDSLlDzMJHSBiEkCYo0OqEcVl7jcXWchhK7Di66ZDmJWMuyRhH6pCDGQ4
VBkmucrdZ70kTK/Q5Zt3yhoAvPKm53hBOCwDcY9beBDDjZFuepBkiEM1vJrDzia9BmhOfKCfCxDC
cy74BrgygI7gPTgkCEZ+gSYjOgm06LZw5N5V0brZFF9JvXmSvVjRTuOJS71lN7REaFJWQkVgCBvJ
6ixOJ3MfMmod0/k5lbgpfQOlAQz1MrLuA4/BWKNGN7S0aUiPxh2AD5QuAo9gprJJNOKZEatusYEQ
s2eYdyKrV5zP7jqP4LfJoh+VRPIUkhLuMCPZT5GnHTwdtmutAdxJLjvLPGjS4zjATCrtYzSmGRhJ
GnzYKwL7wWDKgT6eDIuxDs+bptpoVCWuXV4i1N5oJdZblCmABVIsyfFF5uT3budfwqt4nbx2bVng
YUJwiF7MMHL2Kk4agioMLsm+0mY4xxh8kvQK0vkV++YiGBhiDiem602XTu96tNrig26xMeqlfgvn
xj53zVMoiljNBm4It9Ef0Td+ImPl+P6o6RZYj0mXJyCMS/Y53ArNYNF5newNja5g36t7eGQHNyJt
Y4VkyBjDSzcyeBKJVBRQULQWoeoRLYbKAAIaeRy8mzZpNnUmDm0/9GdeY16JySJFOMJQP7PoLJ0L
rnCimqO6xPpuxjDqXBdHtkNCJ5l1eOMdKhBrQnEu1r4s4p2cxXWlswcDtywJgK3uOe3W69FGvInv
DbcNiXV2pRgV3aytwll7s2HIbvwoBnIpX9o+3DLF2tiiPpA+fYNWhsW+V3fW3B3ncrj0o+batl61
jikHfojYw5Div+QmwcCdVIHs+CTY12k7auMC/WHI2SJa1V6xqxPRIwEJ9p0fwN0gGkAvXKbjxnni
+/1Cw1AFmQ76V6AZcjnZDAFmuMRdUp61mrOaKdSXwQTivjqTMjk1wpzv2ubw3UDXWLhI5Gl4BA+N
nt6Z9FgE7dlDoLEQY1WdOf8suGdIl0nsm4zQcB0IKqoz1Ede5b86OWl9ZlUd/NJ8EECSFn5TkCzS
MJ+na4U8NiCB1tP0XT+De+gdhA6lnZxZOCLCidRCL9QuazHvahRtaxTZiMw8B6sDzN+i4ZoQ2zAt
9BO7h6wiPHntd9ZDMSKjd6kyx/JjYxFp4pqevzWjbkdPFReVGYiNnscAFIRaMGoXqpBfOYwe0TZP
7qcyFQ/4XZEoy4KxqRFE2wwjFJp/5TZlfcNFCRtGNWXg18BHoBHqFeXRm93DyGGgH5V5vDYeByck
V30cbwJ1UaoIw4pTFi8o1ZjXccxZJiV+PssA+dTvMQ9AeB/tjaRMW9Hsy1kyxHUd4Opq3X43ZChs
I12cOs10Flo6BmnGFOj3Me/qMQVwY7y1Dg3RurgfR3XA71J1XHEuLK2bF7VgXurxXNtgAA3Ubu82
amgi+0YfbpHewIE0xWnU1U+JFp/gKSUs3gaJGuhXvg0AF87xToJMWBgGZvKSgT4KRMFaz+aTqkRz
PDG+6AhapciUafMaeBIJR9A/ByDuzviCyDSbaKF2rcknK5xlTd7DEn4r905jnDXYga06ftRF2uP0
ITvLgR5UjtWWpjSV6vz4/ux5mXU3El2GJG6isvXPG3gfa6EDbAg1yF4OqXALD3u7FgIuJHoTrZ30
WYG6LVX9g6aNZOBy41ilfbB8cSU87RpsB2GgfP9sE6wsFKcqazePr+ZK0DOKlc/vlDxZDSPtgsxI
TtgibXe+CnyF9ctibNgvkLmSM68LScQi5UgPEAHjFCbhpEj1NRls9MVTX3ko9C1i/iWA5UM+MpZp
LfGALH+i8VNdmSX+14zGoYZRb0W8JRnsc3yfwNQC2BqSK0FeAq3AxuIQ14cn2BCA0pbO3jZy5p70
o+3M2UjZaSfmPFYHYwxjGhTxnSa1PR6Hmgg9CFfhzN0dO9jhRztCiCl3DKAzzs2dtqgVRcgCrQrG
AvG+gYdpjPeitZ8IZDkr/ficlvlbMIXtJuLQgD0lHFcwQugM5/qZ3xKB0qWCq5Mjj3O8tAALr1fL
pHdOJlEwrKKsnhz5lJHaAr2laukV9U/uMMNiqDjQXjYaAaMO0OFjK0D7l5CvHX/SN45stSWyBmbg
NM09zZJrtB6WquHx2HWIH2a679FkhGs/CcOT+KnRw37b4AJd9sONGFZmH2cbvKpAjrPyrAAcT4Ok
fYMxTTmY1C0UIjZxD9gq1Yl7H9ntMRqtt8Bs4IFBR4J/diJAbi+ijOTmbm7XnuXlJ+5IOpexsnLW
QqPiSCBtnvR4bIFZE/GwcDKGrLVT7gJg2+zZBNP43KmFkv/bsX+HhmVBDXoCNs+kCNXP+4hTiMy5
ecwMKVQ1P4CeeQtjkA9aA3AU2M/JKKdrybD9QBQQjKiyj455KdMd07NbOVMNYgHEoBagB/Ec/O52
+5HnaVzvsN9R5+UN/D5POyah82qMcGry+saolEzA8+89y79By3xuNux4etC+8dw2RzlS9rmp2EyC
szbBY8U5YdVe+DrSOVQYJ2U0deUtQ042FJ2sGAV8SiE/jQoB5eAHgGvXHUuFh+oVJyogejiDHCU0
28XhOXzEQooAlIMNS8fAkRHgVKzQUxpTApZ3cFQmXKoePlWoQFX2+NrqgKs8CFYoVZJDodjT+LJ5
gGnp5HH71CrwVSutvVaUFw5nqTaF7Gl2FTlHMHwjSRAQJE2Wpos6/NgrqFYU2g+WRQe3029lyjhl
p0PgCthbo5aCVJeUR5ofY5ElPyhnndK5Jdmj2pUWVA94WjnDvMR8OR4O6C7bpQr/hRycEGDwfANg
MDoO9Cr7XcyZO8ee3iiCGMNSQyuOYZY9MN640rXhk6C5xFfAbNCaNloX7XIFJWv6W19ByhhUBIyW
IV3NEMxKpGuGQpr5nC9WKvgoU7izHO5Z6QBA60xGnTZMtNHP30j3OOokHJIwkoEKRWwGoegNTGyI
JA3x7sRxaeKh4Bd4KDzy9Ir4gEq2X6HYzmCpK4N66W6KcTh1IbfFENwkW+G2K2n8000z0AAYKw/e
W6zAb6PvMJcQGRxPTRl0N0ZgvsCzvOxgxjV9RCRycfBdYHKEac/LTL/uZzBzWUO2Vc6pPCLIfF2g
eMZX4xO7bOBPx4jbp+OLlbF5cptpmUlsj67ytvH1NYtKKtCdyA4dioily6pJH0wWyz50P1nNsOfk
flZIq9tmkPOSYLyANQf1TEH1hNEGSOL38BiDKT32Xk8vsPFIHebia2JrteD5umj0l8DF8yUePNeL
k5sgO+RT/GCMzKyHPlqpf5hVZ1169FM071mQ4LfX0X9Frz6MwIqs5kU2c5SfBV0qA5IguqCR12u7
dTkQsWAHmB5JpuakPSP/aNlkFZSwTnlXZuVTAjKx0rHoMorbxVqcnObyKkIxRjY5Myat7Fcd1MNu
PHV1F82y7Z+ik+GJNhCX9KiMY4iJM+REVqmCpQzJn8Z6apj+aTl15yOGWYY/eImDkidKoRhD1FSb
WuEZp+DG7+WFr5CJNfxGYq7ORVtnR3pbu4pEcdaOhWdXRL2DfmQGCfTIYuJdmdNJ1ur+KoD3vGyH
Eo4M8EgYHUt0+a0gdaFQdss52Y8qorgBcVEeO79AhUlwHkxKD1DOKChBaqZApcJWtgpg2UKyzN3m
1p9BW+oKclngPfM9e9Mq/KVQIMxRITEFbEzM6EAyuSGxMJE2qwCasf0xV0BNlAnkzCrIppqGceqx
Hgz4m3kxXKBuRXJPV9n0XSoe6qMBVOTSxrOITbVUME+2EiY1CZExYD5ZIh1CgoubUCFAA1TwiuX3
sbBMPi+YULDxax6o4UyMJfkAsERLBRXtjBnVkumtIwUcrSKaQRZU8b2j4EyTK4MlRMpphXeZ+Tor
bTXCcJ/EfT0xPz0PIZumGOSQVyU3TKxiQE4KgEoULlvpROjmpN/obng0DesYFfrIiQESYA5HNWa8
b4eWgmS7J1KhVnkM17aOZzR03NfAKjVCODDzGhnreuIfBnSwB2wmRNZx/oTlOiqoa98T5Z271Hl7
U0FfES36DOtzhatRUFjwqau+RRJl06rU8HTm8GPbsl5jeF7babob2RgxMUCmoWZ77DmD0l1fdDnl
kILSGkJZzeDU4lxmMA25dmwFihEFs0ViwCC47Zlytg+JAt42Cn1rZ+GDDgu3kmJJhwnt+giYgRjA
RTM27imG0cuww5ZGGsDaoRWyFLsO6uAevZvEGAMwqoLDywx0i5uSdMYlNa+7MyvAdMzJFL63VyDf
oEPLDZUeLTlzTYZN667DRKGR7Iic4xaRy22XyYfIwgJplKvOt72PXOQseImaYD37w55sY+rajnlY
QVdkqrpz8m2fc4UgFgpGXJXdboRO3HdgiunWD1CLe3y1K/oujIgnxEaxyzgthnKcFftBQY+Fwa0f
udmtQYMvruAiU28yWug/Fbp9pcUMEpE4YIchVVFBlRHcYQiHFdODW44jNutGIZhNBWO2FJZ5VIBm
cjGGktprglKKOYIxqwPNWavAOkcK8Bw+wJ5vz1oFfmaMSfC82OIIJo83Mi4zP7+PsmLmyQEaVyiA
NMEjZ51CSptGLdfI18FMm5h5evaASDU2kowRHEgg6g4qiYzBIitK89QReb1qBRDr2QRnnVaxvyq1
EToFqGsMUQzzrWlFMOeV6WXRpoeLHfPrNa46F9gUrrUwro3oWCqUtgtTe1Bw7VZhtoeM7zp0zLsm
fRjoPiGum1dRC1s5VJDuPHb3HjU07O6u4ft7Z8GP9CQtBfh+l/SPCvqNhi1VEHAwFgkUnfI2k8UN
bRwSLannwQIU2xqGOPUfZK/8SqRoGGQPZdwZTkgfPBmgj0cKQy5MfRsCJ3XCZ6kw5T06Thduea8A
5hF0NWO8l3DNWzf52Jnts5kh1gtj51JLNq0czhsFRK8NukIcRHxI6Zlm1EBFW/6HtDAFUxcKq57A
Vx/BbS1ShVw3SbRbelDYc4Vjn6nDfJdqWNJwWQ5jdFda/pUFw72D5a65wRGE6JaA34cJ1ntVhWQM
1NFbO8kVvNOVobDwgwLEz+/20QehwPE2yWKK9kiW9yvGetB9UFmbSaOJzUAG9HwMxGeN+VMA1BsV
nB4X/xLl+FUItb7GpFkrjH3se7tUtjeeAtwzHprpEHmH3Kg7APZg8AGfbWwTMH6jEPkTrHwR083p
FT7fhqNP/h/9jrhSxVS8inQz33QwUxe1BxNXgfgTiPyhQ/lnK0h/Bq0fqtuqRSOBl0lxf5Klo8D+
iAQPhkL9w7aXZCSaySq+QuLXkwgQKdNNr0ICItICJhUbYLnjE+cqHnwfFVZCvn0jQQKhOWiYAiC9
x7KhYgjKJkarMVI19CqkoNKPfk5dOKecqLxoxtPDoJ0PAjxw+Ii+plaBB1NC9IEe3UtsgWYprwZH
EjpTT4espGPsmvh8oih+MXWCFEw1AIyVKgafXYxkVzUsmp2RXxWkMGQqjuEdUeHY0Dd7b3iLiwHg
hrmLyHCwatqwdoY01OWjZtzfyVwe3OYOB4rkwEyTjcQFxuJwZ6QKiXDf4yJUcEQNlzNE9tQaAG4G
jWNWFJND7evOdRaUrFuk2k1GXmLAY3VR4RScFa9ihUXrmunadWBzWkJbSANojekWCpnRLQDiP2Wk
XsBZTXbwI5SlPwPw3KERNc88In+LY+HQorS3pQrRsEjTmHGoAOdhN1FBG4NJJpSJqWxdxeZdShqH
7Qu0gs22VTEdjQrs0FV0R6RcAJGxTUdrYQXVYSLjwyXrI3FaF+030JPUpahpUnc/Rx45kJI5Qp0g
n8lxbulaSzO2ONF8FSjCwQObXc3Z0LwM4/xRAyUCwpseiF++RCqWhHQ2Dv6oGLS+gw4Q3xoVzWqf
LJNchZqgqr8cjfm9xbBlW1vXr8x8ZcIHko1966OdKHDDzzqLnz8oQmD4UqoYlUgFqlgqWsVXIStF
xtjLl6zM/nlJCgvRn8wePcSH89hlq3QYkE8YI42tOHc3UUWfoGBhiV1vlZqY5Gvw+VvG+68+C6ox
cYXDeEaZD/KGE3Jx79gQSUnvQiNjin1MAVxP5mPgM8ALVdAQyxQNZkPdkrFXsRvop3zQJ2fGlQZr
+H6o5je0CXe+V50Wck7XIkbhreln1hBehRP8EREhvs7ZtqoG012bYD41yFZdlNSOojrzxuw1aDhj
5w6qHks+ZHVp0QrqtbU+n8vZ6fdJd1WabU1mNpztKIc2Ge3rDq8bkGW/Ho7GMJgbOpJ7v4TfqY3M
LuJmp8EXxN/dC2Dg5MVMDIuXuoUuXM8NWASDuM8TaRHcOL3hsNrjrUeysI8C+P+MtUlTsdpPDheW
8NgEAx6tWML38LQWz1XM5Nonr3nJysVqHOXxZe2kEByY4tqGGjMMGSWYE5OEatsXoYMhVjcoUAPB
OpDgbLFjqExA9sZ5L+UL4NN836d9DhpKW9cwXJEr0CQNwppNFj9CpEfb2qp2abEuAtBtiT8+zu5w
0wvafKgU3dlDO0+Gm1mFBL+5pcW8WGOAiJlP2Nl9KvpjIfLnZuohDaEq4K6Fkj5KcxfO1SWkL9pk
2ds89PGeTWu8qod9SBMHehrdZ9FTdcytOIIt2+cKRGjAAYAZay+9Ir5AXoFcs4iw+VMQN0NOElJi
QCWKigtXTA8SkNUYcs6tx4q0nPIevFu9M2tHqVYgfVowGXhgbTqwNSQliCQoWqNyEVLJK/l9sixW
rJWwIm351mbd45ywYQxM9k69jNlgBZYz64K3/2lbNqkFAefNEVVtpVsEsycq8I5DioviBodov9q2
85ifgVVd0QdyDjJoEegrg1ifdxdtrrXbpmO0GGJ/4XnhWDUGR6MP5bmna1fcmzT/28BketxqJ0IP
PvICu8rK2Pv7Z4fh1GGUFdLZ8oIDGEEZdv2IngbKwcR4xETw1TvjkW4aC443cyaus71ODQFSDX7P
NN5hRqa72btr9d/a8m97ZqK1X3iHoWb8o8fgUEb/RXVi4WAicOppUMkTf3JL1CbatNYYpmDb5oEQ
86dYMe9D/SbCfya06mYseLXgGXjm1YBkfte0HK7yuf+I7wDTejBcDjFZRLrfrmwalnTC9VsyAaJV
4AGSjpy3phBvtWodNXl8bdv2DDeH7wWnRhRXYvn/DTrhS+zv6rF9XOdt1E6X3Ws9Xb02Xdo235IO
3rNSr4vf95d++4V+eX1/5+upfP3zn56LLm/VbwBFLf8WnuASQ/ode+H9N3r/dX/rBdJHPlX3wivb
8oM0cdnQRiJwlx/nT7+kBa2Cz39sfrCFazm2bnz+UxX6+vdcZHWB/tUl+O1P9/la/vbf+e4DlEXT
PhIs/fJ9vrBuoG72dNtRtAeSac1/zCj+F9fj25f77mLYpnClYYkvH/cfLoYAeuGg/wI8oX6ILP6J
LoawHWEz6lV8ONO0pWH/I5jj37sYzgcMyLYlDfn50wLf+ObO0KwPCGAty/Scz3/8810NiSDVkgpT
onsE5vzY1RAfPFugsNKtzx/X/P5q6B88R0jHQuHz5YcH6Se6ORyeFIU8cZGw8a0K0/6xJ0V8YOCo
07TUf/1JcaQnSNb4crF+snuDiyGEw6MOH0HwmHjuj90bijjDU8I69Gv3BncOjS2uBivV55+f7M5A
do2qCZS3ZTisoIqy89/ZU359DRX6BykN0xKQe95/WCS/WTYs4tsZdrGK/qQXw7DZC7kQLmupx773
+TH+O9zo31tD5QfPsk3d/nIt9O9XDfFB3XxCCLhCP9NaYeoSYrLBucDyHGiQ4ofuCNv84Dq8hvj1
jUT/gKpJbVne5/tF1z+/2zeHsP/XZwyTqZ1ju4gv2Eh0dUT6/c+H7X1w2JcEU+fPTwDMqG+eD/2D
kKYreXy+Ph8/3T4COotfkaVOOJ7Ff37oajgsjuoEx6rw/sOn/eZqyA80fyRHGYX6Uj+fj7s/060h
0KXq6Gsd2zDML/vc710t3A8wzlzBa33+tN8vnZzFbZeUGXW13n/+jePnf+OK/Z/CZhlG6ct7SRO9
Nr9W+fyrv/D1OP/Pf/7lKL9/+fOfqFi++3uqwPn81n8veP7y+JIp2nnT1tFz+x/ql//mD9//OXgt
3t/my7/+5fP98zt/915fP9TX/3MXvdaP9XNInpyq8r78lsfHjMJoUUdtCyPp22rL5q7/+s+fC7Pv
ftFvHoTfeuWLuuhf8+cvKDxt+bf/bF9/efkff527+uuLqwvFtmGwL/z9g//5T7/n3Za8QP2q3T6m
v7y8/nKKQfa7CoqNyaI5y770w29U1E30/Pj1hdRH+PLirBA/+uJ/+1/pq/byqm3qR67c19f75j3+
gCt18Tg16hqlj//qMhl/wGU6FnX2mL98d1+pyo3Tl3CQR7K4usJhGfzRS3Ykme815bL9teqi9jHK
v7tsvKWEm8ihVEAK4cijUw/86FvuHru2+fWviSM3laJrGYbH4Y8K2voD7gqa5HVQKLjk+30RvmrL
Imv/9r+/fhJ1f/DGVMO6cF0J9M6yefOvf/z7H+Ett+HLL+um/fpSX96JggIzgqX+lwLjj3in8+dn
vrw8+u7L4/JJCy4zvQpuGMnR5A/48v76+0Cd33Sp/nl5+rVl+S/frd9r9e9/v8/8X/8C24V64ef0
9bH+y38BAAD//w==</cx:binary>
              </cx:geoCache>
            </cx:geography>
          </cx:layoutPr>
          <cx:valueColorPositions>
            <cx:minPosition>
              <cx:number val="44"/>
            </cx:minPosition>
          </cx:valueColorPositions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fr-FR" sz="9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</a:endParaRPr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040E6-C30C-41BE-B362-09FB586C6FBC}" type="doc">
      <dgm:prSet loTypeId="urn:microsoft.com/office/officeart/2005/8/layout/gear1" loCatId="cycle" qsTypeId="urn:microsoft.com/office/officeart/2005/8/quickstyle/3d3" qsCatId="3D" csTypeId="urn:microsoft.com/office/officeart/2005/8/colors/accent1_2" csCatId="accent1" phldr="1"/>
      <dgm:spPr/>
    </dgm:pt>
    <dgm:pt modelId="{FE079C20-30D6-4DCB-A53C-709ECD53F12D}">
      <dgm:prSet phldrT="[Texte]" custT="1"/>
      <dgm:spPr>
        <a:solidFill>
          <a:srgbClr val="33CC33"/>
        </a:solidFill>
      </dgm:spPr>
      <dgm:t>
        <a:bodyPr/>
        <a:lstStyle/>
        <a:p>
          <a:r>
            <a:rPr lang="fr-FR" sz="3600" dirty="0"/>
            <a:t>122 M€</a:t>
          </a:r>
        </a:p>
      </dgm:t>
    </dgm:pt>
    <dgm:pt modelId="{0D1B549C-AB20-402B-8DA0-5FF0AFE5D5AC}" type="parTrans" cxnId="{B25FFE53-9EA3-4977-9EAD-D7E7B7C622D2}">
      <dgm:prSet/>
      <dgm:spPr/>
      <dgm:t>
        <a:bodyPr/>
        <a:lstStyle/>
        <a:p>
          <a:endParaRPr lang="fr-FR"/>
        </a:p>
      </dgm:t>
    </dgm:pt>
    <dgm:pt modelId="{9D705964-7CA5-4EAD-B00D-643EE7A28D8B}" type="sibTrans" cxnId="{B25FFE53-9EA3-4977-9EAD-D7E7B7C622D2}">
      <dgm:prSet/>
      <dgm:spPr/>
      <dgm:t>
        <a:bodyPr/>
        <a:lstStyle/>
        <a:p>
          <a:endParaRPr lang="fr-FR"/>
        </a:p>
      </dgm:t>
    </dgm:pt>
    <dgm:pt modelId="{028344A3-CF3F-4FEB-BB42-C210CBAFD0F0}">
      <dgm:prSet phldrT="[Texte]"/>
      <dgm:spPr/>
      <dgm:t>
        <a:bodyPr/>
        <a:lstStyle/>
        <a:p>
          <a:r>
            <a:rPr lang="fr-FR" dirty="0"/>
            <a:t>14 JOURS</a:t>
          </a:r>
        </a:p>
      </dgm:t>
    </dgm:pt>
    <dgm:pt modelId="{CA0B0B29-CB8A-49D2-8EA0-EBD23D9733C8}" type="parTrans" cxnId="{591887FE-808A-4A19-B6D2-9585161B3DAD}">
      <dgm:prSet/>
      <dgm:spPr/>
      <dgm:t>
        <a:bodyPr/>
        <a:lstStyle/>
        <a:p>
          <a:endParaRPr lang="fr-FR"/>
        </a:p>
      </dgm:t>
    </dgm:pt>
    <dgm:pt modelId="{8DE58CE0-2EDA-4952-A103-18E30710289B}" type="sibTrans" cxnId="{591887FE-808A-4A19-B6D2-9585161B3DAD}">
      <dgm:prSet/>
      <dgm:spPr/>
      <dgm:t>
        <a:bodyPr/>
        <a:lstStyle/>
        <a:p>
          <a:endParaRPr lang="fr-FR"/>
        </a:p>
      </dgm:t>
    </dgm:pt>
    <dgm:pt modelId="{7AEB4BD3-FBE4-493D-901F-9C9D956D7B16}">
      <dgm:prSet phldrT="[Texte]" custT="1"/>
      <dgm:spPr>
        <a:noFill/>
      </dgm:spPr>
      <dgm:t>
        <a:bodyPr/>
        <a:lstStyle/>
        <a:p>
          <a:r>
            <a:rPr lang="fr-FR" sz="2800">
              <a:solidFill>
                <a:srgbClr val="0000FF"/>
              </a:solidFill>
            </a:rPr>
            <a:t>86 </a:t>
          </a:r>
          <a:r>
            <a:rPr lang="fr-FR" sz="2800" dirty="0">
              <a:solidFill>
                <a:srgbClr val="0000FF"/>
              </a:solidFill>
            </a:rPr>
            <a:t>%</a:t>
          </a:r>
        </a:p>
      </dgm:t>
    </dgm:pt>
    <dgm:pt modelId="{000334A0-2B2F-4DC2-B5EB-8D96C6BEDC8A}" type="parTrans" cxnId="{5E0DCC13-FF46-4DBF-9EF5-87A12C2A99E3}">
      <dgm:prSet/>
      <dgm:spPr/>
      <dgm:t>
        <a:bodyPr/>
        <a:lstStyle/>
        <a:p>
          <a:endParaRPr lang="fr-FR"/>
        </a:p>
      </dgm:t>
    </dgm:pt>
    <dgm:pt modelId="{7F91CA0B-EE87-4FE4-B318-AD1A84F6998E}" type="sibTrans" cxnId="{5E0DCC13-FF46-4DBF-9EF5-87A12C2A99E3}">
      <dgm:prSet/>
      <dgm:spPr/>
      <dgm:t>
        <a:bodyPr/>
        <a:lstStyle/>
        <a:p>
          <a:endParaRPr lang="fr-FR"/>
        </a:p>
      </dgm:t>
    </dgm:pt>
    <dgm:pt modelId="{C5FDD933-C5AD-4E1D-8F58-520038BDB63F}" type="pres">
      <dgm:prSet presAssocID="{D8D040E6-C30C-41BE-B362-09FB586C6FB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CA3698A-3545-486A-AFF8-80C26EFF7A4A}" type="pres">
      <dgm:prSet presAssocID="{FE079C20-30D6-4DCB-A53C-709ECD53F12D}" presName="gear1" presStyleLbl="node1" presStyleIdx="0" presStyleCnt="3">
        <dgm:presLayoutVars>
          <dgm:chMax val="1"/>
          <dgm:bulletEnabled val="1"/>
        </dgm:presLayoutVars>
      </dgm:prSet>
      <dgm:spPr/>
    </dgm:pt>
    <dgm:pt modelId="{8631815A-B03A-473E-BAE3-687F97A0D48D}" type="pres">
      <dgm:prSet presAssocID="{FE079C20-30D6-4DCB-A53C-709ECD53F12D}" presName="gear1srcNode" presStyleLbl="node1" presStyleIdx="0" presStyleCnt="3"/>
      <dgm:spPr/>
    </dgm:pt>
    <dgm:pt modelId="{3B68E790-A210-48B9-9B73-2CC329757ECB}" type="pres">
      <dgm:prSet presAssocID="{FE079C20-30D6-4DCB-A53C-709ECD53F12D}" presName="gear1dstNode" presStyleLbl="node1" presStyleIdx="0" presStyleCnt="3"/>
      <dgm:spPr/>
    </dgm:pt>
    <dgm:pt modelId="{88DFE4BB-738C-424B-A253-B9E873DA5F4D}" type="pres">
      <dgm:prSet presAssocID="{028344A3-CF3F-4FEB-BB42-C210CBAFD0F0}" presName="gear2" presStyleLbl="node1" presStyleIdx="1" presStyleCnt="3">
        <dgm:presLayoutVars>
          <dgm:chMax val="1"/>
          <dgm:bulletEnabled val="1"/>
        </dgm:presLayoutVars>
      </dgm:prSet>
      <dgm:spPr/>
    </dgm:pt>
    <dgm:pt modelId="{2F0F249F-C840-43F1-ACEB-EE5DF992CA97}" type="pres">
      <dgm:prSet presAssocID="{028344A3-CF3F-4FEB-BB42-C210CBAFD0F0}" presName="gear2srcNode" presStyleLbl="node1" presStyleIdx="1" presStyleCnt="3"/>
      <dgm:spPr/>
    </dgm:pt>
    <dgm:pt modelId="{3DAF1939-1C2A-4803-BF91-59FFD7E733B2}" type="pres">
      <dgm:prSet presAssocID="{028344A3-CF3F-4FEB-BB42-C210CBAFD0F0}" presName="gear2dstNode" presStyleLbl="node1" presStyleIdx="1" presStyleCnt="3"/>
      <dgm:spPr/>
    </dgm:pt>
    <dgm:pt modelId="{6F6FE322-5FB2-406C-AAC8-7487F677009F}" type="pres">
      <dgm:prSet presAssocID="{7AEB4BD3-FBE4-493D-901F-9C9D956D7B16}" presName="gear3" presStyleLbl="node1" presStyleIdx="2" presStyleCnt="3"/>
      <dgm:spPr/>
    </dgm:pt>
    <dgm:pt modelId="{15C50E77-A562-45B4-838A-99117E3FD91B}" type="pres">
      <dgm:prSet presAssocID="{7AEB4BD3-FBE4-493D-901F-9C9D956D7B1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08E681E-283D-46E8-86B7-5F1F0AD9B152}" type="pres">
      <dgm:prSet presAssocID="{7AEB4BD3-FBE4-493D-901F-9C9D956D7B16}" presName="gear3srcNode" presStyleLbl="node1" presStyleIdx="2" presStyleCnt="3"/>
      <dgm:spPr/>
    </dgm:pt>
    <dgm:pt modelId="{759766A1-3A3B-48EC-9ACB-45C6FBBCBC8B}" type="pres">
      <dgm:prSet presAssocID="{7AEB4BD3-FBE4-493D-901F-9C9D956D7B16}" presName="gear3dstNode" presStyleLbl="node1" presStyleIdx="2" presStyleCnt="3"/>
      <dgm:spPr/>
    </dgm:pt>
    <dgm:pt modelId="{A503DB9A-807A-4F65-9A3C-D1494FFF98D9}" type="pres">
      <dgm:prSet presAssocID="{9D705964-7CA5-4EAD-B00D-643EE7A28D8B}" presName="connector1" presStyleLbl="sibTrans2D1" presStyleIdx="0" presStyleCnt="3"/>
      <dgm:spPr/>
    </dgm:pt>
    <dgm:pt modelId="{FFECA1BA-E398-4E4F-99D2-71D6EF395D37}" type="pres">
      <dgm:prSet presAssocID="{8DE58CE0-2EDA-4952-A103-18E30710289B}" presName="connector2" presStyleLbl="sibTrans2D1" presStyleIdx="1" presStyleCnt="3"/>
      <dgm:spPr/>
    </dgm:pt>
    <dgm:pt modelId="{71FD9658-9DBD-44C7-AE61-27766FED99E1}" type="pres">
      <dgm:prSet presAssocID="{7F91CA0B-EE87-4FE4-B318-AD1A84F6998E}" presName="connector3" presStyleLbl="sibTrans2D1" presStyleIdx="2" presStyleCnt="3"/>
      <dgm:spPr/>
    </dgm:pt>
  </dgm:ptLst>
  <dgm:cxnLst>
    <dgm:cxn modelId="{5E0DCC13-FF46-4DBF-9EF5-87A12C2A99E3}" srcId="{D8D040E6-C30C-41BE-B362-09FB586C6FBC}" destId="{7AEB4BD3-FBE4-493D-901F-9C9D956D7B16}" srcOrd="2" destOrd="0" parTransId="{000334A0-2B2F-4DC2-B5EB-8D96C6BEDC8A}" sibTransId="{7F91CA0B-EE87-4FE4-B318-AD1A84F6998E}"/>
    <dgm:cxn modelId="{46BED31B-4833-4D1B-827A-2D6B4A4C826C}" type="presOf" srcId="{FE079C20-30D6-4DCB-A53C-709ECD53F12D}" destId="{8631815A-B03A-473E-BAE3-687F97A0D48D}" srcOrd="1" destOrd="0" presId="urn:microsoft.com/office/officeart/2005/8/layout/gear1"/>
    <dgm:cxn modelId="{48C2AB32-42B0-4B7C-BEA4-F1214E26DA7C}" type="presOf" srcId="{FE079C20-30D6-4DCB-A53C-709ECD53F12D}" destId="{0CA3698A-3545-486A-AFF8-80C26EFF7A4A}" srcOrd="0" destOrd="0" presId="urn:microsoft.com/office/officeart/2005/8/layout/gear1"/>
    <dgm:cxn modelId="{07E3565E-741E-445D-AD77-B53DFCEAE96F}" type="presOf" srcId="{7AEB4BD3-FBE4-493D-901F-9C9D956D7B16}" destId="{E08E681E-283D-46E8-86B7-5F1F0AD9B152}" srcOrd="2" destOrd="0" presId="urn:microsoft.com/office/officeart/2005/8/layout/gear1"/>
    <dgm:cxn modelId="{8B2AAA44-9F2B-4709-91E7-C12546650B0A}" type="presOf" srcId="{D8D040E6-C30C-41BE-B362-09FB586C6FBC}" destId="{C5FDD933-C5AD-4E1D-8F58-520038BDB63F}" srcOrd="0" destOrd="0" presId="urn:microsoft.com/office/officeart/2005/8/layout/gear1"/>
    <dgm:cxn modelId="{A3CD6F4A-F7BB-44B7-9550-78398ADC5729}" type="presOf" srcId="{7AEB4BD3-FBE4-493D-901F-9C9D956D7B16}" destId="{6F6FE322-5FB2-406C-AAC8-7487F677009F}" srcOrd="0" destOrd="0" presId="urn:microsoft.com/office/officeart/2005/8/layout/gear1"/>
    <dgm:cxn modelId="{218E766D-6011-4A73-82FA-7A31A043A92A}" type="presOf" srcId="{7AEB4BD3-FBE4-493D-901F-9C9D956D7B16}" destId="{15C50E77-A562-45B4-838A-99117E3FD91B}" srcOrd="1" destOrd="0" presId="urn:microsoft.com/office/officeart/2005/8/layout/gear1"/>
    <dgm:cxn modelId="{B25FFE53-9EA3-4977-9EAD-D7E7B7C622D2}" srcId="{D8D040E6-C30C-41BE-B362-09FB586C6FBC}" destId="{FE079C20-30D6-4DCB-A53C-709ECD53F12D}" srcOrd="0" destOrd="0" parTransId="{0D1B549C-AB20-402B-8DA0-5FF0AFE5D5AC}" sibTransId="{9D705964-7CA5-4EAD-B00D-643EE7A28D8B}"/>
    <dgm:cxn modelId="{BE03A474-DF6E-4848-A157-E82940EEE2F3}" type="presOf" srcId="{028344A3-CF3F-4FEB-BB42-C210CBAFD0F0}" destId="{3DAF1939-1C2A-4803-BF91-59FFD7E733B2}" srcOrd="2" destOrd="0" presId="urn:microsoft.com/office/officeart/2005/8/layout/gear1"/>
    <dgm:cxn modelId="{52BF918F-5281-4EFC-994F-95A6BB36423B}" type="presOf" srcId="{7AEB4BD3-FBE4-493D-901F-9C9D956D7B16}" destId="{759766A1-3A3B-48EC-9ACB-45C6FBBCBC8B}" srcOrd="3" destOrd="0" presId="urn:microsoft.com/office/officeart/2005/8/layout/gear1"/>
    <dgm:cxn modelId="{72351999-DC3E-456B-A6BD-D208C9EF1FE9}" type="presOf" srcId="{8DE58CE0-2EDA-4952-A103-18E30710289B}" destId="{FFECA1BA-E398-4E4F-99D2-71D6EF395D37}" srcOrd="0" destOrd="0" presId="urn:microsoft.com/office/officeart/2005/8/layout/gear1"/>
    <dgm:cxn modelId="{44E1A29D-EF48-4881-A12E-686F1BC2892C}" type="presOf" srcId="{7F91CA0B-EE87-4FE4-B318-AD1A84F6998E}" destId="{71FD9658-9DBD-44C7-AE61-27766FED99E1}" srcOrd="0" destOrd="0" presId="urn:microsoft.com/office/officeart/2005/8/layout/gear1"/>
    <dgm:cxn modelId="{3B63A2B1-C056-4643-9817-506198F4B1E5}" type="presOf" srcId="{9D705964-7CA5-4EAD-B00D-643EE7A28D8B}" destId="{A503DB9A-807A-4F65-9A3C-D1494FFF98D9}" srcOrd="0" destOrd="0" presId="urn:microsoft.com/office/officeart/2005/8/layout/gear1"/>
    <dgm:cxn modelId="{8D56F4C8-16CE-4066-AA3B-94540B1E8689}" type="presOf" srcId="{028344A3-CF3F-4FEB-BB42-C210CBAFD0F0}" destId="{2F0F249F-C840-43F1-ACEB-EE5DF992CA97}" srcOrd="1" destOrd="0" presId="urn:microsoft.com/office/officeart/2005/8/layout/gear1"/>
    <dgm:cxn modelId="{8F98E8D6-01D8-41EA-B01C-00332D8EFD50}" type="presOf" srcId="{FE079C20-30D6-4DCB-A53C-709ECD53F12D}" destId="{3B68E790-A210-48B9-9B73-2CC329757ECB}" srcOrd="2" destOrd="0" presId="urn:microsoft.com/office/officeart/2005/8/layout/gear1"/>
    <dgm:cxn modelId="{1D58BEDB-E466-4D4D-89F0-9A67F887E010}" type="presOf" srcId="{028344A3-CF3F-4FEB-BB42-C210CBAFD0F0}" destId="{88DFE4BB-738C-424B-A253-B9E873DA5F4D}" srcOrd="0" destOrd="0" presId="urn:microsoft.com/office/officeart/2005/8/layout/gear1"/>
    <dgm:cxn modelId="{591887FE-808A-4A19-B6D2-9585161B3DAD}" srcId="{D8D040E6-C30C-41BE-B362-09FB586C6FBC}" destId="{028344A3-CF3F-4FEB-BB42-C210CBAFD0F0}" srcOrd="1" destOrd="0" parTransId="{CA0B0B29-CB8A-49D2-8EA0-EBD23D9733C8}" sibTransId="{8DE58CE0-2EDA-4952-A103-18E30710289B}"/>
    <dgm:cxn modelId="{01BB1ADA-6AA6-41ED-8EDD-5AAEA1BB04D0}" type="presParOf" srcId="{C5FDD933-C5AD-4E1D-8F58-520038BDB63F}" destId="{0CA3698A-3545-486A-AFF8-80C26EFF7A4A}" srcOrd="0" destOrd="0" presId="urn:microsoft.com/office/officeart/2005/8/layout/gear1"/>
    <dgm:cxn modelId="{39947B4B-A524-430A-8D7A-3B7C3BA28CFA}" type="presParOf" srcId="{C5FDD933-C5AD-4E1D-8F58-520038BDB63F}" destId="{8631815A-B03A-473E-BAE3-687F97A0D48D}" srcOrd="1" destOrd="0" presId="urn:microsoft.com/office/officeart/2005/8/layout/gear1"/>
    <dgm:cxn modelId="{31E2A5E3-501A-4BC9-81BC-073988E6F7D9}" type="presParOf" srcId="{C5FDD933-C5AD-4E1D-8F58-520038BDB63F}" destId="{3B68E790-A210-48B9-9B73-2CC329757ECB}" srcOrd="2" destOrd="0" presId="urn:microsoft.com/office/officeart/2005/8/layout/gear1"/>
    <dgm:cxn modelId="{2F812C2C-322C-4719-902D-151570BFEB59}" type="presParOf" srcId="{C5FDD933-C5AD-4E1D-8F58-520038BDB63F}" destId="{88DFE4BB-738C-424B-A253-B9E873DA5F4D}" srcOrd="3" destOrd="0" presId="urn:microsoft.com/office/officeart/2005/8/layout/gear1"/>
    <dgm:cxn modelId="{B406D76C-64CB-4C17-B199-B49EA7F5E6B8}" type="presParOf" srcId="{C5FDD933-C5AD-4E1D-8F58-520038BDB63F}" destId="{2F0F249F-C840-43F1-ACEB-EE5DF992CA97}" srcOrd="4" destOrd="0" presId="urn:microsoft.com/office/officeart/2005/8/layout/gear1"/>
    <dgm:cxn modelId="{723BC706-358D-4D92-A929-4D2E7C6E1EAB}" type="presParOf" srcId="{C5FDD933-C5AD-4E1D-8F58-520038BDB63F}" destId="{3DAF1939-1C2A-4803-BF91-59FFD7E733B2}" srcOrd="5" destOrd="0" presId="urn:microsoft.com/office/officeart/2005/8/layout/gear1"/>
    <dgm:cxn modelId="{5CBA07DC-BB61-41F2-9E18-1ECB4F91B680}" type="presParOf" srcId="{C5FDD933-C5AD-4E1D-8F58-520038BDB63F}" destId="{6F6FE322-5FB2-406C-AAC8-7487F677009F}" srcOrd="6" destOrd="0" presId="urn:microsoft.com/office/officeart/2005/8/layout/gear1"/>
    <dgm:cxn modelId="{8D4038FE-C351-4D1F-A3E2-9BF2D7CA4CF9}" type="presParOf" srcId="{C5FDD933-C5AD-4E1D-8F58-520038BDB63F}" destId="{15C50E77-A562-45B4-838A-99117E3FD91B}" srcOrd="7" destOrd="0" presId="urn:microsoft.com/office/officeart/2005/8/layout/gear1"/>
    <dgm:cxn modelId="{9F35FB2D-A823-4F96-BB66-35D31B4C50CD}" type="presParOf" srcId="{C5FDD933-C5AD-4E1D-8F58-520038BDB63F}" destId="{E08E681E-283D-46E8-86B7-5F1F0AD9B152}" srcOrd="8" destOrd="0" presId="urn:microsoft.com/office/officeart/2005/8/layout/gear1"/>
    <dgm:cxn modelId="{39133A16-1A0A-4918-B8CE-BDC9FA10EFD8}" type="presParOf" srcId="{C5FDD933-C5AD-4E1D-8F58-520038BDB63F}" destId="{759766A1-3A3B-48EC-9ACB-45C6FBBCBC8B}" srcOrd="9" destOrd="0" presId="urn:microsoft.com/office/officeart/2005/8/layout/gear1"/>
    <dgm:cxn modelId="{40BBE49D-C8B2-4DF5-B35E-DB8A523110FF}" type="presParOf" srcId="{C5FDD933-C5AD-4E1D-8F58-520038BDB63F}" destId="{A503DB9A-807A-4F65-9A3C-D1494FFF98D9}" srcOrd="10" destOrd="0" presId="urn:microsoft.com/office/officeart/2005/8/layout/gear1"/>
    <dgm:cxn modelId="{E90DE5DF-752A-423B-BFA3-3CDD7306BD22}" type="presParOf" srcId="{C5FDD933-C5AD-4E1D-8F58-520038BDB63F}" destId="{FFECA1BA-E398-4E4F-99D2-71D6EF395D37}" srcOrd="11" destOrd="0" presId="urn:microsoft.com/office/officeart/2005/8/layout/gear1"/>
    <dgm:cxn modelId="{39D72E7F-3A60-444E-B134-FBAFB860414B}" type="presParOf" srcId="{C5FDD933-C5AD-4E1D-8F58-520038BDB63F}" destId="{71FD9658-9DBD-44C7-AE61-27766FED99E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3698A-3545-486A-AFF8-80C26EFF7A4A}">
      <dsp:nvSpPr>
        <dsp:cNvPr id="0" name=""/>
        <dsp:cNvSpPr/>
      </dsp:nvSpPr>
      <dsp:spPr>
        <a:xfrm>
          <a:off x="3504628" y="2258955"/>
          <a:ext cx="2760946" cy="2760946"/>
        </a:xfrm>
        <a:prstGeom prst="gear9">
          <a:avLst/>
        </a:prstGeom>
        <a:solidFill>
          <a:srgbClr val="33CC3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122 M€</a:t>
          </a:r>
        </a:p>
      </dsp:txBody>
      <dsp:txXfrm>
        <a:off x="4059701" y="2905693"/>
        <a:ext cx="1650800" cy="1419184"/>
      </dsp:txXfrm>
    </dsp:sp>
    <dsp:sp modelId="{88DFE4BB-738C-424B-A253-B9E873DA5F4D}">
      <dsp:nvSpPr>
        <dsp:cNvPr id="0" name=""/>
        <dsp:cNvSpPr/>
      </dsp:nvSpPr>
      <dsp:spPr>
        <a:xfrm>
          <a:off x="1898259" y="1606368"/>
          <a:ext cx="2007960" cy="200796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14 JOURS</a:t>
          </a:r>
        </a:p>
      </dsp:txBody>
      <dsp:txXfrm>
        <a:off x="2403769" y="2114933"/>
        <a:ext cx="996940" cy="990830"/>
      </dsp:txXfrm>
    </dsp:sp>
    <dsp:sp modelId="{6F6FE322-5FB2-406C-AAC8-7487F677009F}">
      <dsp:nvSpPr>
        <dsp:cNvPr id="0" name=""/>
        <dsp:cNvSpPr/>
      </dsp:nvSpPr>
      <dsp:spPr>
        <a:xfrm rot="20700000">
          <a:off x="3022922" y="221080"/>
          <a:ext cx="1967391" cy="1967391"/>
        </a:xfrm>
        <a:prstGeom prst="gear6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>
              <a:solidFill>
                <a:srgbClr val="0000FF"/>
              </a:solidFill>
            </a:rPr>
            <a:t>86 </a:t>
          </a:r>
          <a:r>
            <a:rPr lang="fr-FR" sz="2800" kern="1200" dirty="0">
              <a:solidFill>
                <a:srgbClr val="0000FF"/>
              </a:solidFill>
            </a:rPr>
            <a:t>%</a:t>
          </a:r>
        </a:p>
      </dsp:txBody>
      <dsp:txXfrm rot="-20700000">
        <a:off x="3454429" y="652587"/>
        <a:ext cx="1104378" cy="1104378"/>
      </dsp:txXfrm>
    </dsp:sp>
    <dsp:sp modelId="{A503DB9A-807A-4F65-9A3C-D1494FFF98D9}">
      <dsp:nvSpPr>
        <dsp:cNvPr id="0" name=""/>
        <dsp:cNvSpPr/>
      </dsp:nvSpPr>
      <dsp:spPr>
        <a:xfrm>
          <a:off x="3301499" y="1837099"/>
          <a:ext cx="3534011" cy="3534011"/>
        </a:xfrm>
        <a:prstGeom prst="circularArrow">
          <a:avLst>
            <a:gd name="adj1" fmla="val 4688"/>
            <a:gd name="adj2" fmla="val 299029"/>
            <a:gd name="adj3" fmla="val 2532887"/>
            <a:gd name="adj4" fmla="val 1582571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CA1BA-E398-4E4F-99D2-71D6EF395D37}">
      <dsp:nvSpPr>
        <dsp:cNvPr id="0" name=""/>
        <dsp:cNvSpPr/>
      </dsp:nvSpPr>
      <dsp:spPr>
        <a:xfrm>
          <a:off x="1542653" y="1158539"/>
          <a:ext cx="2567679" cy="256767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D9658-9DBD-44C7-AE61-27766FED99E1}">
      <dsp:nvSpPr>
        <dsp:cNvPr id="0" name=""/>
        <dsp:cNvSpPr/>
      </dsp:nvSpPr>
      <dsp:spPr>
        <a:xfrm>
          <a:off x="2567844" y="-213395"/>
          <a:ext cx="2768475" cy="276847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cid:_1_150A7E70150A7C30004449E9C1257BA2" TargetMode="External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0.0839</cdr:x>
      <cdr:y>0.16198</cdr:y>
    </cdr:from>
    <cdr:to>
      <cdr:x>0.92346</cdr:x>
      <cdr:y>0.16198</cdr:y>
    </cdr:to>
    <cdr:cxnSp macro="">
      <cdr:nvCxnSpPr>
        <cdr:cNvPr id="3" name="Connecteur droit 2">
          <a:extLst xmlns:a="http://schemas.openxmlformats.org/drawingml/2006/main">
            <a:ext uri="{FF2B5EF4-FFF2-40B4-BE49-F238E27FC236}">
              <a16:creationId xmlns:a16="http://schemas.microsoft.com/office/drawing/2014/main" id="{6D943BD6-6B3D-4E88-8F09-F2D6D0C5B77D}"/>
            </a:ext>
          </a:extLst>
        </cdr:cNvPr>
        <cdr:cNvCxnSpPr/>
      </cdr:nvCxnSpPr>
      <cdr:spPr>
        <a:xfrm xmlns:a="http://schemas.openxmlformats.org/drawingml/2006/main">
          <a:off x="689152" y="635719"/>
          <a:ext cx="689567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0.00484</cdr:x>
      <cdr:y>0.03388</cdr:y>
    </cdr:from>
    <cdr:to>
      <cdr:x>0.18101</cdr:x>
      <cdr:y>0.13081</cdr:y>
    </cdr:to>
    <cdr:sp macro="" textlink="">
      <cdr:nvSpPr>
        <cdr:cNvPr id="2" name="ZoneTexte 2"/>
        <cdr:cNvSpPr txBox="1"/>
      </cdr:nvSpPr>
      <cdr:spPr>
        <a:xfrm xmlns:a="http://schemas.openxmlformats.org/drawingml/2006/main">
          <a:off x="39606" y="85993"/>
          <a:ext cx="1441633" cy="24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 b="1" dirty="0">
              <a:latin typeface="Arial" panose="020B0604020202020204" pitchFamily="34" charset="0"/>
              <a:cs typeface="Arial" panose="020B0604020202020204" pitchFamily="34" charset="0"/>
            </a:rPr>
            <a:t>En M€</a:t>
          </a:r>
        </a:p>
        <a:p xmlns:a="http://schemas.openxmlformats.org/drawingml/2006/main">
          <a:r>
            <a:rPr lang="fr-FR" sz="800" b="1" dirty="0">
              <a:latin typeface="Arial" panose="020B0604020202020204" pitchFamily="34" charset="0"/>
              <a:cs typeface="Arial" panose="020B0604020202020204" pitchFamily="34" charset="0"/>
            </a:rPr>
            <a:t>(Recettes et Dépenses)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0.02915</cdr:y>
    </cdr:from>
    <cdr:to>
      <cdr:x>0.1421</cdr:x>
      <cdr:y>0.12608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0" y="117445"/>
          <a:ext cx="1212738" cy="3905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fr-FR" sz="800" b="1">
              <a:latin typeface="Arial" panose="020B0604020202020204" pitchFamily="34" charset="0"/>
              <a:cs typeface="Arial" panose="020B0604020202020204" pitchFamily="34" charset="0"/>
            </a:rPr>
            <a:t>En M€</a:t>
          </a:r>
        </a:p>
        <a:p xmlns:a="http://schemas.openxmlformats.org/drawingml/2006/main">
          <a:pPr algn="l"/>
          <a:r>
            <a:rPr lang="fr-FR" sz="800" b="1">
              <a:latin typeface="Arial" panose="020B0604020202020204" pitchFamily="34" charset="0"/>
              <a:cs typeface="Arial" panose="020B0604020202020204" pitchFamily="34" charset="0"/>
            </a:rPr>
            <a:t>(Epargne brute et Epargne nette)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0.13077</cdr:x>
      <cdr:y>0.06761</cdr:y>
    </cdr:to>
    <cdr:sp macro="" textlink="">
      <cdr:nvSpPr>
        <cdr:cNvPr id="2" name="ZoneTexte 2">
          <a:extLst xmlns:a="http://schemas.openxmlformats.org/drawingml/2006/main">
            <a:ext uri="{FF2B5EF4-FFF2-40B4-BE49-F238E27FC236}">
              <a16:creationId xmlns:a16="http://schemas.microsoft.com/office/drawing/2014/main" id="{0203BEC6-CA27-4B42-BFC2-F4FC4524CE5E}"/>
            </a:ext>
          </a:extLst>
        </cdr:cNvPr>
        <cdr:cNvSpPr txBox="1"/>
      </cdr:nvSpPr>
      <cdr:spPr>
        <a:xfrm xmlns:a="http://schemas.openxmlformats.org/drawingml/2006/main">
          <a:off x="-1043607" y="-1340767"/>
          <a:ext cx="1034404" cy="2669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1" dirty="0">
              <a:latin typeface="Arial" panose="020B0604020202020204" pitchFamily="34" charset="0"/>
              <a:cs typeface="Arial" panose="020B0604020202020204" pitchFamily="34" charset="0"/>
            </a:rPr>
            <a:t>En M€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0.01103</cdr:x>
      <cdr:y>0.01805</cdr:y>
    </cdr:from>
    <cdr:to>
      <cdr:x>0.06621</cdr:x>
      <cdr:y>0.0782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6200" y="57150"/>
          <a:ext cx="3810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000" b="1">
              <a:latin typeface="Arial" panose="020B0604020202020204" pitchFamily="34" charset="0"/>
              <a:cs typeface="Arial" panose="020B0604020202020204" pitchFamily="34" charset="0"/>
            </a:rPr>
            <a:t>M€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0.56059</cdr:x>
      <cdr:y>0.78021</cdr:y>
    </cdr:from>
    <cdr:to>
      <cdr:x>0.62348</cdr:x>
      <cdr:y>0.85064</cdr:y>
    </cdr:to>
    <cdr:pic>
      <cdr:nvPicPr>
        <cdr:cNvPr id="3" name="Image 2" descr="cid:_1_150A7E70150A7C30004449E9C1257BA2">
          <a:extLst xmlns:a="http://schemas.openxmlformats.org/drawingml/2006/main">
            <a:ext uri="{FF2B5EF4-FFF2-40B4-BE49-F238E27FC236}">
              <a16:creationId xmlns:a16="http://schemas.microsoft.com/office/drawing/2014/main" id="{111F3441-797B-4547-8774-D384CC44BF5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r:link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127534" y="4079887"/>
          <a:ext cx="463048" cy="3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0.62175</cdr:x>
      <cdr:y>0.10929</cdr:y>
    </cdr:from>
    <cdr:to>
      <cdr:x>0.66354</cdr:x>
      <cdr:y>0.17087</cdr:y>
    </cdr:to>
    <cdr:pic>
      <cdr:nvPicPr>
        <cdr:cNvPr id="4" name="Image 3">
          <a:extLst xmlns:a="http://schemas.openxmlformats.org/drawingml/2006/main">
            <a:ext uri="{FF2B5EF4-FFF2-40B4-BE49-F238E27FC236}">
              <a16:creationId xmlns:a16="http://schemas.microsoft.com/office/drawing/2014/main" id="{DA398936-FA34-4432-82A9-A167B5F32FA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577809" y="571510"/>
          <a:ext cx="307693" cy="32201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0.28848</cdr:x>
      <cdr:y>0.14094</cdr:y>
    </cdr:from>
    <cdr:to>
      <cdr:x>0.37516</cdr:x>
      <cdr:y>0.18943</cdr:y>
    </cdr:to>
    <cdr:pic>
      <cdr:nvPicPr>
        <cdr:cNvPr id="6" name="Image 5">
          <a:extLst xmlns:a="http://schemas.openxmlformats.org/drawingml/2006/main">
            <a:ext uri="{FF2B5EF4-FFF2-40B4-BE49-F238E27FC236}">
              <a16:creationId xmlns:a16="http://schemas.microsoft.com/office/drawing/2014/main" id="{FEFBC78B-AAED-4318-8293-7BCEE5AA155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124049" y="737017"/>
          <a:ext cx="638210" cy="25356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0.00388</cdr:x>
      <cdr:y>0.50334</cdr:y>
    </cdr:from>
    <cdr:to>
      <cdr:x>0.15352</cdr:x>
      <cdr:y>0.56102</cdr:y>
    </cdr:to>
    <cdr:pic>
      <cdr:nvPicPr>
        <cdr:cNvPr id="7" name="Image 6">
          <a:extLst xmlns:a="http://schemas.openxmlformats.org/drawingml/2006/main">
            <a:ext uri="{FF2B5EF4-FFF2-40B4-BE49-F238E27FC236}">
              <a16:creationId xmlns:a16="http://schemas.microsoft.com/office/drawing/2014/main" id="{7D494237-84F4-46DD-8C4F-AAB5EDC504F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r="26866"/>
        <a:stretch xmlns:a="http://schemas.openxmlformats.org/drawingml/2006/main"/>
      </cdr:blipFill>
      <cdr:spPr bwMode="auto">
        <a:xfrm xmlns:a="http://schemas.openxmlformats.org/drawingml/2006/main">
          <a:off x="28575" y="2632087"/>
          <a:ext cx="1101773" cy="3016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0.06252</cdr:x>
      <cdr:y>0.3303</cdr:y>
    </cdr:from>
    <cdr:to>
      <cdr:x>0.13822</cdr:x>
      <cdr:y>0.38616</cdr:y>
    </cdr:to>
    <cdr:pic>
      <cdr:nvPicPr>
        <cdr:cNvPr id="8" name="Image 7">
          <a:extLst xmlns:a="http://schemas.openxmlformats.org/drawingml/2006/main">
            <a:ext uri="{FF2B5EF4-FFF2-40B4-BE49-F238E27FC236}">
              <a16:creationId xmlns:a16="http://schemas.microsoft.com/office/drawing/2014/main" id="{F3E98A2A-4AA4-4702-9549-70080CE3945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60344" y="1727190"/>
          <a:ext cx="557366" cy="29210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0.05606</cdr:x>
      <cdr:y>0.62356</cdr:y>
    </cdr:from>
    <cdr:to>
      <cdr:x>0.13277</cdr:x>
      <cdr:y>0.72495</cdr:y>
    </cdr:to>
    <cdr:pic>
      <cdr:nvPicPr>
        <cdr:cNvPr id="10" name="Image 9" descr="Résultat d’images pour logo crédit mutuel">
          <a:extLst xmlns:a="http://schemas.openxmlformats.org/drawingml/2006/main">
            <a:ext uri="{FF2B5EF4-FFF2-40B4-BE49-F238E27FC236}">
              <a16:creationId xmlns:a16="http://schemas.microsoft.com/office/drawing/2014/main" id="{8552AC30-43A3-4D7C-BAFF-029D55B318B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12729" y="3260733"/>
          <a:ext cx="564803" cy="53019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0.14748</cdr:x>
      <cdr:y>0.21311</cdr:y>
    </cdr:from>
    <cdr:to>
      <cdr:x>0.2044</cdr:x>
      <cdr:y>0.29326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D3DE32FF-47BD-4D50-8D78-F4D66A9D727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1085861" y="1114403"/>
          <a:ext cx="419092" cy="4191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0.6934</cdr:x>
      <cdr:y>0.17122</cdr:y>
    </cdr:from>
    <cdr:to>
      <cdr:x>0.87581</cdr:x>
      <cdr:y>0.23834</cdr:y>
    </cdr:to>
    <cdr:pic>
      <cdr:nvPicPr>
        <cdr:cNvPr id="11" name="chart">
          <a:extLst xmlns:a="http://schemas.openxmlformats.org/drawingml/2006/main">
            <a:ext uri="{FF2B5EF4-FFF2-40B4-BE49-F238E27FC236}">
              <a16:creationId xmlns:a16="http://schemas.microsoft.com/office/drawing/2014/main" id="{246A27B7-2D4A-4E9A-9162-399A8077905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/>
        <a:stretch xmlns:a="http://schemas.openxmlformats.org/drawingml/2006/main">
          <a:fillRect/>
        </a:stretch>
      </cdr:blipFill>
      <cdr:spPr>
        <a:xfrm xmlns:a="http://schemas.openxmlformats.org/drawingml/2006/main">
          <a:off x="5105370" y="895329"/>
          <a:ext cx="1343053" cy="3509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0.82385</cdr:x>
      <cdr:y>0.29203</cdr:y>
    </cdr:from>
    <cdr:to>
      <cdr:x>0.99432</cdr:x>
      <cdr:y>0.34668</cdr:y>
    </cdr:to>
    <cdr:pic>
      <cdr:nvPicPr>
        <cdr:cNvPr id="12" name="chart">
          <a:extLst xmlns:a="http://schemas.openxmlformats.org/drawingml/2006/main">
            <a:ext uri="{FF2B5EF4-FFF2-40B4-BE49-F238E27FC236}">
              <a16:creationId xmlns:a16="http://schemas.microsoft.com/office/drawing/2014/main" id="{F4C9D8EA-CFDE-45FA-8946-62C27673914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0"/>
        <a:stretch xmlns:a="http://schemas.openxmlformats.org/drawingml/2006/main">
          <a:fillRect/>
        </a:stretch>
      </cdr:blipFill>
      <cdr:spPr>
        <a:xfrm xmlns:a="http://schemas.openxmlformats.org/drawingml/2006/main">
          <a:off x="5041543" y="1312896"/>
          <a:ext cx="1043190" cy="24569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0.87322</cdr:x>
      <cdr:y>0.44834</cdr:y>
    </cdr:from>
    <cdr:to>
      <cdr:x>0.98706</cdr:x>
      <cdr:y>0.48998</cdr:y>
    </cdr:to>
    <cdr:pic>
      <cdr:nvPicPr>
        <cdr:cNvPr id="13" name="chart">
          <a:extLst xmlns:a="http://schemas.openxmlformats.org/drawingml/2006/main">
            <a:ext uri="{FF2B5EF4-FFF2-40B4-BE49-F238E27FC236}">
              <a16:creationId xmlns:a16="http://schemas.microsoft.com/office/drawing/2014/main" id="{973E5B7B-F61E-416B-BD9D-52971104866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1"/>
        <a:stretch xmlns:a="http://schemas.openxmlformats.org/drawingml/2006/main">
          <a:fillRect/>
        </a:stretch>
      </cdr:blipFill>
      <cdr:spPr>
        <a:xfrm xmlns:a="http://schemas.openxmlformats.org/drawingml/2006/main">
          <a:off x="6429375" y="2344475"/>
          <a:ext cx="838200" cy="21772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0.75162</cdr:x>
      <cdr:y>0.69034</cdr:y>
    </cdr:from>
    <cdr:to>
      <cdr:x>0.8577</cdr:x>
      <cdr:y>0.75158</cdr:y>
    </cdr:to>
    <cdr:pic>
      <cdr:nvPicPr>
        <cdr:cNvPr id="14" name="chart">
          <a:extLst xmlns:a="http://schemas.openxmlformats.org/drawingml/2006/main">
            <a:ext uri="{FF2B5EF4-FFF2-40B4-BE49-F238E27FC236}">
              <a16:creationId xmlns:a16="http://schemas.microsoft.com/office/drawing/2014/main" id="{11021D2E-655B-4E6D-A666-0B6FF7C8EE2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2"/>
        <a:stretch xmlns:a="http://schemas.openxmlformats.org/drawingml/2006/main">
          <a:fillRect/>
        </a:stretch>
      </cdr:blipFill>
      <cdr:spPr>
        <a:xfrm xmlns:a="http://schemas.openxmlformats.org/drawingml/2006/main">
          <a:off x="5534061" y="3609955"/>
          <a:ext cx="781048" cy="32023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1C8C-CDC7-4CBE-AD5B-5B5D4F5D1172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047BA-2C61-4800-A01C-CD5648B373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361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3CD0F-F9CF-43AE-9350-758638B3197C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B77EE-DE11-4E3C-9DC3-2047CC8CE2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53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6FC2C96-2757-48AC-83D7-81DCFD22B6D9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3373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46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3474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6950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965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2172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4859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8321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530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0333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80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583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282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5685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381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5075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1135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820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34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8355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13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9422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8549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7665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344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745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7713" indent="-2873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0938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972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73275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04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876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448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02075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88C1-D3B1-4456-A1B6-11C82F2ADBC3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60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7127D-A161-4DF9-86D7-950A826F9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EE0901-E220-43C7-8E77-25EE6AF88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5864AD-BC28-48E7-A364-6ED7018D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85D-3DA9-46E9-942B-B8C89795745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A6D923-A398-4790-8A2D-F3525DBE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44A8AA-59EC-44C6-8220-C87BA0B8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0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B6AA64-1B7E-43D5-BA64-1DA6FBD5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D9ABBF-06BB-41F0-90A7-DAB17B4A5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75365A-336E-49E1-97BD-863ABDB3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04BD-9790-4FE9-BE7B-4ED04422EB5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EA5334-76BB-4DFE-BA0F-A5CEFA701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A3816D-D179-41E0-A4EE-8D46E977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67F6B6-A97A-4DF3-A00C-EC15E8D97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2A9131-43C0-441B-A210-6BFFA6F52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8D65EB-B75B-4B5D-9871-0386E7BE7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B4EF-9157-4DAA-88D3-953F602458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0F4239-5417-4018-9612-6906892A4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4A1A2E-BCD1-44AB-A5B7-F8B8E65C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32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22C3-FB36-4BC9-83D1-20E04C1D5D9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25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BC0C-D6DE-4798-88BF-0D32D798655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2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2C87-9F5F-499D-BB80-825957E1408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74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4F27-25C3-48BA-AA4E-CC260BB6804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36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A454-CED6-4055-A922-2C34CC8E7A4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2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0E2C-C69E-4EA2-94F9-5BFB4445144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7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179A-C2B3-4601-981F-DB3C87C32C0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32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A493-58BE-4D08-ACFB-1A83357EBA0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8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FDBFC5-CABC-4E28-9C65-1BD0A4F1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4C941B-75D0-4ADF-815E-980447419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A933EC-19FE-461E-9D86-F8400BC66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9BF1-02A3-4FA5-86F0-E536802AD1D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C13ED3-7787-40D4-990E-AE51DE22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786EB-9C69-42C0-B01F-A1C386BC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83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BEFE-C691-4B34-827F-F990F574DCC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07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875C-A458-4634-A51D-7E0EDF31FE0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44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9235-7554-41AE-936C-2DF8880638F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5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734F8-E7D9-4A39-B602-7FF2F821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CE7126-4B8F-4950-888A-13CFD6C2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70F848-986A-4D45-BDE4-5D2A55E1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3B8B-B787-49DF-9A48-024070637B0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FB1660-3137-43B7-B1A2-2B828468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77FA95-2AB5-43FC-92AE-7DDECA38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8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9C318-5A2E-415C-B7E0-83881F60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8CF6C-EFE4-4F8A-8161-7AA1DC18B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474552-F8A0-4258-A28C-403F5CF74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2BC07C-9EC8-486C-9CA2-68B061F1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A959-CAC6-4505-91CC-F9405CA324D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1F00F8-2994-42A1-A70B-BE8A67F7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1AEBAD-BAEE-4CCF-9663-042753F2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5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B35C9-A7CC-4C7E-A8A6-93798F6A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70D784-A4AC-4586-B465-3EC0347A8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5EE3F1-DD8B-4427-B7CF-4A6D1590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450DB1-305C-4F11-B489-D7BA7A59F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E5ADDE1-FD75-4740-9BD9-09DEB6F74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D250D91-41B7-41D6-977E-E1048380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097-F90F-40D2-BB0E-A7736459DE5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7F96E9-7661-4460-898D-EFD2FC5D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E7C0713-00B3-44B6-A687-949D4734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4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D3E6F-0198-4E4B-9804-7074BA64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FBA4B6-DEB4-4854-90F9-B320876FC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5806-3FEE-4FD9-B758-134EDF2E41F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004085-F39B-4385-A08F-2E3C5CB1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DF6531-BA1C-4E8C-992D-8FDCD456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FDA2DB-7E73-406D-B8C4-4641B59E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E56D-8C12-4261-BCFA-178B394609B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2A0B7D-D3EB-46CA-81EA-DF2B0051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4D5411-66D8-4350-842C-A75FD2E2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9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D5E8D0-A87E-430A-9D82-637641E8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A5D4B2-7475-4DF7-8816-B7D7FF08C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691CE5-2D72-49D1-9628-F3BC31829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9B659-579D-4064-A670-0FAFDD3FD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C05E-3496-4565-AE78-E6402165696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850049-4C5F-4532-97C0-9016AE5B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D371F4-7481-4A47-9DCF-9E18AC03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7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89368-EC9D-433C-91C0-E85208B1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398561-8C39-4D17-9FEF-60F12FAC5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E89C1A-1B88-47DA-83CE-D3A8CA8B4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10A728-06FC-4F45-8853-2410BE83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3E1D-90E6-4C10-A5C7-D58FCC7E487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02D6F7-27D5-4D77-8B47-400797600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EA97C6-E56B-4197-AA47-803E4B72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0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1433E0-39C4-4CF0-B55F-DD174A87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0C085A-E419-4D4A-95B2-0C8AC5E6B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B615EC-D133-4502-8432-5D776AF78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087F-B2DD-42C4-8627-B38838AE9448}" type="datetime1">
              <a:rPr lang="fr-FR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F45292-20A4-4867-AD43-DF2198A8D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t>Direction des Finances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3D7328-1A12-4853-8528-AFC0000DF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18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72DE-9C32-45CE-A346-F99B2BF49E1D}" type="datetime1">
              <a:rPr lang="fr-FR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t>15/06/2023</a:t>
            </a:fld>
            <a:endParaRPr lang="fr-FR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t>Direction des Finances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6AF78-BCD0-475B-A98B-A56DB2ECEBB9}" type="slidenum">
              <a:rPr lang="fr-FR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068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chart" Target="../charts/chart8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chart" Target="../charts/chart9.x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chart" Target="../charts/chart10.x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chart" Target="../charts/chart11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chart" Target="../charts/chart12.x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chart" Target="../charts/chart15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chart" Target="../charts/chart16.x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chart" Target="../charts/chart17.xml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openxmlformats.org/officeDocument/2006/relationships/chart" Target="../charts/chart18.xml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chart" Target="../charts/chart19.xml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5" Type="http://schemas.openxmlformats.org/officeDocument/2006/relationships/chart" Target="../charts/chart20.xml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6" Type="http://schemas.openxmlformats.org/officeDocument/2006/relationships/chart" Target="../charts/chart21.xml"/><Relationship Id="rId5" Type="http://schemas.openxmlformats.org/officeDocument/2006/relationships/image" Target="../media/image16.png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5" Type="http://schemas.openxmlformats.org/officeDocument/2006/relationships/chart" Target="../charts/chart22.xml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5" Type="http://schemas.openxmlformats.org/officeDocument/2006/relationships/chart" Target="../charts/chart23.xml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5" Type="http://schemas.openxmlformats.org/officeDocument/2006/relationships/chart" Target="../charts/chart24.xml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5" Type="http://schemas.openxmlformats.org/officeDocument/2006/relationships/chart" Target="../charts/chart25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6" Type="http://schemas.openxmlformats.org/officeDocument/2006/relationships/image" Target="../media/image2.wmf"/><Relationship Id="rId5" Type="http://schemas.openxmlformats.org/officeDocument/2006/relationships/image" Target="../media/image17.png"/><Relationship Id="rId4" Type="http://schemas.microsoft.com/office/2014/relationships/chartEx" Target="../charts/chartEx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5" Type="http://schemas.openxmlformats.org/officeDocument/2006/relationships/chart" Target="../charts/chart26.xml"/><Relationship Id="rId4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5" Type="http://schemas.openxmlformats.org/officeDocument/2006/relationships/chart" Target="../charts/chart27.xml"/><Relationship Id="rId4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5" Type="http://schemas.openxmlformats.org/officeDocument/2006/relationships/chart" Target="../charts/chart28.xml"/><Relationship Id="rId4" Type="http://schemas.openxmlformats.org/officeDocument/2006/relationships/image" Target="../media/image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6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wmf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chart" Target="../charts/chart6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4"/>
          <p:cNvSpPr>
            <a:spLocks noChangeArrowheads="1"/>
          </p:cNvSpPr>
          <p:nvPr/>
        </p:nvSpPr>
        <p:spPr bwMode="auto">
          <a:xfrm>
            <a:off x="2" y="0"/>
            <a:ext cx="1163515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2800">
              <a:solidFill>
                <a:prstClr val="black"/>
              </a:solidFill>
            </a:endParaRPr>
          </a:p>
        </p:txBody>
      </p:sp>
      <p:sp>
        <p:nvSpPr>
          <p:cNvPr id="2053" name="Text Box 55"/>
          <p:cNvSpPr txBox="1">
            <a:spLocks noChangeArrowheads="1"/>
          </p:cNvSpPr>
          <p:nvPr/>
        </p:nvSpPr>
        <p:spPr bwMode="auto">
          <a:xfrm rot="-5400000">
            <a:off x="-2216288" y="2599606"/>
            <a:ext cx="569135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600" dirty="0">
                <a:solidFill>
                  <a:prstClr val="white"/>
                </a:solidFill>
                <a:latin typeface="Helvetica" pitchFamily="-65" charset="0"/>
              </a:rPr>
              <a:t>Conseil départemental de Vaucluse</a:t>
            </a:r>
            <a:endParaRPr lang="fr-FR" altLang="fr-FR" sz="2600" dirty="0">
              <a:solidFill>
                <a:prstClr val="black"/>
              </a:solidFill>
              <a:latin typeface="Helvetica" pitchFamily="-65" charset="0"/>
            </a:endParaRPr>
          </a:p>
        </p:txBody>
      </p:sp>
      <p:pic>
        <p:nvPicPr>
          <p:cNvPr id="2054" name="Picture 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" y="6151754"/>
            <a:ext cx="2133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713789" y="6406193"/>
            <a:ext cx="1430215" cy="457200"/>
          </a:xfrm>
        </p:spPr>
        <p:txBody>
          <a:bodyPr/>
          <a:lstStyle/>
          <a:p>
            <a:pPr>
              <a:defRPr/>
            </a:pPr>
            <a:fld id="{745BBEA3-3AE2-4270-9EB3-BF9A52D2A7CD}" type="slidenum"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fr-FR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380312" y="6254346"/>
            <a:ext cx="1666947" cy="5107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cap="small" dirty="0">
                <a:solidFill>
                  <a:srgbClr val="0066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Pôle Ressources </a:t>
            </a:r>
          </a:p>
          <a:p>
            <a:pPr algn="ctr"/>
            <a:r>
              <a:rPr lang="fr-FR" sz="1200" b="1" cap="small" dirty="0">
                <a:solidFill>
                  <a:srgbClr val="0066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Direction des Finances</a:t>
            </a:r>
          </a:p>
        </p:txBody>
      </p:sp>
      <p:pic>
        <p:nvPicPr>
          <p:cNvPr id="9" name="Picture 9" descr="pt V2-bl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73" y="116632"/>
            <a:ext cx="2781300" cy="3055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07904" y="1484828"/>
            <a:ext cx="6174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0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Compte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0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Financier Unique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0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2022 </a:t>
            </a:r>
            <a:endParaRPr kumimoji="0" lang="fr-FR" sz="70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3371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31FC96-6C05-4534-98C0-D4D72097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492875"/>
            <a:ext cx="3086100" cy="365125"/>
          </a:xfrm>
        </p:spPr>
        <p:txBody>
          <a:bodyPr/>
          <a:lstStyle/>
          <a:p>
            <a:r>
              <a:rPr lang="fr-FR" dirty="0"/>
              <a:t>Direction des Finances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3A9877-791E-4978-8325-C46136D4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92E6AF78-BCD0-475B-A98B-A56DB2ECEBB9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9" name="Picture 9" descr="pt V2-bleu">
            <a:extLst>
              <a:ext uri="{FF2B5EF4-FFF2-40B4-BE49-F238E27FC236}">
                <a16:creationId xmlns:a16="http://schemas.microsoft.com/office/drawing/2014/main" id="{646463C2-9DAC-4BBD-9293-B5ECDCE0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801" y="5778000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D2BB6CD-A3C5-41B8-981E-92EF9FE0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Rectangle 1030">
            <a:extLst>
              <a:ext uri="{FF2B5EF4-FFF2-40B4-BE49-F238E27FC236}">
                <a16:creationId xmlns:a16="http://schemas.microsoft.com/office/drawing/2014/main" id="{FD8640B4-73D4-4329-9F08-AACA9E92D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3910" y="129376"/>
            <a:ext cx="7886700" cy="757130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Dépenses d’Insertion en €/habitant*</a:t>
            </a:r>
            <a:br>
              <a:rPr lang="fr-FR" alt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Départements de 500 000 à 749 999 hab.</a:t>
            </a:r>
            <a:endParaRPr lang="fr-FR" altLang="fr-FR" sz="20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0246D75-7794-42C5-9D36-9F79378DDA84}"/>
              </a:ext>
            </a:extLst>
          </p:cNvPr>
          <p:cNvSpPr txBox="1"/>
          <p:nvPr/>
        </p:nvSpPr>
        <p:spPr>
          <a:xfrm>
            <a:off x="965034" y="1029983"/>
            <a:ext cx="82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€/hab.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C43FD4-A055-4CFF-8972-30A750C39A43}"/>
              </a:ext>
            </a:extLst>
          </p:cNvPr>
          <p:cNvSpPr/>
          <p:nvPr/>
        </p:nvSpPr>
        <p:spPr>
          <a:xfrm>
            <a:off x="2807788" y="5237771"/>
            <a:ext cx="47165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Départements de même strate (données 2021) : moyenne = 158 €/hab.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Département de Vaucluse (données 2021) = 191 €/hab.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Département de Vaucluse (données 2022) =  180 €/hab. </a:t>
            </a:r>
          </a:p>
          <a:p>
            <a:pPr lvl="0">
              <a:spcBef>
                <a:spcPct val="50000"/>
              </a:spcBef>
            </a:pPr>
            <a:r>
              <a:rPr lang="fr-FR" altLang="fr-FR" sz="1200" b="1" dirty="0">
                <a:solidFill>
                  <a:prstClr val="black"/>
                </a:solidFill>
                <a:latin typeface="Times New Roman" pitchFamily="18" charset="0"/>
              </a:rPr>
              <a:t>Moyenne nationale  (données 2022) = 176 €/hab.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6D5D7D-A3EC-4E10-A318-96A8F8704A43}"/>
              </a:ext>
            </a:extLst>
          </p:cNvPr>
          <p:cNvSpPr/>
          <p:nvPr/>
        </p:nvSpPr>
        <p:spPr>
          <a:xfrm>
            <a:off x="2474522" y="5342257"/>
            <a:ext cx="216024" cy="156372"/>
          </a:xfrm>
          <a:prstGeom prst="rect">
            <a:avLst/>
          </a:prstGeom>
          <a:solidFill>
            <a:srgbClr val="80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A3EEA-DBDE-4A00-85BE-66C76B026A1B}"/>
              </a:ext>
            </a:extLst>
          </p:cNvPr>
          <p:cNvSpPr/>
          <p:nvPr/>
        </p:nvSpPr>
        <p:spPr>
          <a:xfrm>
            <a:off x="2474522" y="5635200"/>
            <a:ext cx="216024" cy="1563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6373FA-FF0F-4FD4-AA44-5A73FD4DCF76}"/>
              </a:ext>
            </a:extLst>
          </p:cNvPr>
          <p:cNvSpPr/>
          <p:nvPr/>
        </p:nvSpPr>
        <p:spPr>
          <a:xfrm>
            <a:off x="2474522" y="5965039"/>
            <a:ext cx="216024" cy="15637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59B8D5A-2527-4BAC-BF64-8F8121DE53DC}"/>
              </a:ext>
            </a:extLst>
          </p:cNvPr>
          <p:cNvCxnSpPr>
            <a:cxnSpLocks/>
          </p:cNvCxnSpPr>
          <p:nvPr/>
        </p:nvCxnSpPr>
        <p:spPr>
          <a:xfrm>
            <a:off x="2474522" y="6237312"/>
            <a:ext cx="2160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 Box 7">
            <a:extLst>
              <a:ext uri="{FF2B5EF4-FFF2-40B4-BE49-F238E27FC236}">
                <a16:creationId xmlns:a16="http://schemas.microsoft.com/office/drawing/2014/main" id="{F57DE42A-E204-4951-87BF-ADF79CF0954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571773"/>
              </p:ext>
            </p:extLst>
          </p:nvPr>
        </p:nvGraphicFramePr>
        <p:xfrm>
          <a:off x="955664" y="1214332"/>
          <a:ext cx="8015576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D2FCBEF-43EC-4470-BF08-6863B7D7AD91}"/>
              </a:ext>
            </a:extLst>
          </p:cNvPr>
          <p:cNvCxnSpPr/>
          <p:nvPr/>
        </p:nvCxnSpPr>
        <p:spPr>
          <a:xfrm>
            <a:off x="1619672" y="2420888"/>
            <a:ext cx="712879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 Box 8">
            <a:extLst>
              <a:ext uri="{FF2B5EF4-FFF2-40B4-BE49-F238E27FC236}">
                <a16:creationId xmlns:a16="http://schemas.microsoft.com/office/drawing/2014/main" id="{ED9BE401-2987-4359-885E-28DADADA3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910" y="6569703"/>
            <a:ext cx="74168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900" b="1" dirty="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fr-FR" altLang="fr-FR" sz="900" dirty="0">
                <a:solidFill>
                  <a:srgbClr val="000000"/>
                </a:solidFill>
                <a:latin typeface="Times New Roman" pitchFamily="18" charset="0"/>
              </a:rPr>
              <a:t>Fonctions 447 et 448 y compris frais de personnel</a:t>
            </a:r>
          </a:p>
        </p:txBody>
      </p:sp>
    </p:spTree>
    <p:extLst>
      <p:ext uri="{BB962C8B-B14F-4D97-AF65-F5344CB8AC3E}">
        <p14:creationId xmlns:p14="http://schemas.microsoft.com/office/powerpoint/2010/main" val="386290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pt V2-bleu">
            <a:extLst>
              <a:ext uri="{FF2B5EF4-FFF2-40B4-BE49-F238E27FC236}">
                <a16:creationId xmlns:a16="http://schemas.microsoft.com/office/drawing/2014/main" id="{3538AFCE-0140-485A-9EDA-F9318B1C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896" y="5773760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19848" y="91287"/>
            <a:ext cx="7809231" cy="701731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 Personnalisée d’Autonomie</a:t>
            </a:r>
            <a:b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2012-2022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76736" y="6488574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61009" y="6488574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87623" y="5229200"/>
            <a:ext cx="767368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 b="1" dirty="0">
                <a:latin typeface="Times New Roman" pitchFamily="18" charset="0"/>
              </a:rPr>
              <a:t>Le montant de l’APA en 2022 atteint 49,5 millions d’euros. Cette dépense se répartit entre l’APA à domicile (30,7 millions d’euros) et l’APA en établissements (18,8 millions d’euros). En contrepartie, la Caisse Nationale de Solidarité  pour l’Autonomie (CNSA) a versé au Département de Vaucluse 23,8 millions d’euros en 2022, soit une couverture de 48 % des dépenses. Le coût net pour 2022 s’élève pour le Département à 25,7 millions d’euros.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30520" y="1156742"/>
            <a:ext cx="887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M€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181421"/>
              </p:ext>
            </p:extLst>
          </p:nvPr>
        </p:nvGraphicFramePr>
        <p:xfrm>
          <a:off x="827583" y="1356996"/>
          <a:ext cx="8290825" cy="341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 Box 7">
            <a:extLst>
              <a:ext uri="{FF2B5EF4-FFF2-40B4-BE49-F238E27FC236}">
                <a16:creationId xmlns:a16="http://schemas.microsoft.com/office/drawing/2014/main" id="{52B80BA9-06B6-43E3-B5B5-243F4A9A85C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0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pt V2-bleu">
            <a:extLst>
              <a:ext uri="{FF2B5EF4-FFF2-40B4-BE49-F238E27FC236}">
                <a16:creationId xmlns:a16="http://schemas.microsoft.com/office/drawing/2014/main" id="{AC428E9F-3272-419D-9F94-910C1EF4F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929" y="5763837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98192" y="76878"/>
            <a:ext cx="7809231" cy="701731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Dépenses totales APA (y/c frais de structure) en €/habitant*</a:t>
            </a:r>
            <a:b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Départements de 500 000 à 749 999 hab.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73939" y="6492834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71692" y="6471647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70460" y="5223595"/>
            <a:ext cx="626469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 dirty="0">
                <a:latin typeface="Times New Roman" pitchFamily="18" charset="0"/>
              </a:rPr>
              <a:t>Départements de même strate (données 2021) : moyenne = 95 €/hab.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 dirty="0">
                <a:latin typeface="Times New Roman" pitchFamily="18" charset="0"/>
              </a:rPr>
              <a:t>Département de Vaucluse (données 2021)  = 85 €/hab.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 dirty="0">
                <a:latin typeface="Times New Roman" pitchFamily="18" charset="0"/>
              </a:rPr>
              <a:t>Département de Vaucluse (données 2022)  = 88 €/hab.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 dirty="0">
                <a:latin typeface="Times New Roman" pitchFamily="18" charset="0"/>
              </a:rPr>
              <a:t>Moyenne nationale (données 2022) = 99 €/hab.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4436" y="5301208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54436" y="5572013"/>
            <a:ext cx="216024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61332" y="5877272"/>
            <a:ext cx="216024" cy="144016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394408" y="6492834"/>
            <a:ext cx="48337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 b="1" dirty="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fr-FR" altLang="fr-FR" sz="1000" dirty="0">
                <a:solidFill>
                  <a:srgbClr val="000000"/>
                </a:solidFill>
                <a:latin typeface="Times New Roman" pitchFamily="18" charset="0"/>
              </a:rPr>
              <a:t>Fonction 43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1726251" y="6237312"/>
            <a:ext cx="28618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12730" y="949107"/>
            <a:ext cx="82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€/hab.</a:t>
            </a: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143207"/>
              </p:ext>
            </p:extLst>
          </p:nvPr>
        </p:nvGraphicFramePr>
        <p:xfrm>
          <a:off x="919664" y="1216515"/>
          <a:ext cx="8116831" cy="402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Connecteur droit 4"/>
          <p:cNvCxnSpPr/>
          <p:nvPr/>
        </p:nvCxnSpPr>
        <p:spPr>
          <a:xfrm>
            <a:off x="1394408" y="2204864"/>
            <a:ext cx="729328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 Box 7">
            <a:extLst>
              <a:ext uri="{FF2B5EF4-FFF2-40B4-BE49-F238E27FC236}">
                <a16:creationId xmlns:a16="http://schemas.microsoft.com/office/drawing/2014/main" id="{9863B342-A3C7-4B83-89CA-394ABADA11C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26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pt V2-bleu">
            <a:extLst>
              <a:ext uri="{FF2B5EF4-FFF2-40B4-BE49-F238E27FC236}">
                <a16:creationId xmlns:a16="http://schemas.microsoft.com/office/drawing/2014/main" id="{B3596BAB-6A73-49B1-A095-6150EA3E0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455" y="5767751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212769" y="65732"/>
            <a:ext cx="7809231" cy="701731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Allocations de Prestation de Compensation du Handicap (PCH) </a:t>
            </a:r>
            <a:b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2012-2022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46376" y="6470847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75527" y="6492873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98825" y="5452343"/>
            <a:ext cx="80231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Times New Roman" pitchFamily="18" charset="0"/>
              </a:rPr>
              <a:t>Les dépenses liées à la PCH connaissent une évolution rapide. Les allocations versées en 2022 s’élèvent à 19,4 millions d’euros. La contribution de la CNSA représente 6,6 M€. Elle ne permet de couvrir que 30 % de la charge de la PCH. Le coût net en 2022 , pour le Département, atteint 12,8 millions d’euros.</a:t>
            </a:r>
            <a:r>
              <a:rPr lang="fr-FR" altLang="fr-FR" sz="1200" b="1" dirty="0">
                <a:latin typeface="Times New Roman" pitchFamily="18" charset="0"/>
              </a:rPr>
              <a:t> 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48002" y="1083595"/>
            <a:ext cx="887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M€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00000000-0008-0000-0C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507342"/>
              </p:ext>
            </p:extLst>
          </p:nvPr>
        </p:nvGraphicFramePr>
        <p:xfrm>
          <a:off x="871120" y="1083595"/>
          <a:ext cx="8261356" cy="435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 Box 7">
            <a:extLst>
              <a:ext uri="{FF2B5EF4-FFF2-40B4-BE49-F238E27FC236}">
                <a16:creationId xmlns:a16="http://schemas.microsoft.com/office/drawing/2014/main" id="{FC9E658B-8E97-46FB-A95A-F1D91E4C524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38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 descr="pt V2-bleu">
            <a:extLst>
              <a:ext uri="{FF2B5EF4-FFF2-40B4-BE49-F238E27FC236}">
                <a16:creationId xmlns:a16="http://schemas.microsoft.com/office/drawing/2014/main" id="{E0B7A352-F664-4DFA-B812-AA82A8558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654" y="5778000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60402" y="58772"/>
            <a:ext cx="7809231" cy="701731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Dépenses de l’Aide Sociale à l’Enfance (ASE) en €/habitant* </a:t>
            </a:r>
            <a:b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Départements de 500 000 à 749 999 hab.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57900" y="6520871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74135" y="6488410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07704" y="5272752"/>
            <a:ext cx="626469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 dirty="0">
                <a:latin typeface="Times New Roman" pitchFamily="18" charset="0"/>
              </a:rPr>
              <a:t>Départements de même strate (données 2021) : moyenne = 118 €/hab.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 dirty="0">
                <a:latin typeface="Times New Roman" pitchFamily="18" charset="0"/>
              </a:rPr>
              <a:t>Département de Vaucluse (données 2021) = 127 €/hab.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 dirty="0">
                <a:latin typeface="Times New Roman" pitchFamily="18" charset="0"/>
              </a:rPr>
              <a:t>Département de Vaucluse (données 2022) = 127 €/hab.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 dirty="0">
                <a:latin typeface="Times New Roman" pitchFamily="18" charset="0"/>
              </a:rPr>
              <a:t>Moyenne nationale (données 2021) = 135 €/hab.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4436" y="5301208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54436" y="5572013"/>
            <a:ext cx="216024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61332" y="5877272"/>
            <a:ext cx="216024" cy="144016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352142" y="6560390"/>
            <a:ext cx="458801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 b="1" dirty="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fr-FR" altLang="fr-FR" sz="1000" dirty="0">
                <a:solidFill>
                  <a:srgbClr val="000000"/>
                </a:solidFill>
                <a:latin typeface="Times New Roman" pitchFamily="18" charset="0"/>
              </a:rPr>
              <a:t>Fonction  4213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1761332" y="6237312"/>
            <a:ext cx="20912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87136" y="1016355"/>
            <a:ext cx="82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€/hab.</a:t>
            </a:r>
          </a:p>
        </p:txBody>
      </p:sp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00000000-0008-0000-0D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046866"/>
              </p:ext>
            </p:extLst>
          </p:nvPr>
        </p:nvGraphicFramePr>
        <p:xfrm>
          <a:off x="790574" y="1115708"/>
          <a:ext cx="8340019" cy="415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Connecteur droit 4"/>
          <p:cNvCxnSpPr/>
          <p:nvPr/>
        </p:nvCxnSpPr>
        <p:spPr>
          <a:xfrm>
            <a:off x="1323245" y="1988840"/>
            <a:ext cx="738219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 Box 7">
            <a:extLst>
              <a:ext uri="{FF2B5EF4-FFF2-40B4-BE49-F238E27FC236}">
                <a16:creationId xmlns:a16="http://schemas.microsoft.com/office/drawing/2014/main" id="{0AC4D2AB-1176-4B18-BB7D-8496F70C17D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1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pt V2-bleu">
            <a:extLst>
              <a:ext uri="{FF2B5EF4-FFF2-40B4-BE49-F238E27FC236}">
                <a16:creationId xmlns:a16="http://schemas.microsoft.com/office/drawing/2014/main" id="{F37FE1F7-605B-4DB2-A963-B143B0489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91" y="5778000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73230" y="64791"/>
            <a:ext cx="7809231" cy="424732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Répartition des dépenses de fonctionnement 2022 par fonction*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046376" y="6482741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66851" y="6482741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26443" y="653257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M€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67744" y="6526228"/>
            <a:ext cx="4536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* Avec ventilation des dépenses de personnel par fonction</a:t>
            </a: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914016"/>
              </p:ext>
            </p:extLst>
          </p:nvPr>
        </p:nvGraphicFramePr>
        <p:xfrm>
          <a:off x="1148643" y="493103"/>
          <a:ext cx="7905750" cy="61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Box 7">
            <a:extLst>
              <a:ext uri="{FF2B5EF4-FFF2-40B4-BE49-F238E27FC236}">
                <a16:creationId xmlns:a16="http://schemas.microsoft.com/office/drawing/2014/main" id="{C7057F4A-77CF-4EA1-98E6-FFB17618989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87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pt V2-bleu">
            <a:extLst>
              <a:ext uri="{FF2B5EF4-FFF2-40B4-BE49-F238E27FC236}">
                <a16:creationId xmlns:a16="http://schemas.microsoft.com/office/drawing/2014/main" id="{27218F69-493B-42E7-89CB-4E6FC38FC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49" y="5777998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44914" y="44543"/>
            <a:ext cx="7809231" cy="424732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des ratios d’épargne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27684" y="6479291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56384" y="6488233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ZoneTexte 14"/>
          <p:cNvSpPr txBox="1">
            <a:spLocks noChangeArrowheads="1"/>
          </p:cNvSpPr>
          <p:nvPr/>
        </p:nvSpPr>
        <p:spPr bwMode="auto">
          <a:xfrm>
            <a:off x="1234259" y="5833127"/>
            <a:ext cx="7352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/>
              <a:t>Les différents soldes d’épargne continuent leur progression en 2022.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/>
              <a:t>Notre épargne nette a permis d’autofinancer plus de 78 % de nos dépenses d’équipement.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00000000-0008-0000-0F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879279"/>
              </p:ext>
            </p:extLst>
          </p:nvPr>
        </p:nvGraphicFramePr>
        <p:xfrm>
          <a:off x="930520" y="479863"/>
          <a:ext cx="8183263" cy="2538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00000000-0008-0000-0F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775851"/>
              </p:ext>
            </p:extLst>
          </p:nvPr>
        </p:nvGraphicFramePr>
        <p:xfrm>
          <a:off x="930520" y="3140968"/>
          <a:ext cx="8183263" cy="2575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 Box 7">
            <a:extLst>
              <a:ext uri="{FF2B5EF4-FFF2-40B4-BE49-F238E27FC236}">
                <a16:creationId xmlns:a16="http://schemas.microsoft.com/office/drawing/2014/main" id="{0E86E15D-40BC-4FAD-8890-E212C580BE9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1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pt V2-bleu">
            <a:extLst>
              <a:ext uri="{FF2B5EF4-FFF2-40B4-BE49-F238E27FC236}">
                <a16:creationId xmlns:a16="http://schemas.microsoft.com/office/drawing/2014/main" id="{58BD00C1-74E0-4424-BD64-CA42C30C4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86" y="5780224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44442" y="106336"/>
            <a:ext cx="7809231" cy="701731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Dépenses d’équipement  </a:t>
            </a:r>
            <a:b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politiques publiques : 123,7 millions d’euros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57900" y="6484103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58991" y="6473107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19672" y="653611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M€</a:t>
            </a: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751269"/>
              </p:ext>
            </p:extLst>
          </p:nvPr>
        </p:nvGraphicFramePr>
        <p:xfrm>
          <a:off x="952500" y="614362"/>
          <a:ext cx="8232326" cy="562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Box 7">
            <a:extLst>
              <a:ext uri="{FF2B5EF4-FFF2-40B4-BE49-F238E27FC236}">
                <a16:creationId xmlns:a16="http://schemas.microsoft.com/office/drawing/2014/main" id="{63436E3A-1A9B-4468-8373-7351F36B5AE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40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pt V2-bleu">
            <a:extLst>
              <a:ext uri="{FF2B5EF4-FFF2-40B4-BE49-F238E27FC236}">
                <a16:creationId xmlns:a16="http://schemas.microsoft.com/office/drawing/2014/main" id="{3123B357-F774-40DD-8682-B5CC09E9B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28" y="5743757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44442" y="79328"/>
            <a:ext cx="7809231" cy="424732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des dépenses d’équipement 2012-2022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40532" y="6475251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80693" y="6475251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272648" y="5361135"/>
            <a:ext cx="7445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 b="1" dirty="0">
                <a:latin typeface="Times New Roman" pitchFamily="18" charset="0"/>
              </a:rPr>
              <a:t>Le Département de Vaucluse a consacré, en 2022, 123,7 M€ à ses dépenses d’équipement (dépenses directes et  subventions versées) contre 118,7 M€ en 2021, soit + 4,2 %.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4CCD86CC-1E9C-45E6-82D3-ED7C33FB072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B569B7BF-1386-4C80-9983-F4D743003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830985"/>
              </p:ext>
            </p:extLst>
          </p:nvPr>
        </p:nvGraphicFramePr>
        <p:xfrm>
          <a:off x="1043608" y="1238262"/>
          <a:ext cx="7910065" cy="384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1698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t V2-bleu">
            <a:extLst>
              <a:ext uri="{FF2B5EF4-FFF2-40B4-BE49-F238E27FC236}">
                <a16:creationId xmlns:a16="http://schemas.microsoft.com/office/drawing/2014/main" id="{2DFD6190-AA2D-4D53-9940-D2EA9320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76" y="5743209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53792" y="71114"/>
            <a:ext cx="7809231" cy="424732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réalisations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69918" y="6484656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75646" y="6474473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ZoneTexte 2"/>
          <p:cNvSpPr txBox="1">
            <a:spLocks noChangeArrowheads="1"/>
          </p:cNvSpPr>
          <p:nvPr/>
        </p:nvSpPr>
        <p:spPr bwMode="auto">
          <a:xfrm>
            <a:off x="1058938" y="595226"/>
            <a:ext cx="7904085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400" b="1" u="sng" dirty="0"/>
              <a:t>Equipements directs (93,9 M€) :</a:t>
            </a:r>
          </a:p>
          <a:p>
            <a:pPr marL="0" lvl="1" indent="0" algn="just" eaLnBrk="1" hangingPunct="1">
              <a:spcBef>
                <a:spcPct val="0"/>
              </a:spcBef>
              <a:buNone/>
              <a:defRPr/>
            </a:pPr>
            <a:endParaRPr lang="fr-FR" sz="1300" strike="sngStrike" dirty="0"/>
          </a:p>
          <a:p>
            <a:pPr marL="0" lvl="1" indent="0" algn="just" eaLnBrk="1" hangingPunct="1">
              <a:spcBef>
                <a:spcPct val="0"/>
              </a:spcBef>
              <a:buNone/>
              <a:defRPr/>
            </a:pPr>
            <a:r>
              <a:rPr lang="fr-FR" sz="1200" dirty="0"/>
              <a:t>Concernant le patrimoine bâti :</a:t>
            </a:r>
          </a:p>
          <a:p>
            <a:pPr marL="285750" lvl="1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Réhabilitation du collège Voltaire à Sorgues pour 1,4 M€, </a:t>
            </a:r>
            <a:r>
              <a:rPr lang="fr-FR" sz="1200" dirty="0"/>
              <a:t>restructuration du collège Saint-Exupéry à Bédarrides pour 0,8 M€,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restructuration du collège des Pays des Sorgues au Thor pour 0,5 M€</a:t>
            </a:r>
            <a:r>
              <a:rPr lang="fr-FR" sz="1200" dirty="0"/>
              <a:t>, création d’un préau au collège Marcel Pagnol à Pertuis pour 0,3 M€ ainsi que 6,1 M€ au titre des dépenses consacrées à l’équipement des collèges dont 4,1 M€ pour le développement numérique,</a:t>
            </a:r>
            <a:endParaRPr lang="fr-FR" altLang="fr-FR" sz="1200" dirty="0"/>
          </a:p>
          <a:p>
            <a:pPr marL="285750" lvl="1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sz="1200" dirty="0"/>
              <a:t>Construction, réparation, acquisition et restauration des bâtiments affectés aux services culturel pour 3,9 M€,</a:t>
            </a:r>
          </a:p>
          <a:p>
            <a:pPr marL="285750" lvl="1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sz="1200" dirty="0"/>
              <a:t>Construction et réparation des Espaces Départementaux de Solidarités (</a:t>
            </a:r>
            <a:r>
              <a:rPr lang="fr-FR" sz="1200" dirty="0" err="1"/>
              <a:t>EDeS</a:t>
            </a:r>
            <a:r>
              <a:rPr lang="fr-FR" sz="1200" dirty="0"/>
              <a:t>) pour 6,0 M€ et </a:t>
            </a:r>
          </a:p>
          <a:p>
            <a:pPr marL="0" lvl="1" indent="0" algn="just" eaLnBrk="1" hangingPunct="1">
              <a:spcBef>
                <a:spcPct val="0"/>
              </a:spcBef>
              <a:buNone/>
              <a:defRPr/>
            </a:pPr>
            <a:r>
              <a:rPr lang="fr-FR" sz="1200" dirty="0"/>
              <a:t>      0,1 M€ consacrés à la restructuration du Pôle Solidarités à Avignon.</a:t>
            </a:r>
          </a:p>
          <a:p>
            <a:pPr marL="0" lvl="1" indent="0" algn="just" eaLnBrk="1" hangingPunct="1">
              <a:spcBef>
                <a:spcPct val="0"/>
              </a:spcBef>
              <a:buNone/>
              <a:defRPr/>
            </a:pPr>
            <a:r>
              <a:rPr lang="fr-FR" sz="1200" dirty="0"/>
              <a:t>-     Construction du nouveau centre routier d’Apt pour 1,9 M€.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endParaRPr lang="fr-FR" altLang="fr-FR" sz="1200" dirty="0"/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fr-FR" altLang="fr-FR" sz="1200" dirty="0"/>
              <a:t>Dans le domaine routier, les principales réalisations portent notamment sur :</a:t>
            </a:r>
          </a:p>
          <a:p>
            <a:pPr marL="285750" indent="-285750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sz="1200" dirty="0"/>
              <a:t>Le programme de déviations d’agglomérations et liaisons routières pour 30,0 M€ dont </a:t>
            </a:r>
            <a:r>
              <a:rPr lang="fr-FR" altLang="fr-FR" sz="1200" i="1" dirty="0"/>
              <a:t>8,3 M€ </a:t>
            </a:r>
            <a:r>
              <a:rPr lang="fr-FR" altLang="fr-FR" sz="1200" dirty="0"/>
              <a:t>pour la suppression du PN 15 à l’Isle-sur-la-Sorgue sur la RD 900, </a:t>
            </a:r>
            <a:r>
              <a:rPr lang="fr-FR" altLang="fr-FR" sz="1200" i="1" dirty="0"/>
              <a:t>5,8 M€ </a:t>
            </a:r>
            <a:r>
              <a:rPr lang="fr-FR" altLang="fr-FR" sz="1200" dirty="0"/>
              <a:t>pour la déviation Pertuis-Cadenet bypass sur la RD 973,  </a:t>
            </a:r>
            <a:r>
              <a:rPr lang="fr-FR" altLang="fr-FR" sz="1200" i="1" dirty="0"/>
              <a:t>4,1 M€ </a:t>
            </a:r>
            <a:r>
              <a:rPr lang="fr-FR" altLang="fr-FR" sz="1200" dirty="0"/>
              <a:t>pour la liaison RD 31 à Pernes-les-Fontaines chaussée </a:t>
            </a:r>
            <a:r>
              <a:rPr lang="fr-FR" altLang="fr-FR" sz="1200" dirty="0" err="1"/>
              <a:t>Velorgues</a:t>
            </a:r>
            <a:r>
              <a:rPr lang="fr-FR" altLang="fr-FR" sz="1200" dirty="0"/>
              <a:t>, </a:t>
            </a:r>
            <a:r>
              <a:rPr lang="fr-FR" altLang="fr-FR" sz="1200" i="1" dirty="0"/>
              <a:t>1,9 M€ </a:t>
            </a:r>
            <a:r>
              <a:rPr lang="fr-FR" altLang="fr-FR" sz="1200" dirty="0"/>
              <a:t>pour la liaison RD 72/RD 976/RD 68 Hameau du Grès à Orange et </a:t>
            </a:r>
            <a:r>
              <a:rPr lang="fr-FR" altLang="fr-FR" sz="1200" i="1" dirty="0"/>
              <a:t>1,8 M€ </a:t>
            </a:r>
            <a:r>
              <a:rPr lang="fr-FR" altLang="fr-FR" sz="1200" dirty="0"/>
              <a:t>pour la liaison RD 17 à Sorgues traversée section RD 907,</a:t>
            </a:r>
          </a:p>
          <a:p>
            <a:pPr marL="285750" indent="-285750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sz="1200" dirty="0"/>
              <a:t>Le programme de grosses réparations ponctuelles pour 10,4 M€,</a:t>
            </a:r>
          </a:p>
          <a:p>
            <a:pPr marL="285750" indent="-285750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sz="1200" dirty="0"/>
              <a:t>Le renforcement des routes pour 6,5 M€, </a:t>
            </a:r>
          </a:p>
          <a:p>
            <a:pPr marL="285750" indent="-285750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sz="1200" dirty="0"/>
              <a:t>Le programme « </a:t>
            </a:r>
            <a:r>
              <a:rPr lang="fr-FR" altLang="fr-FR" sz="1200" dirty="0" err="1"/>
              <a:t>véloroute</a:t>
            </a:r>
            <a:r>
              <a:rPr lang="fr-FR" altLang="fr-FR" sz="1200" dirty="0"/>
              <a:t> » pour 12,1 M€.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fr-FR" altLang="fr-FR" sz="1400" dirty="0"/>
          </a:p>
          <a:p>
            <a:pPr lvl="0" algn="just" eaLnBrk="1" hangingPunct="1">
              <a:spcBef>
                <a:spcPts val="0"/>
              </a:spcBef>
              <a:buNone/>
              <a:defRPr/>
            </a:pPr>
            <a:r>
              <a:rPr lang="fr-FR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Subventions d’équipement (29,8 M€) :</a:t>
            </a:r>
          </a:p>
          <a:p>
            <a:pPr lvl="0" algn="just" eaLnBrk="1" hangingPunct="1">
              <a:spcBef>
                <a:spcPts val="0"/>
              </a:spcBef>
              <a:buNone/>
              <a:defRPr/>
            </a:pPr>
            <a:endParaRPr lang="fr-FR" sz="13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1" hangingPunct="1">
              <a:spcBef>
                <a:spcPts val="0"/>
              </a:spcBef>
              <a:buNone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subventions d’équipement les plus notables se présentent comme suit :</a:t>
            </a:r>
          </a:p>
          <a:p>
            <a:pPr marL="285750" lvl="0" indent="-28575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Dispositifs de contractualisation avec les communes et EPCI : 7,3 M€,</a:t>
            </a:r>
          </a:p>
          <a:p>
            <a:pPr marL="285750" lvl="0" indent="-28575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Très Haut Débit : 5,0 M€</a:t>
            </a:r>
          </a:p>
          <a:p>
            <a:pPr marL="285750" lvl="0" indent="-28575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CPER 2015-2020 - RN7 Orange : 3,4 M€,</a:t>
            </a:r>
          </a:p>
          <a:p>
            <a:pPr marL="285750" lvl="0" indent="-28575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hydraulique et les travaux d’irrigation : 2,6 M€,</a:t>
            </a:r>
          </a:p>
          <a:p>
            <a:pPr marL="285750" lvl="0" indent="-28575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 financier aux investissements stratégiques du SDIS pour 2,1 M€</a:t>
            </a:r>
          </a:p>
          <a:p>
            <a:pPr marL="285750" lvl="0" indent="-28575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CPER 2015-2020 - UAPV Pasteur : 1,0 M€.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B2D5BFB6-67CB-4007-BF8A-4AF0397C928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23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31FC96-6C05-4534-98C0-D4D72097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3286" y="6492875"/>
            <a:ext cx="3086100" cy="365125"/>
          </a:xfrm>
        </p:spPr>
        <p:txBody>
          <a:bodyPr/>
          <a:lstStyle/>
          <a:p>
            <a:r>
              <a:rPr lang="fr-FR" dirty="0"/>
              <a:t>Direction des Finances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3A9877-791E-4978-8325-C46136D4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1986" y="6500307"/>
            <a:ext cx="2057400" cy="365125"/>
          </a:xfrm>
        </p:spPr>
        <p:txBody>
          <a:bodyPr/>
          <a:lstStyle/>
          <a:p>
            <a:fld id="{92E6AF78-BCD0-475B-A98B-A56DB2ECEBB9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9" name="Picture 9" descr="pt V2-bleu">
            <a:extLst>
              <a:ext uri="{FF2B5EF4-FFF2-40B4-BE49-F238E27FC236}">
                <a16:creationId xmlns:a16="http://schemas.microsoft.com/office/drawing/2014/main" id="{646463C2-9DAC-4BBD-9293-B5ECDCE0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76" y="5778000"/>
            <a:ext cx="982942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D2BB6CD-A3C5-41B8-981E-92EF9FE0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A90D5E2-5D2B-446D-A5C4-ABD2E79C6F8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Rectangle 1030">
            <a:extLst>
              <a:ext uri="{FF2B5EF4-FFF2-40B4-BE49-F238E27FC236}">
                <a16:creationId xmlns:a16="http://schemas.microsoft.com/office/drawing/2014/main" id="{FD8640B4-73D4-4329-9F08-AACA9E92D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132709"/>
            <a:ext cx="7886700" cy="369332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0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Résultat de l’exercice 2022</a:t>
            </a:r>
            <a:endParaRPr lang="fr-FR" altLang="fr-FR" sz="20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Rectangle 83">
            <a:extLst>
              <a:ext uri="{FF2B5EF4-FFF2-40B4-BE49-F238E27FC236}">
                <a16:creationId xmlns:a16="http://schemas.microsoft.com/office/drawing/2014/main" id="{A493A35F-D465-41C6-A9E8-181C70CD0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994" y="566814"/>
            <a:ext cx="1169551" cy="33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600" dirty="0">
                <a:solidFill>
                  <a:srgbClr val="000000"/>
                </a:solidFill>
                <a:latin typeface="Arial Black" pitchFamily="34" charset="0"/>
              </a:rPr>
              <a:t>594,6 M€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600" dirty="0">
                <a:solidFill>
                  <a:srgbClr val="000000"/>
                </a:solidFill>
                <a:latin typeface="Arial Black" pitchFamily="34" charset="0"/>
              </a:rPr>
              <a:t>Fonctionnement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FR" altLang="fr-FR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" name="Rectangle 83">
            <a:extLst>
              <a:ext uri="{FF2B5EF4-FFF2-40B4-BE49-F238E27FC236}">
                <a16:creationId xmlns:a16="http://schemas.microsoft.com/office/drawing/2014/main" id="{2EF6D86C-9504-4C2A-A32D-43949EC5E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658" y="3332529"/>
            <a:ext cx="677108" cy="386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600" dirty="0">
                <a:solidFill>
                  <a:srgbClr val="000000"/>
                </a:solidFill>
                <a:latin typeface="Arial Black" pitchFamily="34" charset="0"/>
              </a:rPr>
              <a:t>148,9 M€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600" dirty="0">
                <a:solidFill>
                  <a:srgbClr val="000000"/>
                </a:solidFill>
                <a:latin typeface="Arial Black" pitchFamily="34" charset="0"/>
              </a:rPr>
              <a:t>Investissement</a:t>
            </a:r>
          </a:p>
        </p:txBody>
      </p:sp>
      <p:sp>
        <p:nvSpPr>
          <p:cNvPr id="18" name="Rectangle 83">
            <a:extLst>
              <a:ext uri="{FF2B5EF4-FFF2-40B4-BE49-F238E27FC236}">
                <a16:creationId xmlns:a16="http://schemas.microsoft.com/office/drawing/2014/main" id="{542AE273-7E9C-4644-B4B7-E6A507321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144" y="3332532"/>
            <a:ext cx="677108" cy="386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600" dirty="0">
                <a:solidFill>
                  <a:srgbClr val="000000"/>
                </a:solidFill>
                <a:latin typeface="Arial Black" pitchFamily="34" charset="0"/>
              </a:rPr>
              <a:t>41,8 M€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600" dirty="0">
                <a:solidFill>
                  <a:srgbClr val="000000"/>
                </a:solidFill>
                <a:latin typeface="Arial Black" pitchFamily="34" charset="0"/>
              </a:rPr>
              <a:t>Investissement</a:t>
            </a:r>
          </a:p>
        </p:txBody>
      </p:sp>
      <p:sp>
        <p:nvSpPr>
          <p:cNvPr id="19" name="Rectangle 83">
            <a:extLst>
              <a:ext uri="{FF2B5EF4-FFF2-40B4-BE49-F238E27FC236}">
                <a16:creationId xmlns:a16="http://schemas.microsoft.com/office/drawing/2014/main" id="{BB09BD7E-FF99-4EF9-A5C8-54ACF533E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144" y="401664"/>
            <a:ext cx="677108" cy="386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600" dirty="0">
                <a:solidFill>
                  <a:srgbClr val="000000"/>
                </a:solidFill>
                <a:latin typeface="Arial Black" pitchFamily="34" charset="0"/>
              </a:rPr>
              <a:t>716,3 M€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600" dirty="0">
                <a:solidFill>
                  <a:srgbClr val="000000"/>
                </a:solidFill>
                <a:latin typeface="Arial Black" pitchFamily="34" charset="0"/>
              </a:rPr>
              <a:t>Fonctionnement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CD0F98-AA2A-486B-B48C-BE17AC40F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318" y="640957"/>
            <a:ext cx="5317447" cy="594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9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pt V2-bleu">
            <a:extLst>
              <a:ext uri="{FF2B5EF4-FFF2-40B4-BE49-F238E27FC236}">
                <a16:creationId xmlns:a16="http://schemas.microsoft.com/office/drawing/2014/main" id="{AC6FAC3D-0B3B-4C11-BFF6-6492457A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60" y="5770803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90662" y="144014"/>
            <a:ext cx="7809231" cy="424732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Financement des dépenses d’équipement 2012-2022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046376" y="6490070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101408" y="6494462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solidFill>
                  <a:prstClr val="black">
                    <a:tint val="75000"/>
                  </a:prstClr>
                </a:solidFill>
              </a:rPr>
              <a:t> </a:t>
            </a: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62152" y="1355714"/>
            <a:ext cx="1049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M€</a:t>
            </a: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00000000-0008-0000-1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916126"/>
              </p:ext>
            </p:extLst>
          </p:nvPr>
        </p:nvGraphicFramePr>
        <p:xfrm>
          <a:off x="894754" y="1601935"/>
          <a:ext cx="8357063" cy="370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Box 7">
            <a:extLst>
              <a:ext uri="{FF2B5EF4-FFF2-40B4-BE49-F238E27FC236}">
                <a16:creationId xmlns:a16="http://schemas.microsoft.com/office/drawing/2014/main" id="{BE28C5B1-84B8-492A-A057-8E873FCE070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56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pt V2-bleu">
            <a:extLst>
              <a:ext uri="{FF2B5EF4-FFF2-40B4-BE49-F238E27FC236}">
                <a16:creationId xmlns:a16="http://schemas.microsoft.com/office/drawing/2014/main" id="{BE5BD708-766A-478D-B3C5-EA4C65757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15" y="5777149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73230" y="109844"/>
            <a:ext cx="7809231" cy="424732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de l’encours de la dette 2012-2022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043424" y="6492875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75076" y="6492873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9572" y="5314164"/>
            <a:ext cx="791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b="1" dirty="0">
                <a:latin typeface="Times New Roman" pitchFamily="18" charset="0"/>
              </a:rPr>
              <a:t>L’encours de la dette passe de 187,4 millions d’euros à 163,4 millions d’euros fin 2022, soit une diminution de – 12,8 %. 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00000000-0008-0000-16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614363"/>
              </p:ext>
            </p:extLst>
          </p:nvPr>
        </p:nvGraphicFramePr>
        <p:xfrm>
          <a:off x="1029572" y="751630"/>
          <a:ext cx="8114428" cy="4166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Box 7">
            <a:extLst>
              <a:ext uri="{FF2B5EF4-FFF2-40B4-BE49-F238E27FC236}">
                <a16:creationId xmlns:a16="http://schemas.microsoft.com/office/drawing/2014/main" id="{33B8BB03-56C6-40AA-B99E-9BD7CC7E1DD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349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pt V2-bleu">
            <a:extLst>
              <a:ext uri="{FF2B5EF4-FFF2-40B4-BE49-F238E27FC236}">
                <a16:creationId xmlns:a16="http://schemas.microsoft.com/office/drawing/2014/main" id="{00DCE480-01ED-46F4-BE04-EFC21921B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60" y="5776209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73230" y="66333"/>
            <a:ext cx="7809231" cy="424732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par index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42466" y="6491084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71166" y="6492875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724261"/>
              </p:ext>
            </p:extLst>
          </p:nvPr>
        </p:nvGraphicFramePr>
        <p:xfrm>
          <a:off x="930520" y="491960"/>
          <a:ext cx="8166473" cy="567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 Box 7">
            <a:extLst>
              <a:ext uri="{FF2B5EF4-FFF2-40B4-BE49-F238E27FC236}">
                <a16:creationId xmlns:a16="http://schemas.microsoft.com/office/drawing/2014/main" id="{1EF9BDB2-2947-4A52-9F07-46149430794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62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t V2-bleu">
            <a:extLst>
              <a:ext uri="{FF2B5EF4-FFF2-40B4-BE49-F238E27FC236}">
                <a16:creationId xmlns:a16="http://schemas.microsoft.com/office/drawing/2014/main" id="{1CA78329-4388-44F5-8686-CEA134E8D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66" y="5766118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35436" y="78104"/>
            <a:ext cx="7809231" cy="424732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par prêteurs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57900" y="6473015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71878" y="6480993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240229"/>
              </p:ext>
            </p:extLst>
          </p:nvPr>
        </p:nvGraphicFramePr>
        <p:xfrm>
          <a:off x="1043608" y="620688"/>
          <a:ext cx="7992888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 Box 7">
            <a:extLst>
              <a:ext uri="{FF2B5EF4-FFF2-40B4-BE49-F238E27FC236}">
                <a16:creationId xmlns:a16="http://schemas.microsoft.com/office/drawing/2014/main" id="{870A1301-6C57-448B-A2E8-F7CEE0C8EE4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6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pt V2-bleu">
            <a:extLst>
              <a:ext uri="{FF2B5EF4-FFF2-40B4-BE49-F238E27FC236}">
                <a16:creationId xmlns:a16="http://schemas.microsoft.com/office/drawing/2014/main" id="{50612B9E-2D5F-403D-A7C2-2A1DCF40F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29" y="5777998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44914" y="73224"/>
            <a:ext cx="7809231" cy="424732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Capacité de désendettement 2012-2022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057900" y="6497539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86600" y="6497539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96200" y="5400207"/>
            <a:ext cx="541094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fr-FR" altLang="fr-FR" sz="1400" b="1" dirty="0">
                <a:latin typeface="Times New Roman" pitchFamily="18" charset="0"/>
              </a:rPr>
              <a:t>Capacité de désendettement : rapport en nombre d’années entre l’encours de dette en fin d’exercice et l’épargne brute dégagée la même année.  Fin 2022, ce ratio s’établit à  1,3 an  pour le Vaucluse, soit un niveau largement inférieur au seuil d’alerte déterminé par la DGFIP pour les départements (à compter de 10 ans). </a:t>
            </a:r>
          </a:p>
        </p:txBody>
      </p:sp>
      <p:pic>
        <p:nvPicPr>
          <p:cNvPr id="1026" name="Picture 2" descr="Capacité de désendettement">
            <a:extLst>
              <a:ext uri="{FF2B5EF4-FFF2-40B4-BE49-F238E27FC236}">
                <a16:creationId xmlns:a16="http://schemas.microsoft.com/office/drawing/2014/main" id="{F1E393D2-6F60-47BF-BE57-B97EF5C2C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0" y="5256050"/>
            <a:ext cx="1855219" cy="150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00000000-0008-0000-1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100176"/>
              </p:ext>
            </p:extLst>
          </p:nvPr>
        </p:nvGraphicFramePr>
        <p:xfrm>
          <a:off x="1336557" y="620691"/>
          <a:ext cx="7524750" cy="451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" name="Connecteur droit 3"/>
          <p:cNvCxnSpPr>
            <a:cxnSpLocks/>
          </p:cNvCxnSpPr>
          <p:nvPr/>
        </p:nvCxnSpPr>
        <p:spPr>
          <a:xfrm>
            <a:off x="1547664" y="2060848"/>
            <a:ext cx="7406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135385" y="112551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Seuil d’alerte DGFIP</a:t>
            </a:r>
          </a:p>
        </p:txBody>
      </p:sp>
      <p:sp>
        <p:nvSpPr>
          <p:cNvPr id="12" name="ZoneTexte 2"/>
          <p:cNvSpPr txBox="1"/>
          <p:nvPr/>
        </p:nvSpPr>
        <p:spPr>
          <a:xfrm>
            <a:off x="6373361" y="4814100"/>
            <a:ext cx="1362099" cy="21908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Vaucluse 2022</a:t>
            </a:r>
          </a:p>
        </p:txBody>
      </p:sp>
      <p:sp>
        <p:nvSpPr>
          <p:cNvPr id="5" name="Rectangle 4"/>
          <p:cNvSpPr/>
          <p:nvPr/>
        </p:nvSpPr>
        <p:spPr>
          <a:xfrm>
            <a:off x="6301353" y="4890789"/>
            <a:ext cx="72008" cy="45719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4E6608D-3A8A-4CBF-B4DD-7F297FBC0332}"/>
              </a:ext>
            </a:extLst>
          </p:cNvPr>
          <p:cNvSpPr txBox="1"/>
          <p:nvPr/>
        </p:nvSpPr>
        <p:spPr>
          <a:xfrm>
            <a:off x="962144" y="4933735"/>
            <a:ext cx="184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Seuil d’alerte DGFIP :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5D98D4AC-7858-4234-81D7-CD29CF3F2ED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11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t V2-bleu">
            <a:extLst>
              <a:ext uri="{FF2B5EF4-FFF2-40B4-BE49-F238E27FC236}">
                <a16:creationId xmlns:a16="http://schemas.microsoft.com/office/drawing/2014/main" id="{E8512057-E3F4-4176-ABA4-648C02C8D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60" y="5765531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14584" y="87147"/>
            <a:ext cx="7809231" cy="701731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Collèges (</a:t>
            </a:r>
            <a:r>
              <a:rPr lang="fr-FR" alt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FR" alt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en €/habitant</a:t>
            </a:r>
            <a:b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Départements de 500 000 à 749 999 hab.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46375" y="6488423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75075" y="6468585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93744" y="5525492"/>
            <a:ext cx="560326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Départements de même strate (données 2021) : moyenne = 74 €/hab.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Département de Vaucluse (données 2021) = 87 €/hab.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Département de Vaucluse (données 2022) =  71 €/hab.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Moyenne nationale (données 2021) = 77 €/hab.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6782" y="5604276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16782" y="5877272"/>
            <a:ext cx="216024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3143" y="6144678"/>
            <a:ext cx="216024" cy="144016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23143" y="6553200"/>
            <a:ext cx="20966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76520" y="980422"/>
            <a:ext cx="82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€/hab.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945E258A-72A1-49D7-AEA4-B4E7D4AA87F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00000000-0008-0000-1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992635"/>
              </p:ext>
            </p:extLst>
          </p:nvPr>
        </p:nvGraphicFramePr>
        <p:xfrm>
          <a:off x="917959" y="1226644"/>
          <a:ext cx="8005855" cy="424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Connecteur droit 4"/>
          <p:cNvCxnSpPr/>
          <p:nvPr/>
        </p:nvCxnSpPr>
        <p:spPr>
          <a:xfrm>
            <a:off x="1386748" y="2852936"/>
            <a:ext cx="74643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1829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t V2-bleu">
            <a:extLst>
              <a:ext uri="{FF2B5EF4-FFF2-40B4-BE49-F238E27FC236}">
                <a16:creationId xmlns:a16="http://schemas.microsoft.com/office/drawing/2014/main" id="{AA12504F-78CF-43FE-AEC4-DB9923D18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60" y="5772919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35436" y="95451"/>
            <a:ext cx="7809231" cy="701731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Collèges (</a:t>
            </a:r>
            <a:r>
              <a:rPr lang="fr-FR" alt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FR" alt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en €/élève</a:t>
            </a:r>
            <a:b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Départements de 500 000 à 749 999 hab.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023751" y="6492873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76073" y="6483935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07704" y="5580727"/>
            <a:ext cx="626469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Départements de même strate (données 2021), moyenne = 1 559 €/élève.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Département de Vaucluse (données 2021) = 1 703 €/élève.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Département de Vaucluse (données 2022) =  1 359 €/élève.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Moyenne nationale (données 2021) = 1 525 €/élève.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16782" y="5604276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16782" y="5877272"/>
            <a:ext cx="216024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23143" y="6144678"/>
            <a:ext cx="216024" cy="144016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723143" y="6553200"/>
            <a:ext cx="20966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888014" y="978229"/>
            <a:ext cx="9069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€/élève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96DF8BAC-A1ED-4CF8-A478-D33BFEFDE09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00000000-0008-0000-1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683609"/>
              </p:ext>
            </p:extLst>
          </p:nvPr>
        </p:nvGraphicFramePr>
        <p:xfrm>
          <a:off x="930519" y="1081088"/>
          <a:ext cx="8023154" cy="449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8" name="Connecteur droit 17"/>
          <p:cNvCxnSpPr/>
          <p:nvPr/>
        </p:nvCxnSpPr>
        <p:spPr>
          <a:xfrm>
            <a:off x="1304606" y="2060848"/>
            <a:ext cx="74643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4622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pt V2-bleu">
            <a:extLst>
              <a:ext uri="{FF2B5EF4-FFF2-40B4-BE49-F238E27FC236}">
                <a16:creationId xmlns:a16="http://schemas.microsoft.com/office/drawing/2014/main" id="{2533FA76-33A2-4564-982A-0F7C4F988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501" y="5764610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24050" y="138433"/>
            <a:ext cx="7809231" cy="701731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Comparaison Compte Financier Unique : </a:t>
            </a:r>
            <a:b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Dépenses de voirie (en €/hab.)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57900" y="6479485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65718" y="6490594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9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535458"/>
              </p:ext>
            </p:extLst>
          </p:nvPr>
        </p:nvGraphicFramePr>
        <p:xfrm>
          <a:off x="1222410" y="1158933"/>
          <a:ext cx="7710871" cy="3528158"/>
        </p:xfrm>
        <a:graphic>
          <a:graphicData uri="http://schemas.openxmlformats.org/drawingml/2006/table">
            <a:tbl>
              <a:tblPr/>
              <a:tblGrid>
                <a:gridCol w="1895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122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Dépenses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de </a:t>
                      </a:r>
                      <a:r>
                        <a:rPr kumimoji="0" lang="en-US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fonctionnement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Dépenses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d’investissement</a:t>
                      </a: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6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Vaucluse 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6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Vaucluse 2021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1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Métropole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(Hors Paris) 202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+mn-cs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2051719" y="5266189"/>
            <a:ext cx="65527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Times New Roman" pitchFamily="18" charset="0"/>
              </a:rPr>
              <a:t>Le Département de Vaucluse consacre un effort considérable au titre de la voirie qui représente  76 % de plus de dépenses par habitant que la moyenne nationale dont 31 % en fonctionnement et 102 </a:t>
            </a:r>
            <a:r>
              <a:rPr lang="fr-FR" altLang="fr-FR" sz="1400" b="1">
                <a:latin typeface="Times New Roman" pitchFamily="18" charset="0"/>
              </a:rPr>
              <a:t>% en </a:t>
            </a:r>
            <a:r>
              <a:rPr lang="fr-FR" altLang="fr-FR" sz="1400" b="1" dirty="0">
                <a:latin typeface="Times New Roman" pitchFamily="18" charset="0"/>
              </a:rPr>
              <a:t>investissement pour l’année 2021 (les données 2022 pour la métropole n’étant pas encore disponibles).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7071" y="6355445"/>
            <a:ext cx="8963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fr-FR" altLang="fr-FR" sz="1000" b="1" dirty="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fr-FR" altLang="fr-FR" sz="1000" dirty="0">
                <a:solidFill>
                  <a:srgbClr val="000000"/>
                </a:solidFill>
                <a:latin typeface="Times New Roman" pitchFamily="18" charset="0"/>
              </a:rPr>
              <a:t>Fonction 84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F3F7EDA0-5E08-45CA-A977-BB7F54034AE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646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 descr="pt V2-bleu">
            <a:extLst>
              <a:ext uri="{FF2B5EF4-FFF2-40B4-BE49-F238E27FC236}">
                <a16:creationId xmlns:a16="http://schemas.microsoft.com/office/drawing/2014/main" id="{3D515A85-1076-46F2-8BC3-098FE6CEC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60" y="5762586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44442" y="88833"/>
            <a:ext cx="7809231" cy="701731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Voirie (</a:t>
            </a:r>
            <a:r>
              <a:rPr lang="fr-FR" alt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FR" alt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en €/habitant</a:t>
            </a:r>
            <a:b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Départements de 500 000 à 749 999 hab.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46376" y="6492873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58518" y="6480023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41515" y="5030002"/>
            <a:ext cx="626469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Départements de même strate (données 2021) : moyenne = 107 €/hab.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Département de Vaucluse (données 2021) = 103 €/hab.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Département de Vaucluse (données 2022) =  157 €/hab.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Moyenne nationale (données 2021) = 89 €/hab.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23143" y="5121985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16782" y="5391748"/>
            <a:ext cx="216024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3143" y="5668986"/>
            <a:ext cx="216024" cy="144016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1734207" y="6021288"/>
            <a:ext cx="20966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76520" y="980422"/>
            <a:ext cx="82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€/hab.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90967" y="6432500"/>
            <a:ext cx="8963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fr-FR" altLang="fr-FR" sz="1000" b="1" dirty="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fr-FR" altLang="fr-FR" sz="1000" dirty="0">
                <a:solidFill>
                  <a:srgbClr val="000000"/>
                </a:solidFill>
                <a:latin typeface="Times New Roman" pitchFamily="18" charset="0"/>
              </a:rPr>
              <a:t>Fonction 84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BA1546AF-4E17-42A7-96C1-8610DAFE0FC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00000000-0008-0000-1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40433"/>
              </p:ext>
            </p:extLst>
          </p:nvPr>
        </p:nvGraphicFramePr>
        <p:xfrm>
          <a:off x="1043608" y="1119239"/>
          <a:ext cx="7788837" cy="393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Connecteur droit 3"/>
          <p:cNvCxnSpPr>
            <a:cxnSpLocks/>
          </p:cNvCxnSpPr>
          <p:nvPr/>
        </p:nvCxnSpPr>
        <p:spPr>
          <a:xfrm>
            <a:off x="1490967" y="2852936"/>
            <a:ext cx="718548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142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 descr="pt V2-bleu">
            <a:extLst>
              <a:ext uri="{FF2B5EF4-FFF2-40B4-BE49-F238E27FC236}">
                <a16:creationId xmlns:a16="http://schemas.microsoft.com/office/drawing/2014/main" id="{3D515A85-1076-46F2-8BC3-098FE6CEC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60" y="5762586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44442" y="88833"/>
            <a:ext cx="7809231" cy="701731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SDIS (</a:t>
            </a:r>
            <a:r>
              <a:rPr lang="fr-FR" alt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FR" alt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en €/habitant</a:t>
            </a:r>
            <a:b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Départements de 500 000 à 749 999 hab.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46376" y="6492873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58518" y="6480023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41515" y="5030002"/>
            <a:ext cx="626469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Départements de même strate (données 2021) : moyenne = 45 €/hab.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Département de Vaucluse (données 2021) = 64 €/hab.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Département de Vaucluse (données 2022) =  65 €/hab.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Moyenne nationale (données 2021) = 45 €/hab.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23143" y="5121985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16782" y="5391748"/>
            <a:ext cx="216024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3143" y="5668986"/>
            <a:ext cx="216024" cy="144016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1734207" y="6021288"/>
            <a:ext cx="20966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76520" y="980422"/>
            <a:ext cx="82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€/hab.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90967" y="6432500"/>
            <a:ext cx="8963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fr-FR" altLang="fr-FR" sz="1000" b="1" dirty="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fr-FR" altLang="fr-FR" sz="1000" dirty="0">
                <a:solidFill>
                  <a:srgbClr val="000000"/>
                </a:solidFill>
                <a:latin typeface="Times New Roman" pitchFamily="18" charset="0"/>
              </a:rPr>
              <a:t>Fonction 84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BA1546AF-4E17-42A7-96C1-8610DAFE0FC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A2BECBD6-3A21-45FB-A68D-14277BE952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829411"/>
              </p:ext>
            </p:extLst>
          </p:nvPr>
        </p:nvGraphicFramePr>
        <p:xfrm>
          <a:off x="1128034" y="1145942"/>
          <a:ext cx="7809231" cy="390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Connecteur droit 3"/>
          <p:cNvCxnSpPr/>
          <p:nvPr/>
        </p:nvCxnSpPr>
        <p:spPr>
          <a:xfrm>
            <a:off x="1386748" y="2204864"/>
            <a:ext cx="744569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2868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31FC96-6C05-4534-98C0-D4D72097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3956" y="6501692"/>
            <a:ext cx="3086100" cy="365125"/>
          </a:xfrm>
        </p:spPr>
        <p:txBody>
          <a:bodyPr/>
          <a:lstStyle/>
          <a:p>
            <a:r>
              <a:rPr lang="fr-FR" dirty="0"/>
              <a:t>Direction des Finances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3A9877-791E-4978-8325-C46136D4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656" y="6492875"/>
            <a:ext cx="2057400" cy="365125"/>
          </a:xfrm>
        </p:spPr>
        <p:txBody>
          <a:bodyPr/>
          <a:lstStyle/>
          <a:p>
            <a:fld id="{92E6AF78-BCD0-475B-A98B-A56DB2ECEBB9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9" name="Picture 9" descr="pt V2-bleu">
            <a:extLst>
              <a:ext uri="{FF2B5EF4-FFF2-40B4-BE49-F238E27FC236}">
                <a16:creationId xmlns:a16="http://schemas.microsoft.com/office/drawing/2014/main" id="{646463C2-9DAC-4BBD-9293-B5ECDCE0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74" y="5764577"/>
            <a:ext cx="982941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D2BB6CD-A3C5-41B8-981E-92EF9FE0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Rectangle 1030">
            <a:extLst>
              <a:ext uri="{FF2B5EF4-FFF2-40B4-BE49-F238E27FC236}">
                <a16:creationId xmlns:a16="http://schemas.microsoft.com/office/drawing/2014/main" id="{FD8640B4-73D4-4329-9F08-AACA9E92D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886700" cy="646331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0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Les recettes de fonctionnement 2022</a:t>
            </a:r>
            <a:br>
              <a:rPr lang="fr-FR" altLang="fr-FR" sz="20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fr-FR" altLang="fr-FR" sz="20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sont en augmentation et passent à 716,3 millions d’euros</a:t>
            </a:r>
            <a:endParaRPr lang="fr-FR" altLang="fr-FR" sz="20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40DA65B4-EDEC-4139-9754-8200392CBC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131489"/>
              </p:ext>
            </p:extLst>
          </p:nvPr>
        </p:nvGraphicFramePr>
        <p:xfrm>
          <a:off x="738889" y="906681"/>
          <a:ext cx="7111794" cy="420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1750F5B2-9483-409C-9E07-22070DE33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355033"/>
              </p:ext>
            </p:extLst>
          </p:nvPr>
        </p:nvGraphicFramePr>
        <p:xfrm>
          <a:off x="969299" y="4695316"/>
          <a:ext cx="4860001" cy="1727997"/>
        </p:xfrm>
        <a:graphic>
          <a:graphicData uri="http://schemas.openxmlformats.org/drawingml/2006/table">
            <a:tbl>
              <a:tblPr/>
              <a:tblGrid>
                <a:gridCol w="2248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2022/2021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3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RECETTES DE FONCTIONNEMENT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MOUVEMENTS REELS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Fiscalité locale et reversée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539,0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Dotations, Participations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Remboursements,  Récupérations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-13,5%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Autres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52,4%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6E89000A-82AF-4796-A35D-498CC504972B}"/>
              </a:ext>
            </a:extLst>
          </p:cNvPr>
          <p:cNvSpPr txBox="1"/>
          <p:nvPr/>
        </p:nvSpPr>
        <p:spPr>
          <a:xfrm>
            <a:off x="964848" y="6530433"/>
            <a:ext cx="617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M€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34F6D337-4220-4C6B-9345-3DF5818DB03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4" name="Graphique 13">
                <a:extLst>
                  <a:ext uri="{FF2B5EF4-FFF2-40B4-BE49-F238E27FC236}">
                    <a16:creationId xmlns:a16="http://schemas.microsoft.com/office/drawing/2014/main" id="{6EA922B3-8735-487F-A0C5-B3A52DE9757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29302592"/>
                  </p:ext>
                </p:extLst>
              </p:nvPr>
            </p:nvGraphicFramePr>
            <p:xfrm>
              <a:off x="976484" y="982018"/>
              <a:ext cx="7977189" cy="562451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4" name="Graphique 13">
                <a:extLst>
                  <a:ext uri="{FF2B5EF4-FFF2-40B4-BE49-F238E27FC236}">
                    <a16:creationId xmlns:a16="http://schemas.microsoft.com/office/drawing/2014/main" id="{6EA922B3-8735-487F-A0C5-B3A52DE975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6484" y="982018"/>
                <a:ext cx="7977189" cy="5624514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9" descr="pt V2-bleu">
            <a:extLst>
              <a:ext uri="{FF2B5EF4-FFF2-40B4-BE49-F238E27FC236}">
                <a16:creationId xmlns:a16="http://schemas.microsoft.com/office/drawing/2014/main" id="{9C61BFB3-78E4-4472-A182-EC8AD0263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98" y="5784606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44914" y="76414"/>
            <a:ext cx="7809231" cy="701731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Dépenses totales des SDIS en €/habitant</a:t>
            </a:r>
            <a:b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Départements </a:t>
            </a:r>
            <a:r>
              <a:rPr lang="fr-FR" altLang="fr-F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PACA et limitrophes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57900" y="6479502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75076" y="6472280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76520" y="980422"/>
            <a:ext cx="82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€/hab.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8AED6A6C-E78C-4122-961E-2051A8E3461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3" name="France">
            <a:extLst>
              <a:ext uri="{FF2B5EF4-FFF2-40B4-BE49-F238E27FC236}">
                <a16:creationId xmlns:a16="http://schemas.microsoft.com/office/drawing/2014/main" id="{891F4BA8-52CE-4B98-82FD-1064BE22C8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161" y="1305413"/>
            <a:ext cx="4738597" cy="5091308"/>
            <a:chOff x="0" y="0"/>
            <a:chExt cx="927" cy="996"/>
          </a:xfrm>
          <a:noFill/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A07DCFB9-B2AE-4ACA-9D16-018762B80D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1"/>
              <a:ext cx="95" cy="105"/>
            </a:xfrm>
            <a:custGeom>
              <a:avLst/>
              <a:gdLst/>
              <a:ahLst/>
              <a:cxnLst>
                <a:cxn ang="0">
                  <a:pos x="378" y="196"/>
                </a:cxn>
                <a:cxn ang="0">
                  <a:pos x="55" y="252"/>
                </a:cxn>
                <a:cxn ang="0">
                  <a:pos x="50" y="349"/>
                </a:cxn>
                <a:cxn ang="0">
                  <a:pos x="5" y="493"/>
                </a:cxn>
                <a:cxn ang="0">
                  <a:pos x="16" y="509"/>
                </a:cxn>
                <a:cxn ang="0">
                  <a:pos x="21" y="558"/>
                </a:cxn>
                <a:cxn ang="0">
                  <a:pos x="431" y="583"/>
                </a:cxn>
                <a:cxn ang="0">
                  <a:pos x="464" y="596"/>
                </a:cxn>
                <a:cxn ang="0">
                  <a:pos x="504" y="559"/>
                </a:cxn>
                <a:cxn ang="0">
                  <a:pos x="548" y="575"/>
                </a:cxn>
                <a:cxn ang="0">
                  <a:pos x="591" y="560"/>
                </a:cxn>
                <a:cxn ang="0">
                  <a:pos x="526" y="626"/>
                </a:cxn>
                <a:cxn ang="0">
                  <a:pos x="566" y="616"/>
                </a:cxn>
                <a:cxn ang="0">
                  <a:pos x="588" y="639"/>
                </a:cxn>
                <a:cxn ang="0">
                  <a:pos x="569" y="684"/>
                </a:cxn>
                <a:cxn ang="0">
                  <a:pos x="747" y="765"/>
                </a:cxn>
                <a:cxn ang="0">
                  <a:pos x="630" y="730"/>
                </a:cxn>
                <a:cxn ang="0">
                  <a:pos x="564" y="678"/>
                </a:cxn>
                <a:cxn ang="0">
                  <a:pos x="193" y="640"/>
                </a:cxn>
                <a:cxn ang="0">
                  <a:pos x="231" y="731"/>
                </a:cxn>
                <a:cxn ang="0">
                  <a:pos x="496" y="800"/>
                </a:cxn>
                <a:cxn ang="0">
                  <a:pos x="529" y="959"/>
                </a:cxn>
                <a:cxn ang="0">
                  <a:pos x="511" y="979"/>
                </a:cxn>
                <a:cxn ang="0">
                  <a:pos x="67" y="987"/>
                </a:cxn>
                <a:cxn ang="0">
                  <a:pos x="203" y="1097"/>
                </a:cxn>
                <a:cxn ang="0">
                  <a:pos x="293" y="1132"/>
                </a:cxn>
                <a:cxn ang="0">
                  <a:pos x="402" y="1400"/>
                </a:cxn>
                <a:cxn ang="0">
                  <a:pos x="491" y="1463"/>
                </a:cxn>
                <a:cxn ang="0">
                  <a:pos x="543" y="1467"/>
                </a:cxn>
                <a:cxn ang="0">
                  <a:pos x="560" y="1455"/>
                </a:cxn>
                <a:cxn ang="0">
                  <a:pos x="562" y="1433"/>
                </a:cxn>
                <a:cxn ang="0">
                  <a:pos x="614" y="1440"/>
                </a:cxn>
                <a:cxn ang="0">
                  <a:pos x="607" y="1402"/>
                </a:cxn>
                <a:cxn ang="0">
                  <a:pos x="584" y="1353"/>
                </a:cxn>
                <a:cxn ang="0">
                  <a:pos x="631" y="1298"/>
                </a:cxn>
                <a:cxn ang="0">
                  <a:pos x="679" y="1316"/>
                </a:cxn>
                <a:cxn ang="0">
                  <a:pos x="725" y="1358"/>
                </a:cxn>
                <a:cxn ang="0">
                  <a:pos x="758" y="1384"/>
                </a:cxn>
                <a:cxn ang="0">
                  <a:pos x="838" y="1328"/>
                </a:cxn>
                <a:cxn ang="0">
                  <a:pos x="1030" y="1506"/>
                </a:cxn>
                <a:cxn ang="0">
                  <a:pos x="1108" y="1502"/>
                </a:cxn>
                <a:cxn ang="0">
                  <a:pos x="1131" y="1506"/>
                </a:cxn>
                <a:cxn ang="0">
                  <a:pos x="1218" y="1550"/>
                </a:cxn>
                <a:cxn ang="0">
                  <a:pos x="1356" y="1506"/>
                </a:cxn>
                <a:cxn ang="0">
                  <a:pos x="1369" y="1466"/>
                </a:cxn>
                <a:cxn ang="0">
                  <a:pos x="1505" y="1429"/>
                </a:cxn>
                <a:cxn ang="0">
                  <a:pos x="1393" y="1243"/>
                </a:cxn>
                <a:cxn ang="0">
                  <a:pos x="1421" y="794"/>
                </a:cxn>
                <a:cxn ang="0">
                  <a:pos x="1388" y="642"/>
                </a:cxn>
                <a:cxn ang="0">
                  <a:pos x="1324" y="137"/>
                </a:cxn>
                <a:cxn ang="0">
                  <a:pos x="1110" y="97"/>
                </a:cxn>
                <a:cxn ang="0">
                  <a:pos x="1106" y="107"/>
                </a:cxn>
                <a:cxn ang="0">
                  <a:pos x="1106" y="184"/>
                </a:cxn>
                <a:cxn ang="0">
                  <a:pos x="1035" y="100"/>
                </a:cxn>
                <a:cxn ang="0">
                  <a:pos x="972" y="7"/>
                </a:cxn>
                <a:cxn ang="0">
                  <a:pos x="909" y="16"/>
                </a:cxn>
                <a:cxn ang="0">
                  <a:pos x="850" y="44"/>
                </a:cxn>
                <a:cxn ang="0">
                  <a:pos x="703" y="95"/>
                </a:cxn>
                <a:cxn ang="0">
                  <a:pos x="584" y="115"/>
                </a:cxn>
                <a:cxn ang="0">
                  <a:pos x="708" y="1238"/>
                </a:cxn>
                <a:cxn ang="0">
                  <a:pos x="726" y="1229"/>
                </a:cxn>
              </a:cxnLst>
              <a:rect l="0" t="0" r="r" b="b"/>
              <a:pathLst>
                <a:path w="1516" h="1579">
                  <a:moveTo>
                    <a:pt x="579" y="61"/>
                  </a:moveTo>
                  <a:lnTo>
                    <a:pt x="562" y="47"/>
                  </a:lnTo>
                  <a:lnTo>
                    <a:pt x="446" y="75"/>
                  </a:lnTo>
                  <a:lnTo>
                    <a:pt x="487" y="104"/>
                  </a:lnTo>
                  <a:lnTo>
                    <a:pt x="412" y="112"/>
                  </a:lnTo>
                  <a:lnTo>
                    <a:pt x="357" y="104"/>
                  </a:lnTo>
                  <a:lnTo>
                    <a:pt x="298" y="114"/>
                  </a:lnTo>
                  <a:lnTo>
                    <a:pt x="306" y="133"/>
                  </a:lnTo>
                  <a:lnTo>
                    <a:pt x="364" y="171"/>
                  </a:lnTo>
                  <a:lnTo>
                    <a:pt x="378" y="196"/>
                  </a:lnTo>
                  <a:lnTo>
                    <a:pt x="320" y="153"/>
                  </a:lnTo>
                  <a:lnTo>
                    <a:pt x="269" y="139"/>
                  </a:lnTo>
                  <a:lnTo>
                    <a:pt x="238" y="174"/>
                  </a:lnTo>
                  <a:lnTo>
                    <a:pt x="264" y="200"/>
                  </a:lnTo>
                  <a:lnTo>
                    <a:pt x="349" y="227"/>
                  </a:lnTo>
                  <a:lnTo>
                    <a:pt x="269" y="215"/>
                  </a:lnTo>
                  <a:lnTo>
                    <a:pt x="234" y="182"/>
                  </a:lnTo>
                  <a:lnTo>
                    <a:pt x="144" y="179"/>
                  </a:lnTo>
                  <a:lnTo>
                    <a:pt x="126" y="205"/>
                  </a:lnTo>
                  <a:lnTo>
                    <a:pt x="55" y="252"/>
                  </a:lnTo>
                  <a:lnTo>
                    <a:pt x="55" y="331"/>
                  </a:lnTo>
                  <a:lnTo>
                    <a:pt x="70" y="327"/>
                  </a:lnTo>
                  <a:lnTo>
                    <a:pt x="81" y="326"/>
                  </a:lnTo>
                  <a:lnTo>
                    <a:pt x="87" y="325"/>
                  </a:lnTo>
                  <a:lnTo>
                    <a:pt x="90" y="327"/>
                  </a:lnTo>
                  <a:lnTo>
                    <a:pt x="85" y="329"/>
                  </a:lnTo>
                  <a:lnTo>
                    <a:pt x="79" y="334"/>
                  </a:lnTo>
                  <a:lnTo>
                    <a:pt x="66" y="340"/>
                  </a:lnTo>
                  <a:lnTo>
                    <a:pt x="59" y="344"/>
                  </a:lnTo>
                  <a:lnTo>
                    <a:pt x="50" y="349"/>
                  </a:lnTo>
                  <a:lnTo>
                    <a:pt x="52" y="342"/>
                  </a:lnTo>
                  <a:lnTo>
                    <a:pt x="52" y="339"/>
                  </a:lnTo>
                  <a:lnTo>
                    <a:pt x="53" y="338"/>
                  </a:lnTo>
                  <a:lnTo>
                    <a:pt x="50" y="337"/>
                  </a:lnTo>
                  <a:lnTo>
                    <a:pt x="46" y="340"/>
                  </a:lnTo>
                  <a:lnTo>
                    <a:pt x="43" y="342"/>
                  </a:lnTo>
                  <a:lnTo>
                    <a:pt x="20" y="431"/>
                  </a:lnTo>
                  <a:lnTo>
                    <a:pt x="19" y="498"/>
                  </a:lnTo>
                  <a:lnTo>
                    <a:pt x="11" y="494"/>
                  </a:lnTo>
                  <a:lnTo>
                    <a:pt x="5" y="493"/>
                  </a:lnTo>
                  <a:lnTo>
                    <a:pt x="2" y="494"/>
                  </a:lnTo>
                  <a:lnTo>
                    <a:pt x="1" y="499"/>
                  </a:lnTo>
                  <a:lnTo>
                    <a:pt x="0" y="501"/>
                  </a:lnTo>
                  <a:lnTo>
                    <a:pt x="2" y="502"/>
                  </a:lnTo>
                  <a:lnTo>
                    <a:pt x="5" y="502"/>
                  </a:lnTo>
                  <a:lnTo>
                    <a:pt x="11" y="502"/>
                  </a:lnTo>
                  <a:lnTo>
                    <a:pt x="32" y="501"/>
                  </a:lnTo>
                  <a:lnTo>
                    <a:pt x="24" y="502"/>
                  </a:lnTo>
                  <a:lnTo>
                    <a:pt x="20" y="505"/>
                  </a:lnTo>
                  <a:lnTo>
                    <a:pt x="16" y="509"/>
                  </a:lnTo>
                  <a:lnTo>
                    <a:pt x="14" y="515"/>
                  </a:lnTo>
                  <a:lnTo>
                    <a:pt x="12" y="521"/>
                  </a:lnTo>
                  <a:lnTo>
                    <a:pt x="12" y="529"/>
                  </a:lnTo>
                  <a:lnTo>
                    <a:pt x="12" y="537"/>
                  </a:lnTo>
                  <a:lnTo>
                    <a:pt x="15" y="548"/>
                  </a:lnTo>
                  <a:lnTo>
                    <a:pt x="13" y="550"/>
                  </a:lnTo>
                  <a:lnTo>
                    <a:pt x="13" y="553"/>
                  </a:lnTo>
                  <a:lnTo>
                    <a:pt x="14" y="556"/>
                  </a:lnTo>
                  <a:lnTo>
                    <a:pt x="18" y="558"/>
                  </a:lnTo>
                  <a:lnTo>
                    <a:pt x="21" y="558"/>
                  </a:lnTo>
                  <a:lnTo>
                    <a:pt x="27" y="559"/>
                  </a:lnTo>
                  <a:lnTo>
                    <a:pt x="33" y="559"/>
                  </a:lnTo>
                  <a:lnTo>
                    <a:pt x="95" y="533"/>
                  </a:lnTo>
                  <a:lnTo>
                    <a:pt x="192" y="556"/>
                  </a:lnTo>
                  <a:lnTo>
                    <a:pt x="284" y="535"/>
                  </a:lnTo>
                  <a:lnTo>
                    <a:pt x="419" y="482"/>
                  </a:lnTo>
                  <a:lnTo>
                    <a:pt x="591" y="432"/>
                  </a:lnTo>
                  <a:lnTo>
                    <a:pt x="387" y="557"/>
                  </a:lnTo>
                  <a:lnTo>
                    <a:pt x="371" y="591"/>
                  </a:lnTo>
                  <a:lnTo>
                    <a:pt x="431" y="583"/>
                  </a:lnTo>
                  <a:lnTo>
                    <a:pt x="426" y="585"/>
                  </a:lnTo>
                  <a:lnTo>
                    <a:pt x="424" y="591"/>
                  </a:lnTo>
                  <a:lnTo>
                    <a:pt x="424" y="594"/>
                  </a:lnTo>
                  <a:lnTo>
                    <a:pt x="427" y="597"/>
                  </a:lnTo>
                  <a:lnTo>
                    <a:pt x="429" y="598"/>
                  </a:lnTo>
                  <a:lnTo>
                    <a:pt x="434" y="600"/>
                  </a:lnTo>
                  <a:lnTo>
                    <a:pt x="439" y="599"/>
                  </a:lnTo>
                  <a:lnTo>
                    <a:pt x="447" y="599"/>
                  </a:lnTo>
                  <a:lnTo>
                    <a:pt x="454" y="597"/>
                  </a:lnTo>
                  <a:lnTo>
                    <a:pt x="464" y="596"/>
                  </a:lnTo>
                  <a:lnTo>
                    <a:pt x="466" y="595"/>
                  </a:lnTo>
                  <a:lnTo>
                    <a:pt x="467" y="595"/>
                  </a:lnTo>
                  <a:lnTo>
                    <a:pt x="467" y="594"/>
                  </a:lnTo>
                  <a:lnTo>
                    <a:pt x="467" y="593"/>
                  </a:lnTo>
                  <a:lnTo>
                    <a:pt x="471" y="586"/>
                  </a:lnTo>
                  <a:lnTo>
                    <a:pt x="476" y="579"/>
                  </a:lnTo>
                  <a:lnTo>
                    <a:pt x="480" y="572"/>
                  </a:lnTo>
                  <a:lnTo>
                    <a:pt x="486" y="567"/>
                  </a:lnTo>
                  <a:lnTo>
                    <a:pt x="494" y="562"/>
                  </a:lnTo>
                  <a:lnTo>
                    <a:pt x="504" y="559"/>
                  </a:lnTo>
                  <a:lnTo>
                    <a:pt x="491" y="569"/>
                  </a:lnTo>
                  <a:lnTo>
                    <a:pt x="520" y="569"/>
                  </a:lnTo>
                  <a:lnTo>
                    <a:pt x="517" y="570"/>
                  </a:lnTo>
                  <a:lnTo>
                    <a:pt x="516" y="572"/>
                  </a:lnTo>
                  <a:lnTo>
                    <a:pt x="516" y="573"/>
                  </a:lnTo>
                  <a:lnTo>
                    <a:pt x="518" y="575"/>
                  </a:lnTo>
                  <a:lnTo>
                    <a:pt x="524" y="578"/>
                  </a:lnTo>
                  <a:lnTo>
                    <a:pt x="531" y="580"/>
                  </a:lnTo>
                  <a:lnTo>
                    <a:pt x="539" y="578"/>
                  </a:lnTo>
                  <a:lnTo>
                    <a:pt x="548" y="575"/>
                  </a:lnTo>
                  <a:lnTo>
                    <a:pt x="546" y="570"/>
                  </a:lnTo>
                  <a:lnTo>
                    <a:pt x="547" y="563"/>
                  </a:lnTo>
                  <a:lnTo>
                    <a:pt x="552" y="558"/>
                  </a:lnTo>
                  <a:lnTo>
                    <a:pt x="558" y="555"/>
                  </a:lnTo>
                  <a:lnTo>
                    <a:pt x="567" y="555"/>
                  </a:lnTo>
                  <a:lnTo>
                    <a:pt x="579" y="555"/>
                  </a:lnTo>
                  <a:lnTo>
                    <a:pt x="588" y="555"/>
                  </a:lnTo>
                  <a:lnTo>
                    <a:pt x="592" y="556"/>
                  </a:lnTo>
                  <a:lnTo>
                    <a:pt x="594" y="558"/>
                  </a:lnTo>
                  <a:lnTo>
                    <a:pt x="591" y="560"/>
                  </a:lnTo>
                  <a:lnTo>
                    <a:pt x="585" y="563"/>
                  </a:lnTo>
                  <a:lnTo>
                    <a:pt x="576" y="566"/>
                  </a:lnTo>
                  <a:lnTo>
                    <a:pt x="563" y="570"/>
                  </a:lnTo>
                  <a:lnTo>
                    <a:pt x="530" y="597"/>
                  </a:lnTo>
                  <a:lnTo>
                    <a:pt x="512" y="619"/>
                  </a:lnTo>
                  <a:lnTo>
                    <a:pt x="507" y="621"/>
                  </a:lnTo>
                  <a:lnTo>
                    <a:pt x="505" y="621"/>
                  </a:lnTo>
                  <a:lnTo>
                    <a:pt x="508" y="622"/>
                  </a:lnTo>
                  <a:lnTo>
                    <a:pt x="516" y="624"/>
                  </a:lnTo>
                  <a:lnTo>
                    <a:pt x="526" y="626"/>
                  </a:lnTo>
                  <a:lnTo>
                    <a:pt x="533" y="626"/>
                  </a:lnTo>
                  <a:lnTo>
                    <a:pt x="542" y="626"/>
                  </a:lnTo>
                  <a:lnTo>
                    <a:pt x="548" y="624"/>
                  </a:lnTo>
                  <a:lnTo>
                    <a:pt x="555" y="623"/>
                  </a:lnTo>
                  <a:lnTo>
                    <a:pt x="557" y="621"/>
                  </a:lnTo>
                  <a:lnTo>
                    <a:pt x="557" y="620"/>
                  </a:lnTo>
                  <a:lnTo>
                    <a:pt x="558" y="620"/>
                  </a:lnTo>
                  <a:lnTo>
                    <a:pt x="560" y="620"/>
                  </a:lnTo>
                  <a:lnTo>
                    <a:pt x="566" y="617"/>
                  </a:lnTo>
                  <a:lnTo>
                    <a:pt x="566" y="616"/>
                  </a:lnTo>
                  <a:lnTo>
                    <a:pt x="567" y="616"/>
                  </a:lnTo>
                  <a:lnTo>
                    <a:pt x="566" y="617"/>
                  </a:lnTo>
                  <a:lnTo>
                    <a:pt x="575" y="615"/>
                  </a:lnTo>
                  <a:lnTo>
                    <a:pt x="582" y="615"/>
                  </a:lnTo>
                  <a:lnTo>
                    <a:pt x="588" y="615"/>
                  </a:lnTo>
                  <a:lnTo>
                    <a:pt x="592" y="618"/>
                  </a:lnTo>
                  <a:lnTo>
                    <a:pt x="593" y="621"/>
                  </a:lnTo>
                  <a:lnTo>
                    <a:pt x="593" y="626"/>
                  </a:lnTo>
                  <a:lnTo>
                    <a:pt x="591" y="631"/>
                  </a:lnTo>
                  <a:lnTo>
                    <a:pt x="588" y="639"/>
                  </a:lnTo>
                  <a:lnTo>
                    <a:pt x="590" y="640"/>
                  </a:lnTo>
                  <a:lnTo>
                    <a:pt x="622" y="638"/>
                  </a:lnTo>
                  <a:lnTo>
                    <a:pt x="622" y="636"/>
                  </a:lnTo>
                  <a:lnTo>
                    <a:pt x="623" y="636"/>
                  </a:lnTo>
                  <a:lnTo>
                    <a:pt x="623" y="639"/>
                  </a:lnTo>
                  <a:lnTo>
                    <a:pt x="621" y="646"/>
                  </a:lnTo>
                  <a:lnTo>
                    <a:pt x="619" y="651"/>
                  </a:lnTo>
                  <a:lnTo>
                    <a:pt x="617" y="658"/>
                  </a:lnTo>
                  <a:lnTo>
                    <a:pt x="667" y="669"/>
                  </a:lnTo>
                  <a:lnTo>
                    <a:pt x="569" y="684"/>
                  </a:lnTo>
                  <a:lnTo>
                    <a:pt x="564" y="686"/>
                  </a:lnTo>
                  <a:lnTo>
                    <a:pt x="564" y="689"/>
                  </a:lnTo>
                  <a:lnTo>
                    <a:pt x="567" y="691"/>
                  </a:lnTo>
                  <a:lnTo>
                    <a:pt x="576" y="695"/>
                  </a:lnTo>
                  <a:lnTo>
                    <a:pt x="625" y="721"/>
                  </a:lnTo>
                  <a:lnTo>
                    <a:pt x="717" y="758"/>
                  </a:lnTo>
                  <a:lnTo>
                    <a:pt x="761" y="742"/>
                  </a:lnTo>
                  <a:lnTo>
                    <a:pt x="743" y="778"/>
                  </a:lnTo>
                  <a:lnTo>
                    <a:pt x="745" y="770"/>
                  </a:lnTo>
                  <a:lnTo>
                    <a:pt x="747" y="765"/>
                  </a:lnTo>
                  <a:lnTo>
                    <a:pt x="747" y="760"/>
                  </a:lnTo>
                  <a:lnTo>
                    <a:pt x="745" y="759"/>
                  </a:lnTo>
                  <a:lnTo>
                    <a:pt x="741" y="758"/>
                  </a:lnTo>
                  <a:lnTo>
                    <a:pt x="736" y="759"/>
                  </a:lnTo>
                  <a:lnTo>
                    <a:pt x="729" y="762"/>
                  </a:lnTo>
                  <a:lnTo>
                    <a:pt x="722" y="767"/>
                  </a:lnTo>
                  <a:lnTo>
                    <a:pt x="636" y="748"/>
                  </a:lnTo>
                  <a:lnTo>
                    <a:pt x="635" y="740"/>
                  </a:lnTo>
                  <a:lnTo>
                    <a:pt x="633" y="735"/>
                  </a:lnTo>
                  <a:lnTo>
                    <a:pt x="630" y="730"/>
                  </a:lnTo>
                  <a:lnTo>
                    <a:pt x="627" y="728"/>
                  </a:lnTo>
                  <a:lnTo>
                    <a:pt x="622" y="726"/>
                  </a:lnTo>
                  <a:lnTo>
                    <a:pt x="616" y="727"/>
                  </a:lnTo>
                  <a:lnTo>
                    <a:pt x="609" y="729"/>
                  </a:lnTo>
                  <a:lnTo>
                    <a:pt x="603" y="734"/>
                  </a:lnTo>
                  <a:lnTo>
                    <a:pt x="560" y="691"/>
                  </a:lnTo>
                  <a:lnTo>
                    <a:pt x="557" y="685"/>
                  </a:lnTo>
                  <a:lnTo>
                    <a:pt x="558" y="682"/>
                  </a:lnTo>
                  <a:lnTo>
                    <a:pt x="559" y="679"/>
                  </a:lnTo>
                  <a:lnTo>
                    <a:pt x="564" y="678"/>
                  </a:lnTo>
                  <a:lnTo>
                    <a:pt x="415" y="677"/>
                  </a:lnTo>
                  <a:lnTo>
                    <a:pt x="301" y="644"/>
                  </a:lnTo>
                  <a:lnTo>
                    <a:pt x="310" y="613"/>
                  </a:lnTo>
                  <a:lnTo>
                    <a:pt x="269" y="645"/>
                  </a:lnTo>
                  <a:lnTo>
                    <a:pt x="251" y="616"/>
                  </a:lnTo>
                  <a:lnTo>
                    <a:pt x="283" y="561"/>
                  </a:lnTo>
                  <a:lnTo>
                    <a:pt x="231" y="589"/>
                  </a:lnTo>
                  <a:lnTo>
                    <a:pt x="225" y="658"/>
                  </a:lnTo>
                  <a:lnTo>
                    <a:pt x="202" y="640"/>
                  </a:lnTo>
                  <a:lnTo>
                    <a:pt x="193" y="640"/>
                  </a:lnTo>
                  <a:lnTo>
                    <a:pt x="187" y="642"/>
                  </a:lnTo>
                  <a:lnTo>
                    <a:pt x="180" y="645"/>
                  </a:lnTo>
                  <a:lnTo>
                    <a:pt x="177" y="650"/>
                  </a:lnTo>
                  <a:lnTo>
                    <a:pt x="173" y="655"/>
                  </a:lnTo>
                  <a:lnTo>
                    <a:pt x="172" y="662"/>
                  </a:lnTo>
                  <a:lnTo>
                    <a:pt x="171" y="669"/>
                  </a:lnTo>
                  <a:lnTo>
                    <a:pt x="172" y="679"/>
                  </a:lnTo>
                  <a:lnTo>
                    <a:pt x="200" y="695"/>
                  </a:lnTo>
                  <a:lnTo>
                    <a:pt x="250" y="693"/>
                  </a:lnTo>
                  <a:lnTo>
                    <a:pt x="231" y="731"/>
                  </a:lnTo>
                  <a:lnTo>
                    <a:pt x="246" y="835"/>
                  </a:lnTo>
                  <a:lnTo>
                    <a:pt x="304" y="764"/>
                  </a:lnTo>
                  <a:lnTo>
                    <a:pt x="310" y="736"/>
                  </a:lnTo>
                  <a:lnTo>
                    <a:pt x="384" y="748"/>
                  </a:lnTo>
                  <a:lnTo>
                    <a:pt x="384" y="747"/>
                  </a:lnTo>
                  <a:lnTo>
                    <a:pt x="385" y="747"/>
                  </a:lnTo>
                  <a:lnTo>
                    <a:pt x="384" y="748"/>
                  </a:lnTo>
                  <a:lnTo>
                    <a:pt x="434" y="770"/>
                  </a:lnTo>
                  <a:lnTo>
                    <a:pt x="450" y="788"/>
                  </a:lnTo>
                  <a:lnTo>
                    <a:pt x="496" y="800"/>
                  </a:lnTo>
                  <a:lnTo>
                    <a:pt x="549" y="882"/>
                  </a:lnTo>
                  <a:lnTo>
                    <a:pt x="535" y="928"/>
                  </a:lnTo>
                  <a:lnTo>
                    <a:pt x="533" y="936"/>
                  </a:lnTo>
                  <a:lnTo>
                    <a:pt x="532" y="940"/>
                  </a:lnTo>
                  <a:lnTo>
                    <a:pt x="532" y="945"/>
                  </a:lnTo>
                  <a:lnTo>
                    <a:pt x="530" y="952"/>
                  </a:lnTo>
                  <a:lnTo>
                    <a:pt x="529" y="952"/>
                  </a:lnTo>
                  <a:lnTo>
                    <a:pt x="529" y="953"/>
                  </a:lnTo>
                  <a:lnTo>
                    <a:pt x="529" y="955"/>
                  </a:lnTo>
                  <a:lnTo>
                    <a:pt x="529" y="959"/>
                  </a:lnTo>
                  <a:lnTo>
                    <a:pt x="527" y="961"/>
                  </a:lnTo>
                  <a:lnTo>
                    <a:pt x="526" y="961"/>
                  </a:lnTo>
                  <a:lnTo>
                    <a:pt x="526" y="962"/>
                  </a:lnTo>
                  <a:lnTo>
                    <a:pt x="526" y="964"/>
                  </a:lnTo>
                  <a:lnTo>
                    <a:pt x="524" y="969"/>
                  </a:lnTo>
                  <a:lnTo>
                    <a:pt x="521" y="970"/>
                  </a:lnTo>
                  <a:lnTo>
                    <a:pt x="520" y="972"/>
                  </a:lnTo>
                  <a:lnTo>
                    <a:pt x="518" y="976"/>
                  </a:lnTo>
                  <a:lnTo>
                    <a:pt x="514" y="977"/>
                  </a:lnTo>
                  <a:lnTo>
                    <a:pt x="511" y="979"/>
                  </a:lnTo>
                  <a:lnTo>
                    <a:pt x="507" y="979"/>
                  </a:lnTo>
                  <a:lnTo>
                    <a:pt x="503" y="979"/>
                  </a:lnTo>
                  <a:lnTo>
                    <a:pt x="495" y="976"/>
                  </a:lnTo>
                  <a:lnTo>
                    <a:pt x="486" y="970"/>
                  </a:lnTo>
                  <a:lnTo>
                    <a:pt x="474" y="993"/>
                  </a:lnTo>
                  <a:lnTo>
                    <a:pt x="433" y="946"/>
                  </a:lnTo>
                  <a:lnTo>
                    <a:pt x="228" y="979"/>
                  </a:lnTo>
                  <a:lnTo>
                    <a:pt x="188" y="970"/>
                  </a:lnTo>
                  <a:lnTo>
                    <a:pt x="81" y="993"/>
                  </a:lnTo>
                  <a:lnTo>
                    <a:pt x="67" y="987"/>
                  </a:lnTo>
                  <a:lnTo>
                    <a:pt x="55" y="984"/>
                  </a:lnTo>
                  <a:lnTo>
                    <a:pt x="47" y="983"/>
                  </a:lnTo>
                  <a:lnTo>
                    <a:pt x="42" y="984"/>
                  </a:lnTo>
                  <a:lnTo>
                    <a:pt x="37" y="986"/>
                  </a:lnTo>
                  <a:lnTo>
                    <a:pt x="36" y="991"/>
                  </a:lnTo>
                  <a:lnTo>
                    <a:pt x="37" y="998"/>
                  </a:lnTo>
                  <a:lnTo>
                    <a:pt x="42" y="1007"/>
                  </a:lnTo>
                  <a:lnTo>
                    <a:pt x="5" y="1021"/>
                  </a:lnTo>
                  <a:lnTo>
                    <a:pt x="113" y="1052"/>
                  </a:lnTo>
                  <a:lnTo>
                    <a:pt x="203" y="1097"/>
                  </a:lnTo>
                  <a:lnTo>
                    <a:pt x="230" y="1045"/>
                  </a:lnTo>
                  <a:lnTo>
                    <a:pt x="263" y="1048"/>
                  </a:lnTo>
                  <a:lnTo>
                    <a:pt x="247" y="1049"/>
                  </a:lnTo>
                  <a:lnTo>
                    <a:pt x="241" y="1051"/>
                  </a:lnTo>
                  <a:lnTo>
                    <a:pt x="237" y="1056"/>
                  </a:lnTo>
                  <a:lnTo>
                    <a:pt x="232" y="1061"/>
                  </a:lnTo>
                  <a:lnTo>
                    <a:pt x="230" y="1068"/>
                  </a:lnTo>
                  <a:lnTo>
                    <a:pt x="228" y="1075"/>
                  </a:lnTo>
                  <a:lnTo>
                    <a:pt x="228" y="1085"/>
                  </a:lnTo>
                  <a:lnTo>
                    <a:pt x="293" y="1132"/>
                  </a:lnTo>
                  <a:lnTo>
                    <a:pt x="325" y="1158"/>
                  </a:lnTo>
                  <a:lnTo>
                    <a:pt x="353" y="1187"/>
                  </a:lnTo>
                  <a:lnTo>
                    <a:pt x="374" y="1218"/>
                  </a:lnTo>
                  <a:lnTo>
                    <a:pt x="391" y="1251"/>
                  </a:lnTo>
                  <a:lnTo>
                    <a:pt x="402" y="1284"/>
                  </a:lnTo>
                  <a:lnTo>
                    <a:pt x="405" y="1302"/>
                  </a:lnTo>
                  <a:lnTo>
                    <a:pt x="407" y="1321"/>
                  </a:lnTo>
                  <a:lnTo>
                    <a:pt x="407" y="1359"/>
                  </a:lnTo>
                  <a:lnTo>
                    <a:pt x="405" y="1379"/>
                  </a:lnTo>
                  <a:lnTo>
                    <a:pt x="402" y="1400"/>
                  </a:lnTo>
                  <a:lnTo>
                    <a:pt x="381" y="1442"/>
                  </a:lnTo>
                  <a:lnTo>
                    <a:pt x="471" y="1458"/>
                  </a:lnTo>
                  <a:lnTo>
                    <a:pt x="479" y="1454"/>
                  </a:lnTo>
                  <a:lnTo>
                    <a:pt x="485" y="1452"/>
                  </a:lnTo>
                  <a:lnTo>
                    <a:pt x="489" y="1451"/>
                  </a:lnTo>
                  <a:lnTo>
                    <a:pt x="493" y="1452"/>
                  </a:lnTo>
                  <a:lnTo>
                    <a:pt x="494" y="1452"/>
                  </a:lnTo>
                  <a:lnTo>
                    <a:pt x="494" y="1455"/>
                  </a:lnTo>
                  <a:lnTo>
                    <a:pt x="493" y="1458"/>
                  </a:lnTo>
                  <a:lnTo>
                    <a:pt x="491" y="1463"/>
                  </a:lnTo>
                  <a:lnTo>
                    <a:pt x="495" y="1463"/>
                  </a:lnTo>
                  <a:lnTo>
                    <a:pt x="497" y="1463"/>
                  </a:lnTo>
                  <a:lnTo>
                    <a:pt x="498" y="1463"/>
                  </a:lnTo>
                  <a:lnTo>
                    <a:pt x="500" y="1464"/>
                  </a:lnTo>
                  <a:lnTo>
                    <a:pt x="511" y="1466"/>
                  </a:lnTo>
                  <a:lnTo>
                    <a:pt x="519" y="1467"/>
                  </a:lnTo>
                  <a:lnTo>
                    <a:pt x="528" y="1469"/>
                  </a:lnTo>
                  <a:lnTo>
                    <a:pt x="534" y="1468"/>
                  </a:lnTo>
                  <a:lnTo>
                    <a:pt x="541" y="1468"/>
                  </a:lnTo>
                  <a:lnTo>
                    <a:pt x="543" y="1467"/>
                  </a:lnTo>
                  <a:lnTo>
                    <a:pt x="546" y="1467"/>
                  </a:lnTo>
                  <a:lnTo>
                    <a:pt x="551" y="1467"/>
                  </a:lnTo>
                  <a:lnTo>
                    <a:pt x="552" y="1465"/>
                  </a:lnTo>
                  <a:lnTo>
                    <a:pt x="555" y="1464"/>
                  </a:lnTo>
                  <a:lnTo>
                    <a:pt x="558" y="1462"/>
                  </a:lnTo>
                  <a:lnTo>
                    <a:pt x="558" y="1460"/>
                  </a:lnTo>
                  <a:lnTo>
                    <a:pt x="558" y="1459"/>
                  </a:lnTo>
                  <a:lnTo>
                    <a:pt x="559" y="1459"/>
                  </a:lnTo>
                  <a:lnTo>
                    <a:pt x="561" y="1457"/>
                  </a:lnTo>
                  <a:lnTo>
                    <a:pt x="560" y="1455"/>
                  </a:lnTo>
                  <a:lnTo>
                    <a:pt x="560" y="1454"/>
                  </a:lnTo>
                  <a:lnTo>
                    <a:pt x="560" y="1452"/>
                  </a:lnTo>
                  <a:lnTo>
                    <a:pt x="560" y="1448"/>
                  </a:lnTo>
                  <a:lnTo>
                    <a:pt x="558" y="1443"/>
                  </a:lnTo>
                  <a:lnTo>
                    <a:pt x="557" y="1439"/>
                  </a:lnTo>
                  <a:lnTo>
                    <a:pt x="559" y="1439"/>
                  </a:lnTo>
                  <a:lnTo>
                    <a:pt x="561" y="1439"/>
                  </a:lnTo>
                  <a:lnTo>
                    <a:pt x="561" y="1438"/>
                  </a:lnTo>
                  <a:lnTo>
                    <a:pt x="562" y="1436"/>
                  </a:lnTo>
                  <a:lnTo>
                    <a:pt x="562" y="1433"/>
                  </a:lnTo>
                  <a:lnTo>
                    <a:pt x="571" y="1436"/>
                  </a:lnTo>
                  <a:lnTo>
                    <a:pt x="575" y="1437"/>
                  </a:lnTo>
                  <a:lnTo>
                    <a:pt x="580" y="1439"/>
                  </a:lnTo>
                  <a:lnTo>
                    <a:pt x="583" y="1439"/>
                  </a:lnTo>
                  <a:lnTo>
                    <a:pt x="588" y="1440"/>
                  </a:lnTo>
                  <a:lnTo>
                    <a:pt x="595" y="1442"/>
                  </a:lnTo>
                  <a:lnTo>
                    <a:pt x="600" y="1442"/>
                  </a:lnTo>
                  <a:lnTo>
                    <a:pt x="606" y="1442"/>
                  </a:lnTo>
                  <a:lnTo>
                    <a:pt x="610" y="1441"/>
                  </a:lnTo>
                  <a:lnTo>
                    <a:pt x="614" y="1440"/>
                  </a:lnTo>
                  <a:lnTo>
                    <a:pt x="614" y="1438"/>
                  </a:lnTo>
                  <a:lnTo>
                    <a:pt x="614" y="1437"/>
                  </a:lnTo>
                  <a:lnTo>
                    <a:pt x="615" y="1437"/>
                  </a:lnTo>
                  <a:lnTo>
                    <a:pt x="617" y="1434"/>
                  </a:lnTo>
                  <a:lnTo>
                    <a:pt x="617" y="1429"/>
                  </a:lnTo>
                  <a:lnTo>
                    <a:pt x="617" y="1425"/>
                  </a:lnTo>
                  <a:lnTo>
                    <a:pt x="615" y="1419"/>
                  </a:lnTo>
                  <a:lnTo>
                    <a:pt x="613" y="1413"/>
                  </a:lnTo>
                  <a:lnTo>
                    <a:pt x="609" y="1406"/>
                  </a:lnTo>
                  <a:lnTo>
                    <a:pt x="607" y="1402"/>
                  </a:lnTo>
                  <a:lnTo>
                    <a:pt x="606" y="1400"/>
                  </a:lnTo>
                  <a:lnTo>
                    <a:pt x="606" y="1399"/>
                  </a:lnTo>
                  <a:lnTo>
                    <a:pt x="605" y="1397"/>
                  </a:lnTo>
                  <a:lnTo>
                    <a:pt x="599" y="1398"/>
                  </a:lnTo>
                  <a:lnTo>
                    <a:pt x="597" y="1398"/>
                  </a:lnTo>
                  <a:lnTo>
                    <a:pt x="598" y="1397"/>
                  </a:lnTo>
                  <a:lnTo>
                    <a:pt x="599" y="1396"/>
                  </a:lnTo>
                  <a:lnTo>
                    <a:pt x="603" y="1396"/>
                  </a:lnTo>
                  <a:lnTo>
                    <a:pt x="605" y="1397"/>
                  </a:lnTo>
                  <a:lnTo>
                    <a:pt x="584" y="1353"/>
                  </a:lnTo>
                  <a:lnTo>
                    <a:pt x="609" y="1339"/>
                  </a:lnTo>
                  <a:lnTo>
                    <a:pt x="621" y="1395"/>
                  </a:lnTo>
                  <a:lnTo>
                    <a:pt x="690" y="1363"/>
                  </a:lnTo>
                  <a:lnTo>
                    <a:pt x="639" y="1313"/>
                  </a:lnTo>
                  <a:lnTo>
                    <a:pt x="631" y="1306"/>
                  </a:lnTo>
                  <a:lnTo>
                    <a:pt x="626" y="1301"/>
                  </a:lnTo>
                  <a:lnTo>
                    <a:pt x="623" y="1297"/>
                  </a:lnTo>
                  <a:lnTo>
                    <a:pt x="624" y="1296"/>
                  </a:lnTo>
                  <a:lnTo>
                    <a:pt x="626" y="1295"/>
                  </a:lnTo>
                  <a:lnTo>
                    <a:pt x="631" y="1298"/>
                  </a:lnTo>
                  <a:lnTo>
                    <a:pt x="639" y="1301"/>
                  </a:lnTo>
                  <a:lnTo>
                    <a:pt x="648" y="1307"/>
                  </a:lnTo>
                  <a:lnTo>
                    <a:pt x="670" y="1265"/>
                  </a:lnTo>
                  <a:lnTo>
                    <a:pt x="681" y="1259"/>
                  </a:lnTo>
                  <a:lnTo>
                    <a:pt x="674" y="1264"/>
                  </a:lnTo>
                  <a:lnTo>
                    <a:pt x="669" y="1270"/>
                  </a:lnTo>
                  <a:lnTo>
                    <a:pt x="665" y="1276"/>
                  </a:lnTo>
                  <a:lnTo>
                    <a:pt x="664" y="1284"/>
                  </a:lnTo>
                  <a:lnTo>
                    <a:pt x="668" y="1299"/>
                  </a:lnTo>
                  <a:lnTo>
                    <a:pt x="679" y="1316"/>
                  </a:lnTo>
                  <a:lnTo>
                    <a:pt x="681" y="1315"/>
                  </a:lnTo>
                  <a:lnTo>
                    <a:pt x="687" y="1344"/>
                  </a:lnTo>
                  <a:lnTo>
                    <a:pt x="695" y="1354"/>
                  </a:lnTo>
                  <a:lnTo>
                    <a:pt x="704" y="1360"/>
                  </a:lnTo>
                  <a:lnTo>
                    <a:pt x="712" y="1362"/>
                  </a:lnTo>
                  <a:lnTo>
                    <a:pt x="717" y="1362"/>
                  </a:lnTo>
                  <a:lnTo>
                    <a:pt x="719" y="1361"/>
                  </a:lnTo>
                  <a:lnTo>
                    <a:pt x="722" y="1361"/>
                  </a:lnTo>
                  <a:lnTo>
                    <a:pt x="723" y="1359"/>
                  </a:lnTo>
                  <a:lnTo>
                    <a:pt x="725" y="1358"/>
                  </a:lnTo>
                  <a:lnTo>
                    <a:pt x="727" y="1355"/>
                  </a:lnTo>
                  <a:lnTo>
                    <a:pt x="728" y="1351"/>
                  </a:lnTo>
                  <a:lnTo>
                    <a:pt x="728" y="1347"/>
                  </a:lnTo>
                  <a:lnTo>
                    <a:pt x="737" y="1368"/>
                  </a:lnTo>
                  <a:lnTo>
                    <a:pt x="742" y="1365"/>
                  </a:lnTo>
                  <a:lnTo>
                    <a:pt x="748" y="1364"/>
                  </a:lnTo>
                  <a:lnTo>
                    <a:pt x="751" y="1365"/>
                  </a:lnTo>
                  <a:lnTo>
                    <a:pt x="752" y="1370"/>
                  </a:lnTo>
                  <a:lnTo>
                    <a:pt x="753" y="1375"/>
                  </a:lnTo>
                  <a:lnTo>
                    <a:pt x="758" y="1384"/>
                  </a:lnTo>
                  <a:lnTo>
                    <a:pt x="759" y="1384"/>
                  </a:lnTo>
                  <a:lnTo>
                    <a:pt x="758" y="1384"/>
                  </a:lnTo>
                  <a:lnTo>
                    <a:pt x="720" y="1369"/>
                  </a:lnTo>
                  <a:lnTo>
                    <a:pt x="769" y="1400"/>
                  </a:lnTo>
                  <a:lnTo>
                    <a:pt x="846" y="1392"/>
                  </a:lnTo>
                  <a:lnTo>
                    <a:pt x="851" y="1334"/>
                  </a:lnTo>
                  <a:lnTo>
                    <a:pt x="844" y="1332"/>
                  </a:lnTo>
                  <a:lnTo>
                    <a:pt x="838" y="1331"/>
                  </a:lnTo>
                  <a:lnTo>
                    <a:pt x="835" y="1329"/>
                  </a:lnTo>
                  <a:lnTo>
                    <a:pt x="838" y="1328"/>
                  </a:lnTo>
                  <a:lnTo>
                    <a:pt x="844" y="1328"/>
                  </a:lnTo>
                  <a:lnTo>
                    <a:pt x="851" y="1328"/>
                  </a:lnTo>
                  <a:lnTo>
                    <a:pt x="867" y="1326"/>
                  </a:lnTo>
                  <a:lnTo>
                    <a:pt x="891" y="1332"/>
                  </a:lnTo>
                  <a:lnTo>
                    <a:pt x="925" y="1387"/>
                  </a:lnTo>
                  <a:lnTo>
                    <a:pt x="949" y="1395"/>
                  </a:lnTo>
                  <a:lnTo>
                    <a:pt x="928" y="1431"/>
                  </a:lnTo>
                  <a:lnTo>
                    <a:pt x="979" y="1497"/>
                  </a:lnTo>
                  <a:lnTo>
                    <a:pt x="1017" y="1499"/>
                  </a:lnTo>
                  <a:lnTo>
                    <a:pt x="1030" y="1506"/>
                  </a:lnTo>
                  <a:lnTo>
                    <a:pt x="1046" y="1512"/>
                  </a:lnTo>
                  <a:lnTo>
                    <a:pt x="1063" y="1514"/>
                  </a:lnTo>
                  <a:lnTo>
                    <a:pt x="1084" y="1514"/>
                  </a:lnTo>
                  <a:lnTo>
                    <a:pt x="1090" y="1511"/>
                  </a:lnTo>
                  <a:lnTo>
                    <a:pt x="1097" y="1509"/>
                  </a:lnTo>
                  <a:lnTo>
                    <a:pt x="1103" y="1505"/>
                  </a:lnTo>
                  <a:lnTo>
                    <a:pt x="1105" y="1503"/>
                  </a:lnTo>
                  <a:lnTo>
                    <a:pt x="1105" y="1502"/>
                  </a:lnTo>
                  <a:lnTo>
                    <a:pt x="1106" y="1502"/>
                  </a:lnTo>
                  <a:lnTo>
                    <a:pt x="1108" y="1502"/>
                  </a:lnTo>
                  <a:lnTo>
                    <a:pt x="1104" y="1458"/>
                  </a:lnTo>
                  <a:lnTo>
                    <a:pt x="1105" y="1423"/>
                  </a:lnTo>
                  <a:lnTo>
                    <a:pt x="1113" y="1495"/>
                  </a:lnTo>
                  <a:lnTo>
                    <a:pt x="1165" y="1461"/>
                  </a:lnTo>
                  <a:lnTo>
                    <a:pt x="1223" y="1467"/>
                  </a:lnTo>
                  <a:lnTo>
                    <a:pt x="1139" y="1492"/>
                  </a:lnTo>
                  <a:lnTo>
                    <a:pt x="1133" y="1495"/>
                  </a:lnTo>
                  <a:lnTo>
                    <a:pt x="1128" y="1498"/>
                  </a:lnTo>
                  <a:lnTo>
                    <a:pt x="1128" y="1504"/>
                  </a:lnTo>
                  <a:lnTo>
                    <a:pt x="1131" y="1506"/>
                  </a:lnTo>
                  <a:lnTo>
                    <a:pt x="1136" y="1511"/>
                  </a:lnTo>
                  <a:lnTo>
                    <a:pt x="1179" y="1545"/>
                  </a:lnTo>
                  <a:lnTo>
                    <a:pt x="1223" y="1521"/>
                  </a:lnTo>
                  <a:lnTo>
                    <a:pt x="1218" y="1524"/>
                  </a:lnTo>
                  <a:lnTo>
                    <a:pt x="1215" y="1528"/>
                  </a:lnTo>
                  <a:lnTo>
                    <a:pt x="1211" y="1536"/>
                  </a:lnTo>
                  <a:lnTo>
                    <a:pt x="1209" y="1539"/>
                  </a:lnTo>
                  <a:lnTo>
                    <a:pt x="1212" y="1543"/>
                  </a:lnTo>
                  <a:lnTo>
                    <a:pt x="1214" y="1546"/>
                  </a:lnTo>
                  <a:lnTo>
                    <a:pt x="1218" y="1550"/>
                  </a:lnTo>
                  <a:lnTo>
                    <a:pt x="1225" y="1554"/>
                  </a:lnTo>
                  <a:lnTo>
                    <a:pt x="1234" y="1557"/>
                  </a:lnTo>
                  <a:lnTo>
                    <a:pt x="1243" y="1559"/>
                  </a:lnTo>
                  <a:lnTo>
                    <a:pt x="1251" y="1560"/>
                  </a:lnTo>
                  <a:lnTo>
                    <a:pt x="1254" y="1556"/>
                  </a:lnTo>
                  <a:lnTo>
                    <a:pt x="1254" y="1555"/>
                  </a:lnTo>
                  <a:lnTo>
                    <a:pt x="1255" y="1555"/>
                  </a:lnTo>
                  <a:lnTo>
                    <a:pt x="1254" y="1556"/>
                  </a:lnTo>
                  <a:lnTo>
                    <a:pt x="1333" y="1579"/>
                  </a:lnTo>
                  <a:lnTo>
                    <a:pt x="1356" y="1506"/>
                  </a:lnTo>
                  <a:lnTo>
                    <a:pt x="1355" y="1504"/>
                  </a:lnTo>
                  <a:lnTo>
                    <a:pt x="1344" y="1429"/>
                  </a:lnTo>
                  <a:lnTo>
                    <a:pt x="1342" y="1425"/>
                  </a:lnTo>
                  <a:lnTo>
                    <a:pt x="1342" y="1423"/>
                  </a:lnTo>
                  <a:lnTo>
                    <a:pt x="1345" y="1424"/>
                  </a:lnTo>
                  <a:lnTo>
                    <a:pt x="1347" y="1425"/>
                  </a:lnTo>
                  <a:lnTo>
                    <a:pt x="1351" y="1429"/>
                  </a:lnTo>
                  <a:lnTo>
                    <a:pt x="1363" y="1442"/>
                  </a:lnTo>
                  <a:lnTo>
                    <a:pt x="1364" y="1455"/>
                  </a:lnTo>
                  <a:lnTo>
                    <a:pt x="1369" y="1466"/>
                  </a:lnTo>
                  <a:lnTo>
                    <a:pt x="1372" y="1470"/>
                  </a:lnTo>
                  <a:lnTo>
                    <a:pt x="1376" y="1473"/>
                  </a:lnTo>
                  <a:lnTo>
                    <a:pt x="1380" y="1475"/>
                  </a:lnTo>
                  <a:lnTo>
                    <a:pt x="1385" y="1476"/>
                  </a:lnTo>
                  <a:lnTo>
                    <a:pt x="1399" y="1486"/>
                  </a:lnTo>
                  <a:lnTo>
                    <a:pt x="1437" y="1467"/>
                  </a:lnTo>
                  <a:lnTo>
                    <a:pt x="1484" y="1419"/>
                  </a:lnTo>
                  <a:lnTo>
                    <a:pt x="1501" y="1426"/>
                  </a:lnTo>
                  <a:lnTo>
                    <a:pt x="1503" y="1427"/>
                  </a:lnTo>
                  <a:lnTo>
                    <a:pt x="1505" y="1429"/>
                  </a:lnTo>
                  <a:lnTo>
                    <a:pt x="1506" y="1429"/>
                  </a:lnTo>
                  <a:lnTo>
                    <a:pt x="1507" y="1429"/>
                  </a:lnTo>
                  <a:lnTo>
                    <a:pt x="1506" y="1427"/>
                  </a:lnTo>
                  <a:lnTo>
                    <a:pt x="1506" y="1425"/>
                  </a:lnTo>
                  <a:lnTo>
                    <a:pt x="1504" y="1422"/>
                  </a:lnTo>
                  <a:lnTo>
                    <a:pt x="1503" y="1420"/>
                  </a:lnTo>
                  <a:lnTo>
                    <a:pt x="1503" y="1419"/>
                  </a:lnTo>
                  <a:lnTo>
                    <a:pt x="1516" y="1265"/>
                  </a:lnTo>
                  <a:lnTo>
                    <a:pt x="1440" y="1294"/>
                  </a:lnTo>
                  <a:lnTo>
                    <a:pt x="1393" y="1243"/>
                  </a:lnTo>
                  <a:lnTo>
                    <a:pt x="1346" y="1209"/>
                  </a:lnTo>
                  <a:lnTo>
                    <a:pt x="1248" y="1214"/>
                  </a:lnTo>
                  <a:lnTo>
                    <a:pt x="1193" y="1086"/>
                  </a:lnTo>
                  <a:lnTo>
                    <a:pt x="1201" y="1036"/>
                  </a:lnTo>
                  <a:lnTo>
                    <a:pt x="1158" y="1027"/>
                  </a:lnTo>
                  <a:lnTo>
                    <a:pt x="1188" y="955"/>
                  </a:lnTo>
                  <a:lnTo>
                    <a:pt x="1363" y="901"/>
                  </a:lnTo>
                  <a:lnTo>
                    <a:pt x="1414" y="895"/>
                  </a:lnTo>
                  <a:lnTo>
                    <a:pt x="1378" y="830"/>
                  </a:lnTo>
                  <a:lnTo>
                    <a:pt x="1421" y="794"/>
                  </a:lnTo>
                  <a:lnTo>
                    <a:pt x="1415" y="743"/>
                  </a:lnTo>
                  <a:lnTo>
                    <a:pt x="1414" y="730"/>
                  </a:lnTo>
                  <a:lnTo>
                    <a:pt x="1414" y="721"/>
                  </a:lnTo>
                  <a:lnTo>
                    <a:pt x="1412" y="712"/>
                  </a:lnTo>
                  <a:lnTo>
                    <a:pt x="1412" y="707"/>
                  </a:lnTo>
                  <a:lnTo>
                    <a:pt x="1410" y="702"/>
                  </a:lnTo>
                  <a:lnTo>
                    <a:pt x="1409" y="700"/>
                  </a:lnTo>
                  <a:lnTo>
                    <a:pt x="1407" y="699"/>
                  </a:lnTo>
                  <a:lnTo>
                    <a:pt x="1405" y="700"/>
                  </a:lnTo>
                  <a:lnTo>
                    <a:pt x="1388" y="642"/>
                  </a:lnTo>
                  <a:lnTo>
                    <a:pt x="1397" y="593"/>
                  </a:lnTo>
                  <a:lnTo>
                    <a:pt x="1343" y="575"/>
                  </a:lnTo>
                  <a:lnTo>
                    <a:pt x="1358" y="520"/>
                  </a:lnTo>
                  <a:lnTo>
                    <a:pt x="1416" y="484"/>
                  </a:lnTo>
                  <a:lnTo>
                    <a:pt x="1364" y="443"/>
                  </a:lnTo>
                  <a:lnTo>
                    <a:pt x="1364" y="401"/>
                  </a:lnTo>
                  <a:lnTo>
                    <a:pt x="1424" y="331"/>
                  </a:lnTo>
                  <a:lnTo>
                    <a:pt x="1380" y="297"/>
                  </a:lnTo>
                  <a:lnTo>
                    <a:pt x="1339" y="220"/>
                  </a:lnTo>
                  <a:lnTo>
                    <a:pt x="1324" y="137"/>
                  </a:lnTo>
                  <a:lnTo>
                    <a:pt x="1334" y="82"/>
                  </a:lnTo>
                  <a:lnTo>
                    <a:pt x="1280" y="85"/>
                  </a:lnTo>
                  <a:lnTo>
                    <a:pt x="1265" y="63"/>
                  </a:lnTo>
                  <a:lnTo>
                    <a:pt x="1191" y="59"/>
                  </a:lnTo>
                  <a:lnTo>
                    <a:pt x="1149" y="46"/>
                  </a:lnTo>
                  <a:lnTo>
                    <a:pt x="1131" y="44"/>
                  </a:lnTo>
                  <a:lnTo>
                    <a:pt x="1110" y="80"/>
                  </a:lnTo>
                  <a:lnTo>
                    <a:pt x="1110" y="91"/>
                  </a:lnTo>
                  <a:lnTo>
                    <a:pt x="1110" y="95"/>
                  </a:lnTo>
                  <a:lnTo>
                    <a:pt x="1110" y="97"/>
                  </a:lnTo>
                  <a:lnTo>
                    <a:pt x="1110" y="98"/>
                  </a:lnTo>
                  <a:lnTo>
                    <a:pt x="1111" y="100"/>
                  </a:lnTo>
                  <a:lnTo>
                    <a:pt x="1111" y="106"/>
                  </a:lnTo>
                  <a:lnTo>
                    <a:pt x="1111" y="108"/>
                  </a:lnTo>
                  <a:lnTo>
                    <a:pt x="1111" y="109"/>
                  </a:lnTo>
                  <a:lnTo>
                    <a:pt x="1112" y="111"/>
                  </a:lnTo>
                  <a:lnTo>
                    <a:pt x="1110" y="112"/>
                  </a:lnTo>
                  <a:lnTo>
                    <a:pt x="1109" y="112"/>
                  </a:lnTo>
                  <a:lnTo>
                    <a:pt x="1107" y="109"/>
                  </a:lnTo>
                  <a:lnTo>
                    <a:pt x="1106" y="107"/>
                  </a:lnTo>
                  <a:lnTo>
                    <a:pt x="1106" y="106"/>
                  </a:lnTo>
                  <a:lnTo>
                    <a:pt x="1106" y="104"/>
                  </a:lnTo>
                  <a:lnTo>
                    <a:pt x="1109" y="169"/>
                  </a:lnTo>
                  <a:lnTo>
                    <a:pt x="1120" y="166"/>
                  </a:lnTo>
                  <a:lnTo>
                    <a:pt x="1127" y="166"/>
                  </a:lnTo>
                  <a:lnTo>
                    <a:pt x="1131" y="166"/>
                  </a:lnTo>
                  <a:lnTo>
                    <a:pt x="1131" y="169"/>
                  </a:lnTo>
                  <a:lnTo>
                    <a:pt x="1126" y="172"/>
                  </a:lnTo>
                  <a:lnTo>
                    <a:pt x="1118" y="178"/>
                  </a:lnTo>
                  <a:lnTo>
                    <a:pt x="1106" y="184"/>
                  </a:lnTo>
                  <a:lnTo>
                    <a:pt x="1091" y="193"/>
                  </a:lnTo>
                  <a:lnTo>
                    <a:pt x="1094" y="184"/>
                  </a:lnTo>
                  <a:lnTo>
                    <a:pt x="1046" y="109"/>
                  </a:lnTo>
                  <a:lnTo>
                    <a:pt x="1049" y="102"/>
                  </a:lnTo>
                  <a:lnTo>
                    <a:pt x="1051" y="97"/>
                  </a:lnTo>
                  <a:lnTo>
                    <a:pt x="1049" y="94"/>
                  </a:lnTo>
                  <a:lnTo>
                    <a:pt x="1048" y="93"/>
                  </a:lnTo>
                  <a:lnTo>
                    <a:pt x="1047" y="94"/>
                  </a:lnTo>
                  <a:lnTo>
                    <a:pt x="1042" y="95"/>
                  </a:lnTo>
                  <a:lnTo>
                    <a:pt x="1035" y="100"/>
                  </a:lnTo>
                  <a:lnTo>
                    <a:pt x="1029" y="102"/>
                  </a:lnTo>
                  <a:lnTo>
                    <a:pt x="1025" y="106"/>
                  </a:lnTo>
                  <a:lnTo>
                    <a:pt x="1015" y="115"/>
                  </a:lnTo>
                  <a:lnTo>
                    <a:pt x="994" y="127"/>
                  </a:lnTo>
                  <a:lnTo>
                    <a:pt x="996" y="199"/>
                  </a:lnTo>
                  <a:lnTo>
                    <a:pt x="990" y="161"/>
                  </a:lnTo>
                  <a:lnTo>
                    <a:pt x="992" y="128"/>
                  </a:lnTo>
                  <a:lnTo>
                    <a:pt x="994" y="127"/>
                  </a:lnTo>
                  <a:lnTo>
                    <a:pt x="993" y="92"/>
                  </a:lnTo>
                  <a:lnTo>
                    <a:pt x="972" y="7"/>
                  </a:lnTo>
                  <a:lnTo>
                    <a:pt x="963" y="1"/>
                  </a:lnTo>
                  <a:lnTo>
                    <a:pt x="957" y="0"/>
                  </a:lnTo>
                  <a:lnTo>
                    <a:pt x="952" y="0"/>
                  </a:lnTo>
                  <a:lnTo>
                    <a:pt x="949" y="3"/>
                  </a:lnTo>
                  <a:lnTo>
                    <a:pt x="943" y="11"/>
                  </a:lnTo>
                  <a:lnTo>
                    <a:pt x="940" y="14"/>
                  </a:lnTo>
                  <a:lnTo>
                    <a:pt x="939" y="14"/>
                  </a:lnTo>
                  <a:lnTo>
                    <a:pt x="940" y="10"/>
                  </a:lnTo>
                  <a:lnTo>
                    <a:pt x="945" y="4"/>
                  </a:lnTo>
                  <a:lnTo>
                    <a:pt x="909" y="16"/>
                  </a:lnTo>
                  <a:lnTo>
                    <a:pt x="880" y="55"/>
                  </a:lnTo>
                  <a:lnTo>
                    <a:pt x="883" y="53"/>
                  </a:lnTo>
                  <a:lnTo>
                    <a:pt x="886" y="53"/>
                  </a:lnTo>
                  <a:lnTo>
                    <a:pt x="887" y="54"/>
                  </a:lnTo>
                  <a:lnTo>
                    <a:pt x="888" y="57"/>
                  </a:lnTo>
                  <a:lnTo>
                    <a:pt x="887" y="60"/>
                  </a:lnTo>
                  <a:lnTo>
                    <a:pt x="885" y="66"/>
                  </a:lnTo>
                  <a:lnTo>
                    <a:pt x="882" y="72"/>
                  </a:lnTo>
                  <a:lnTo>
                    <a:pt x="879" y="81"/>
                  </a:lnTo>
                  <a:lnTo>
                    <a:pt x="850" y="44"/>
                  </a:lnTo>
                  <a:lnTo>
                    <a:pt x="841" y="47"/>
                  </a:lnTo>
                  <a:lnTo>
                    <a:pt x="835" y="47"/>
                  </a:lnTo>
                  <a:lnTo>
                    <a:pt x="828" y="44"/>
                  </a:lnTo>
                  <a:lnTo>
                    <a:pt x="821" y="39"/>
                  </a:lnTo>
                  <a:lnTo>
                    <a:pt x="736" y="44"/>
                  </a:lnTo>
                  <a:lnTo>
                    <a:pt x="696" y="89"/>
                  </a:lnTo>
                  <a:lnTo>
                    <a:pt x="697" y="90"/>
                  </a:lnTo>
                  <a:lnTo>
                    <a:pt x="700" y="92"/>
                  </a:lnTo>
                  <a:lnTo>
                    <a:pt x="701" y="93"/>
                  </a:lnTo>
                  <a:lnTo>
                    <a:pt x="703" y="95"/>
                  </a:lnTo>
                  <a:lnTo>
                    <a:pt x="704" y="97"/>
                  </a:lnTo>
                  <a:lnTo>
                    <a:pt x="704" y="99"/>
                  </a:lnTo>
                  <a:lnTo>
                    <a:pt x="702" y="98"/>
                  </a:lnTo>
                  <a:lnTo>
                    <a:pt x="701" y="98"/>
                  </a:lnTo>
                  <a:lnTo>
                    <a:pt x="699" y="97"/>
                  </a:lnTo>
                  <a:lnTo>
                    <a:pt x="697" y="97"/>
                  </a:lnTo>
                  <a:lnTo>
                    <a:pt x="692" y="95"/>
                  </a:lnTo>
                  <a:lnTo>
                    <a:pt x="686" y="93"/>
                  </a:lnTo>
                  <a:lnTo>
                    <a:pt x="630" y="95"/>
                  </a:lnTo>
                  <a:lnTo>
                    <a:pt x="584" y="115"/>
                  </a:lnTo>
                  <a:lnTo>
                    <a:pt x="591" y="103"/>
                  </a:lnTo>
                  <a:lnTo>
                    <a:pt x="596" y="93"/>
                  </a:lnTo>
                  <a:lnTo>
                    <a:pt x="598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3" y="66"/>
                  </a:lnTo>
                  <a:lnTo>
                    <a:pt x="587" y="62"/>
                  </a:lnTo>
                  <a:lnTo>
                    <a:pt x="579" y="61"/>
                  </a:lnTo>
                  <a:close/>
                  <a:moveTo>
                    <a:pt x="713" y="1239"/>
                  </a:moveTo>
                  <a:lnTo>
                    <a:pt x="708" y="1238"/>
                  </a:lnTo>
                  <a:lnTo>
                    <a:pt x="706" y="1241"/>
                  </a:lnTo>
                  <a:lnTo>
                    <a:pt x="704" y="1248"/>
                  </a:lnTo>
                  <a:lnTo>
                    <a:pt x="705" y="1243"/>
                  </a:lnTo>
                  <a:lnTo>
                    <a:pt x="706" y="1241"/>
                  </a:lnTo>
                  <a:lnTo>
                    <a:pt x="719" y="1196"/>
                  </a:lnTo>
                  <a:lnTo>
                    <a:pt x="724" y="1201"/>
                  </a:lnTo>
                  <a:lnTo>
                    <a:pt x="726" y="1204"/>
                  </a:lnTo>
                  <a:lnTo>
                    <a:pt x="713" y="1239"/>
                  </a:lnTo>
                  <a:lnTo>
                    <a:pt x="720" y="1232"/>
                  </a:lnTo>
                  <a:lnTo>
                    <a:pt x="726" y="1229"/>
                  </a:lnTo>
                  <a:lnTo>
                    <a:pt x="731" y="1228"/>
                  </a:lnTo>
                  <a:lnTo>
                    <a:pt x="735" y="1229"/>
                  </a:lnTo>
                  <a:lnTo>
                    <a:pt x="737" y="1231"/>
                  </a:lnTo>
                  <a:lnTo>
                    <a:pt x="739" y="1236"/>
                  </a:lnTo>
                  <a:lnTo>
                    <a:pt x="740" y="1243"/>
                  </a:lnTo>
                  <a:lnTo>
                    <a:pt x="741" y="1252"/>
                  </a:lnTo>
                  <a:lnTo>
                    <a:pt x="742" y="1254"/>
                  </a:lnTo>
                  <a:lnTo>
                    <a:pt x="713" y="1239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9F8E65F-C33A-4469-8A07-B5966B7DB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" y="220"/>
              <a:ext cx="122" cy="92"/>
            </a:xfrm>
            <a:custGeom>
              <a:avLst/>
              <a:gdLst/>
              <a:ahLst/>
              <a:cxnLst>
                <a:cxn ang="0">
                  <a:pos x="157" y="48"/>
                </a:cxn>
                <a:cxn ang="0">
                  <a:pos x="136" y="93"/>
                </a:cxn>
                <a:cxn ang="0">
                  <a:pos x="105" y="102"/>
                </a:cxn>
                <a:cxn ang="0">
                  <a:pos x="127" y="195"/>
                </a:cxn>
                <a:cxn ang="0">
                  <a:pos x="80" y="284"/>
                </a:cxn>
                <a:cxn ang="0">
                  <a:pos x="52" y="262"/>
                </a:cxn>
                <a:cxn ang="0">
                  <a:pos x="40" y="559"/>
                </a:cxn>
                <a:cxn ang="0">
                  <a:pos x="73" y="751"/>
                </a:cxn>
                <a:cxn ang="0">
                  <a:pos x="86" y="860"/>
                </a:cxn>
                <a:cxn ang="0">
                  <a:pos x="91" y="901"/>
                </a:cxn>
                <a:cxn ang="0">
                  <a:pos x="165" y="1081"/>
                </a:cxn>
                <a:cxn ang="0">
                  <a:pos x="185" y="1077"/>
                </a:cxn>
                <a:cxn ang="0">
                  <a:pos x="192" y="1105"/>
                </a:cxn>
                <a:cxn ang="0">
                  <a:pos x="434" y="1158"/>
                </a:cxn>
                <a:cxn ang="0">
                  <a:pos x="466" y="1127"/>
                </a:cxn>
                <a:cxn ang="0">
                  <a:pos x="666" y="1087"/>
                </a:cxn>
                <a:cxn ang="0">
                  <a:pos x="891" y="1204"/>
                </a:cxn>
                <a:cxn ang="0">
                  <a:pos x="935" y="1257"/>
                </a:cxn>
                <a:cxn ang="0">
                  <a:pos x="1041" y="1220"/>
                </a:cxn>
                <a:cxn ang="0">
                  <a:pos x="1065" y="1237"/>
                </a:cxn>
                <a:cxn ang="0">
                  <a:pos x="1219" y="1209"/>
                </a:cxn>
                <a:cxn ang="0">
                  <a:pos x="1487" y="1245"/>
                </a:cxn>
                <a:cxn ang="0">
                  <a:pos x="1528" y="1222"/>
                </a:cxn>
                <a:cxn ang="0">
                  <a:pos x="1544" y="1226"/>
                </a:cxn>
                <a:cxn ang="0">
                  <a:pos x="1566" y="1132"/>
                </a:cxn>
                <a:cxn ang="0">
                  <a:pos x="1698" y="1060"/>
                </a:cxn>
                <a:cxn ang="0">
                  <a:pos x="1720" y="1045"/>
                </a:cxn>
                <a:cxn ang="0">
                  <a:pos x="1917" y="924"/>
                </a:cxn>
                <a:cxn ang="0">
                  <a:pos x="1943" y="680"/>
                </a:cxn>
                <a:cxn ang="0">
                  <a:pos x="1954" y="636"/>
                </a:cxn>
                <a:cxn ang="0">
                  <a:pos x="1947" y="617"/>
                </a:cxn>
                <a:cxn ang="0">
                  <a:pos x="1882" y="662"/>
                </a:cxn>
                <a:cxn ang="0">
                  <a:pos x="1866" y="688"/>
                </a:cxn>
                <a:cxn ang="0">
                  <a:pos x="1873" y="678"/>
                </a:cxn>
                <a:cxn ang="0">
                  <a:pos x="1814" y="607"/>
                </a:cxn>
                <a:cxn ang="0">
                  <a:pos x="1804" y="599"/>
                </a:cxn>
                <a:cxn ang="0">
                  <a:pos x="1802" y="565"/>
                </a:cxn>
                <a:cxn ang="0">
                  <a:pos x="1767" y="561"/>
                </a:cxn>
                <a:cxn ang="0">
                  <a:pos x="1690" y="492"/>
                </a:cxn>
                <a:cxn ang="0">
                  <a:pos x="1676" y="544"/>
                </a:cxn>
                <a:cxn ang="0">
                  <a:pos x="1654" y="523"/>
                </a:cxn>
                <a:cxn ang="0">
                  <a:pos x="1646" y="493"/>
                </a:cxn>
                <a:cxn ang="0">
                  <a:pos x="1649" y="512"/>
                </a:cxn>
                <a:cxn ang="0">
                  <a:pos x="1499" y="467"/>
                </a:cxn>
                <a:cxn ang="0">
                  <a:pos x="1528" y="415"/>
                </a:cxn>
                <a:cxn ang="0">
                  <a:pos x="1396" y="436"/>
                </a:cxn>
                <a:cxn ang="0">
                  <a:pos x="1351" y="407"/>
                </a:cxn>
                <a:cxn ang="0">
                  <a:pos x="1326" y="441"/>
                </a:cxn>
                <a:cxn ang="0">
                  <a:pos x="1319" y="456"/>
                </a:cxn>
                <a:cxn ang="0">
                  <a:pos x="1289" y="475"/>
                </a:cxn>
                <a:cxn ang="0">
                  <a:pos x="1241" y="485"/>
                </a:cxn>
                <a:cxn ang="0">
                  <a:pos x="941" y="472"/>
                </a:cxn>
                <a:cxn ang="0">
                  <a:pos x="811" y="254"/>
                </a:cxn>
                <a:cxn ang="0">
                  <a:pos x="722" y="134"/>
                </a:cxn>
                <a:cxn ang="0">
                  <a:pos x="752" y="110"/>
                </a:cxn>
                <a:cxn ang="0">
                  <a:pos x="728" y="97"/>
                </a:cxn>
                <a:cxn ang="0">
                  <a:pos x="645" y="145"/>
                </a:cxn>
                <a:cxn ang="0">
                  <a:pos x="654" y="53"/>
                </a:cxn>
                <a:cxn ang="0">
                  <a:pos x="664" y="30"/>
                </a:cxn>
                <a:cxn ang="0">
                  <a:pos x="660" y="13"/>
                </a:cxn>
                <a:cxn ang="0">
                  <a:pos x="509" y="0"/>
                </a:cxn>
                <a:cxn ang="0">
                  <a:pos x="232" y="32"/>
                </a:cxn>
              </a:cxnLst>
              <a:rect l="0" t="0" r="r" b="b"/>
              <a:pathLst>
                <a:path w="1954" h="1375">
                  <a:moveTo>
                    <a:pt x="180" y="51"/>
                  </a:moveTo>
                  <a:lnTo>
                    <a:pt x="171" y="47"/>
                  </a:lnTo>
                  <a:lnTo>
                    <a:pt x="166" y="46"/>
                  </a:lnTo>
                  <a:lnTo>
                    <a:pt x="161" y="46"/>
                  </a:lnTo>
                  <a:lnTo>
                    <a:pt x="157" y="48"/>
                  </a:lnTo>
                  <a:lnTo>
                    <a:pt x="154" y="50"/>
                  </a:lnTo>
                  <a:lnTo>
                    <a:pt x="154" y="54"/>
                  </a:lnTo>
                  <a:lnTo>
                    <a:pt x="154" y="59"/>
                  </a:lnTo>
                  <a:lnTo>
                    <a:pt x="156" y="66"/>
                  </a:lnTo>
                  <a:lnTo>
                    <a:pt x="136" y="93"/>
                  </a:lnTo>
                  <a:lnTo>
                    <a:pt x="127" y="90"/>
                  </a:lnTo>
                  <a:lnTo>
                    <a:pt x="120" y="91"/>
                  </a:lnTo>
                  <a:lnTo>
                    <a:pt x="114" y="92"/>
                  </a:lnTo>
                  <a:lnTo>
                    <a:pt x="109" y="97"/>
                  </a:lnTo>
                  <a:lnTo>
                    <a:pt x="105" y="102"/>
                  </a:lnTo>
                  <a:lnTo>
                    <a:pt x="103" y="109"/>
                  </a:lnTo>
                  <a:lnTo>
                    <a:pt x="101" y="118"/>
                  </a:lnTo>
                  <a:lnTo>
                    <a:pt x="102" y="129"/>
                  </a:lnTo>
                  <a:lnTo>
                    <a:pt x="124" y="151"/>
                  </a:lnTo>
                  <a:lnTo>
                    <a:pt x="127" y="195"/>
                  </a:lnTo>
                  <a:lnTo>
                    <a:pt x="92" y="208"/>
                  </a:lnTo>
                  <a:lnTo>
                    <a:pt x="105" y="267"/>
                  </a:lnTo>
                  <a:lnTo>
                    <a:pt x="96" y="275"/>
                  </a:lnTo>
                  <a:lnTo>
                    <a:pt x="87" y="281"/>
                  </a:lnTo>
                  <a:lnTo>
                    <a:pt x="80" y="284"/>
                  </a:lnTo>
                  <a:lnTo>
                    <a:pt x="73" y="286"/>
                  </a:lnTo>
                  <a:lnTo>
                    <a:pt x="67" y="283"/>
                  </a:lnTo>
                  <a:lnTo>
                    <a:pt x="61" y="279"/>
                  </a:lnTo>
                  <a:lnTo>
                    <a:pt x="56" y="271"/>
                  </a:lnTo>
                  <a:lnTo>
                    <a:pt x="52" y="262"/>
                  </a:lnTo>
                  <a:lnTo>
                    <a:pt x="0" y="295"/>
                  </a:lnTo>
                  <a:lnTo>
                    <a:pt x="15" y="378"/>
                  </a:lnTo>
                  <a:lnTo>
                    <a:pt x="56" y="455"/>
                  </a:lnTo>
                  <a:lnTo>
                    <a:pt x="100" y="489"/>
                  </a:lnTo>
                  <a:lnTo>
                    <a:pt x="40" y="559"/>
                  </a:lnTo>
                  <a:lnTo>
                    <a:pt x="40" y="601"/>
                  </a:lnTo>
                  <a:lnTo>
                    <a:pt x="92" y="642"/>
                  </a:lnTo>
                  <a:lnTo>
                    <a:pt x="34" y="678"/>
                  </a:lnTo>
                  <a:lnTo>
                    <a:pt x="19" y="733"/>
                  </a:lnTo>
                  <a:lnTo>
                    <a:pt x="73" y="751"/>
                  </a:lnTo>
                  <a:lnTo>
                    <a:pt x="64" y="800"/>
                  </a:lnTo>
                  <a:lnTo>
                    <a:pt x="81" y="858"/>
                  </a:lnTo>
                  <a:lnTo>
                    <a:pt x="83" y="857"/>
                  </a:lnTo>
                  <a:lnTo>
                    <a:pt x="85" y="858"/>
                  </a:lnTo>
                  <a:lnTo>
                    <a:pt x="86" y="860"/>
                  </a:lnTo>
                  <a:lnTo>
                    <a:pt x="88" y="865"/>
                  </a:lnTo>
                  <a:lnTo>
                    <a:pt x="88" y="870"/>
                  </a:lnTo>
                  <a:lnTo>
                    <a:pt x="90" y="879"/>
                  </a:lnTo>
                  <a:lnTo>
                    <a:pt x="90" y="888"/>
                  </a:lnTo>
                  <a:lnTo>
                    <a:pt x="91" y="901"/>
                  </a:lnTo>
                  <a:lnTo>
                    <a:pt x="97" y="952"/>
                  </a:lnTo>
                  <a:lnTo>
                    <a:pt x="54" y="988"/>
                  </a:lnTo>
                  <a:lnTo>
                    <a:pt x="90" y="1053"/>
                  </a:lnTo>
                  <a:lnTo>
                    <a:pt x="39" y="1059"/>
                  </a:lnTo>
                  <a:lnTo>
                    <a:pt x="165" y="1081"/>
                  </a:lnTo>
                  <a:lnTo>
                    <a:pt x="169" y="1076"/>
                  </a:lnTo>
                  <a:lnTo>
                    <a:pt x="173" y="1074"/>
                  </a:lnTo>
                  <a:lnTo>
                    <a:pt x="176" y="1072"/>
                  </a:lnTo>
                  <a:lnTo>
                    <a:pt x="178" y="1073"/>
                  </a:lnTo>
                  <a:lnTo>
                    <a:pt x="185" y="1077"/>
                  </a:lnTo>
                  <a:lnTo>
                    <a:pt x="190" y="1082"/>
                  </a:lnTo>
                  <a:lnTo>
                    <a:pt x="194" y="1087"/>
                  </a:lnTo>
                  <a:lnTo>
                    <a:pt x="196" y="1093"/>
                  </a:lnTo>
                  <a:lnTo>
                    <a:pt x="195" y="1099"/>
                  </a:lnTo>
                  <a:lnTo>
                    <a:pt x="192" y="1105"/>
                  </a:lnTo>
                  <a:lnTo>
                    <a:pt x="186" y="1111"/>
                  </a:lnTo>
                  <a:lnTo>
                    <a:pt x="181" y="1119"/>
                  </a:lnTo>
                  <a:lnTo>
                    <a:pt x="284" y="1107"/>
                  </a:lnTo>
                  <a:lnTo>
                    <a:pt x="350" y="1150"/>
                  </a:lnTo>
                  <a:lnTo>
                    <a:pt x="434" y="1158"/>
                  </a:lnTo>
                  <a:lnTo>
                    <a:pt x="432" y="1150"/>
                  </a:lnTo>
                  <a:lnTo>
                    <a:pt x="436" y="1142"/>
                  </a:lnTo>
                  <a:lnTo>
                    <a:pt x="444" y="1131"/>
                  </a:lnTo>
                  <a:lnTo>
                    <a:pt x="455" y="1126"/>
                  </a:lnTo>
                  <a:lnTo>
                    <a:pt x="466" y="1127"/>
                  </a:lnTo>
                  <a:lnTo>
                    <a:pt x="478" y="1135"/>
                  </a:lnTo>
                  <a:lnTo>
                    <a:pt x="519" y="1131"/>
                  </a:lnTo>
                  <a:lnTo>
                    <a:pt x="533" y="1081"/>
                  </a:lnTo>
                  <a:lnTo>
                    <a:pt x="579" y="1074"/>
                  </a:lnTo>
                  <a:lnTo>
                    <a:pt x="666" y="1087"/>
                  </a:lnTo>
                  <a:lnTo>
                    <a:pt x="699" y="1149"/>
                  </a:lnTo>
                  <a:lnTo>
                    <a:pt x="806" y="1154"/>
                  </a:lnTo>
                  <a:lnTo>
                    <a:pt x="860" y="1191"/>
                  </a:lnTo>
                  <a:lnTo>
                    <a:pt x="876" y="1196"/>
                  </a:lnTo>
                  <a:lnTo>
                    <a:pt x="891" y="1204"/>
                  </a:lnTo>
                  <a:lnTo>
                    <a:pt x="903" y="1212"/>
                  </a:lnTo>
                  <a:lnTo>
                    <a:pt x="915" y="1222"/>
                  </a:lnTo>
                  <a:lnTo>
                    <a:pt x="922" y="1232"/>
                  </a:lnTo>
                  <a:lnTo>
                    <a:pt x="930" y="1244"/>
                  </a:lnTo>
                  <a:lnTo>
                    <a:pt x="935" y="1257"/>
                  </a:lnTo>
                  <a:lnTo>
                    <a:pt x="938" y="1272"/>
                  </a:lnTo>
                  <a:lnTo>
                    <a:pt x="942" y="1268"/>
                  </a:lnTo>
                  <a:lnTo>
                    <a:pt x="1031" y="1227"/>
                  </a:lnTo>
                  <a:lnTo>
                    <a:pt x="1035" y="1222"/>
                  </a:lnTo>
                  <a:lnTo>
                    <a:pt x="1041" y="1220"/>
                  </a:lnTo>
                  <a:lnTo>
                    <a:pt x="1047" y="1219"/>
                  </a:lnTo>
                  <a:lnTo>
                    <a:pt x="1053" y="1222"/>
                  </a:lnTo>
                  <a:lnTo>
                    <a:pt x="1057" y="1224"/>
                  </a:lnTo>
                  <a:lnTo>
                    <a:pt x="1061" y="1228"/>
                  </a:lnTo>
                  <a:lnTo>
                    <a:pt x="1065" y="1237"/>
                  </a:lnTo>
                  <a:lnTo>
                    <a:pt x="1066" y="1239"/>
                  </a:lnTo>
                  <a:lnTo>
                    <a:pt x="1041" y="1354"/>
                  </a:lnTo>
                  <a:lnTo>
                    <a:pt x="1090" y="1375"/>
                  </a:lnTo>
                  <a:lnTo>
                    <a:pt x="1166" y="1327"/>
                  </a:lnTo>
                  <a:lnTo>
                    <a:pt x="1219" y="1209"/>
                  </a:lnTo>
                  <a:lnTo>
                    <a:pt x="1261" y="1183"/>
                  </a:lnTo>
                  <a:lnTo>
                    <a:pt x="1311" y="1172"/>
                  </a:lnTo>
                  <a:lnTo>
                    <a:pt x="1384" y="1225"/>
                  </a:lnTo>
                  <a:lnTo>
                    <a:pt x="1405" y="1275"/>
                  </a:lnTo>
                  <a:lnTo>
                    <a:pt x="1487" y="1245"/>
                  </a:lnTo>
                  <a:lnTo>
                    <a:pt x="1490" y="1236"/>
                  </a:lnTo>
                  <a:lnTo>
                    <a:pt x="1493" y="1229"/>
                  </a:lnTo>
                  <a:lnTo>
                    <a:pt x="1502" y="1220"/>
                  </a:lnTo>
                  <a:lnTo>
                    <a:pt x="1514" y="1217"/>
                  </a:lnTo>
                  <a:lnTo>
                    <a:pt x="1528" y="1222"/>
                  </a:lnTo>
                  <a:lnTo>
                    <a:pt x="1530" y="1223"/>
                  </a:lnTo>
                  <a:lnTo>
                    <a:pt x="1533" y="1225"/>
                  </a:lnTo>
                  <a:lnTo>
                    <a:pt x="1539" y="1227"/>
                  </a:lnTo>
                  <a:lnTo>
                    <a:pt x="1542" y="1227"/>
                  </a:lnTo>
                  <a:lnTo>
                    <a:pt x="1544" y="1226"/>
                  </a:lnTo>
                  <a:lnTo>
                    <a:pt x="1544" y="1223"/>
                  </a:lnTo>
                  <a:lnTo>
                    <a:pt x="1543" y="1219"/>
                  </a:lnTo>
                  <a:lnTo>
                    <a:pt x="1540" y="1213"/>
                  </a:lnTo>
                  <a:lnTo>
                    <a:pt x="1535" y="1207"/>
                  </a:lnTo>
                  <a:lnTo>
                    <a:pt x="1566" y="1132"/>
                  </a:lnTo>
                  <a:lnTo>
                    <a:pt x="1607" y="1132"/>
                  </a:lnTo>
                  <a:lnTo>
                    <a:pt x="1623" y="1068"/>
                  </a:lnTo>
                  <a:lnTo>
                    <a:pt x="1688" y="1055"/>
                  </a:lnTo>
                  <a:lnTo>
                    <a:pt x="1692" y="1058"/>
                  </a:lnTo>
                  <a:lnTo>
                    <a:pt x="1698" y="1060"/>
                  </a:lnTo>
                  <a:lnTo>
                    <a:pt x="1705" y="1060"/>
                  </a:lnTo>
                  <a:lnTo>
                    <a:pt x="1706" y="1059"/>
                  </a:lnTo>
                  <a:lnTo>
                    <a:pt x="1709" y="1056"/>
                  </a:lnTo>
                  <a:lnTo>
                    <a:pt x="1714" y="1051"/>
                  </a:lnTo>
                  <a:lnTo>
                    <a:pt x="1720" y="1045"/>
                  </a:lnTo>
                  <a:lnTo>
                    <a:pt x="1758" y="1004"/>
                  </a:lnTo>
                  <a:lnTo>
                    <a:pt x="1823" y="1028"/>
                  </a:lnTo>
                  <a:lnTo>
                    <a:pt x="1865" y="1009"/>
                  </a:lnTo>
                  <a:lnTo>
                    <a:pt x="1876" y="934"/>
                  </a:lnTo>
                  <a:lnTo>
                    <a:pt x="1917" y="924"/>
                  </a:lnTo>
                  <a:lnTo>
                    <a:pt x="1900" y="891"/>
                  </a:lnTo>
                  <a:lnTo>
                    <a:pt x="1924" y="852"/>
                  </a:lnTo>
                  <a:lnTo>
                    <a:pt x="1901" y="795"/>
                  </a:lnTo>
                  <a:lnTo>
                    <a:pt x="1938" y="747"/>
                  </a:lnTo>
                  <a:lnTo>
                    <a:pt x="1943" y="680"/>
                  </a:lnTo>
                  <a:lnTo>
                    <a:pt x="1946" y="676"/>
                  </a:lnTo>
                  <a:lnTo>
                    <a:pt x="1950" y="657"/>
                  </a:lnTo>
                  <a:lnTo>
                    <a:pt x="1951" y="649"/>
                  </a:lnTo>
                  <a:lnTo>
                    <a:pt x="1954" y="643"/>
                  </a:lnTo>
                  <a:lnTo>
                    <a:pt x="1954" y="636"/>
                  </a:lnTo>
                  <a:lnTo>
                    <a:pt x="1954" y="631"/>
                  </a:lnTo>
                  <a:lnTo>
                    <a:pt x="1953" y="626"/>
                  </a:lnTo>
                  <a:lnTo>
                    <a:pt x="1953" y="623"/>
                  </a:lnTo>
                  <a:lnTo>
                    <a:pt x="1949" y="619"/>
                  </a:lnTo>
                  <a:lnTo>
                    <a:pt x="1947" y="617"/>
                  </a:lnTo>
                  <a:lnTo>
                    <a:pt x="1944" y="615"/>
                  </a:lnTo>
                  <a:lnTo>
                    <a:pt x="1941" y="615"/>
                  </a:lnTo>
                  <a:lnTo>
                    <a:pt x="1930" y="616"/>
                  </a:lnTo>
                  <a:lnTo>
                    <a:pt x="1918" y="621"/>
                  </a:lnTo>
                  <a:lnTo>
                    <a:pt x="1882" y="662"/>
                  </a:lnTo>
                  <a:lnTo>
                    <a:pt x="1876" y="671"/>
                  </a:lnTo>
                  <a:lnTo>
                    <a:pt x="1873" y="678"/>
                  </a:lnTo>
                  <a:lnTo>
                    <a:pt x="1871" y="683"/>
                  </a:lnTo>
                  <a:lnTo>
                    <a:pt x="1868" y="686"/>
                  </a:lnTo>
                  <a:lnTo>
                    <a:pt x="1866" y="688"/>
                  </a:lnTo>
                  <a:lnTo>
                    <a:pt x="1865" y="689"/>
                  </a:lnTo>
                  <a:lnTo>
                    <a:pt x="1865" y="687"/>
                  </a:lnTo>
                  <a:lnTo>
                    <a:pt x="1867" y="685"/>
                  </a:lnTo>
                  <a:lnTo>
                    <a:pt x="1869" y="682"/>
                  </a:lnTo>
                  <a:lnTo>
                    <a:pt x="1873" y="678"/>
                  </a:lnTo>
                  <a:lnTo>
                    <a:pt x="1885" y="610"/>
                  </a:lnTo>
                  <a:lnTo>
                    <a:pt x="1854" y="573"/>
                  </a:lnTo>
                  <a:lnTo>
                    <a:pt x="1818" y="600"/>
                  </a:lnTo>
                  <a:lnTo>
                    <a:pt x="1816" y="604"/>
                  </a:lnTo>
                  <a:lnTo>
                    <a:pt x="1814" y="607"/>
                  </a:lnTo>
                  <a:lnTo>
                    <a:pt x="1812" y="608"/>
                  </a:lnTo>
                  <a:lnTo>
                    <a:pt x="1811" y="608"/>
                  </a:lnTo>
                  <a:lnTo>
                    <a:pt x="1809" y="606"/>
                  </a:lnTo>
                  <a:lnTo>
                    <a:pt x="1806" y="603"/>
                  </a:lnTo>
                  <a:lnTo>
                    <a:pt x="1804" y="599"/>
                  </a:lnTo>
                  <a:lnTo>
                    <a:pt x="1802" y="594"/>
                  </a:lnTo>
                  <a:lnTo>
                    <a:pt x="1809" y="583"/>
                  </a:lnTo>
                  <a:lnTo>
                    <a:pt x="1811" y="575"/>
                  </a:lnTo>
                  <a:lnTo>
                    <a:pt x="1806" y="568"/>
                  </a:lnTo>
                  <a:lnTo>
                    <a:pt x="1802" y="565"/>
                  </a:lnTo>
                  <a:lnTo>
                    <a:pt x="1797" y="563"/>
                  </a:lnTo>
                  <a:lnTo>
                    <a:pt x="1788" y="565"/>
                  </a:lnTo>
                  <a:lnTo>
                    <a:pt x="1781" y="566"/>
                  </a:lnTo>
                  <a:lnTo>
                    <a:pt x="1773" y="564"/>
                  </a:lnTo>
                  <a:lnTo>
                    <a:pt x="1767" y="561"/>
                  </a:lnTo>
                  <a:lnTo>
                    <a:pt x="1726" y="504"/>
                  </a:lnTo>
                  <a:lnTo>
                    <a:pt x="1715" y="494"/>
                  </a:lnTo>
                  <a:lnTo>
                    <a:pt x="1705" y="490"/>
                  </a:lnTo>
                  <a:lnTo>
                    <a:pt x="1697" y="488"/>
                  </a:lnTo>
                  <a:lnTo>
                    <a:pt x="1690" y="492"/>
                  </a:lnTo>
                  <a:lnTo>
                    <a:pt x="1684" y="498"/>
                  </a:lnTo>
                  <a:lnTo>
                    <a:pt x="1679" y="509"/>
                  </a:lnTo>
                  <a:lnTo>
                    <a:pt x="1676" y="523"/>
                  </a:lnTo>
                  <a:lnTo>
                    <a:pt x="1676" y="542"/>
                  </a:lnTo>
                  <a:lnTo>
                    <a:pt x="1676" y="544"/>
                  </a:lnTo>
                  <a:lnTo>
                    <a:pt x="1668" y="542"/>
                  </a:lnTo>
                  <a:lnTo>
                    <a:pt x="1662" y="539"/>
                  </a:lnTo>
                  <a:lnTo>
                    <a:pt x="1658" y="535"/>
                  </a:lnTo>
                  <a:lnTo>
                    <a:pt x="1656" y="530"/>
                  </a:lnTo>
                  <a:lnTo>
                    <a:pt x="1654" y="523"/>
                  </a:lnTo>
                  <a:lnTo>
                    <a:pt x="1654" y="516"/>
                  </a:lnTo>
                  <a:lnTo>
                    <a:pt x="1655" y="507"/>
                  </a:lnTo>
                  <a:lnTo>
                    <a:pt x="1658" y="498"/>
                  </a:lnTo>
                  <a:lnTo>
                    <a:pt x="1651" y="493"/>
                  </a:lnTo>
                  <a:lnTo>
                    <a:pt x="1646" y="493"/>
                  </a:lnTo>
                  <a:lnTo>
                    <a:pt x="1643" y="497"/>
                  </a:lnTo>
                  <a:lnTo>
                    <a:pt x="1643" y="506"/>
                  </a:lnTo>
                  <a:lnTo>
                    <a:pt x="1644" y="510"/>
                  </a:lnTo>
                  <a:lnTo>
                    <a:pt x="1645" y="511"/>
                  </a:lnTo>
                  <a:lnTo>
                    <a:pt x="1649" y="512"/>
                  </a:lnTo>
                  <a:lnTo>
                    <a:pt x="1630" y="545"/>
                  </a:lnTo>
                  <a:lnTo>
                    <a:pt x="1624" y="519"/>
                  </a:lnTo>
                  <a:lnTo>
                    <a:pt x="1583" y="454"/>
                  </a:lnTo>
                  <a:lnTo>
                    <a:pt x="1592" y="429"/>
                  </a:lnTo>
                  <a:lnTo>
                    <a:pt x="1499" y="467"/>
                  </a:lnTo>
                  <a:lnTo>
                    <a:pt x="1509" y="455"/>
                  </a:lnTo>
                  <a:lnTo>
                    <a:pt x="1516" y="445"/>
                  </a:lnTo>
                  <a:lnTo>
                    <a:pt x="1522" y="435"/>
                  </a:lnTo>
                  <a:lnTo>
                    <a:pt x="1527" y="425"/>
                  </a:lnTo>
                  <a:lnTo>
                    <a:pt x="1528" y="415"/>
                  </a:lnTo>
                  <a:lnTo>
                    <a:pt x="1529" y="405"/>
                  </a:lnTo>
                  <a:lnTo>
                    <a:pt x="1527" y="395"/>
                  </a:lnTo>
                  <a:lnTo>
                    <a:pt x="1524" y="386"/>
                  </a:lnTo>
                  <a:lnTo>
                    <a:pt x="1515" y="359"/>
                  </a:lnTo>
                  <a:lnTo>
                    <a:pt x="1396" y="436"/>
                  </a:lnTo>
                  <a:lnTo>
                    <a:pt x="1385" y="424"/>
                  </a:lnTo>
                  <a:lnTo>
                    <a:pt x="1377" y="415"/>
                  </a:lnTo>
                  <a:lnTo>
                    <a:pt x="1368" y="409"/>
                  </a:lnTo>
                  <a:lnTo>
                    <a:pt x="1359" y="407"/>
                  </a:lnTo>
                  <a:lnTo>
                    <a:pt x="1351" y="407"/>
                  </a:lnTo>
                  <a:lnTo>
                    <a:pt x="1342" y="411"/>
                  </a:lnTo>
                  <a:lnTo>
                    <a:pt x="1334" y="417"/>
                  </a:lnTo>
                  <a:lnTo>
                    <a:pt x="1327" y="427"/>
                  </a:lnTo>
                  <a:lnTo>
                    <a:pt x="1327" y="439"/>
                  </a:lnTo>
                  <a:lnTo>
                    <a:pt x="1326" y="441"/>
                  </a:lnTo>
                  <a:lnTo>
                    <a:pt x="1326" y="444"/>
                  </a:lnTo>
                  <a:lnTo>
                    <a:pt x="1325" y="450"/>
                  </a:lnTo>
                  <a:lnTo>
                    <a:pt x="1322" y="454"/>
                  </a:lnTo>
                  <a:lnTo>
                    <a:pt x="1320" y="456"/>
                  </a:lnTo>
                  <a:lnTo>
                    <a:pt x="1319" y="456"/>
                  </a:lnTo>
                  <a:lnTo>
                    <a:pt x="1319" y="457"/>
                  </a:lnTo>
                  <a:lnTo>
                    <a:pt x="1319" y="459"/>
                  </a:lnTo>
                  <a:lnTo>
                    <a:pt x="1310" y="467"/>
                  </a:lnTo>
                  <a:lnTo>
                    <a:pt x="1298" y="473"/>
                  </a:lnTo>
                  <a:lnTo>
                    <a:pt x="1289" y="475"/>
                  </a:lnTo>
                  <a:lnTo>
                    <a:pt x="1285" y="476"/>
                  </a:lnTo>
                  <a:lnTo>
                    <a:pt x="1282" y="478"/>
                  </a:lnTo>
                  <a:lnTo>
                    <a:pt x="1262" y="482"/>
                  </a:lnTo>
                  <a:lnTo>
                    <a:pt x="1252" y="483"/>
                  </a:lnTo>
                  <a:lnTo>
                    <a:pt x="1241" y="485"/>
                  </a:lnTo>
                  <a:lnTo>
                    <a:pt x="1144" y="593"/>
                  </a:lnTo>
                  <a:lnTo>
                    <a:pt x="1099" y="575"/>
                  </a:lnTo>
                  <a:lnTo>
                    <a:pt x="1088" y="644"/>
                  </a:lnTo>
                  <a:lnTo>
                    <a:pt x="1046" y="563"/>
                  </a:lnTo>
                  <a:lnTo>
                    <a:pt x="941" y="472"/>
                  </a:lnTo>
                  <a:lnTo>
                    <a:pt x="944" y="433"/>
                  </a:lnTo>
                  <a:lnTo>
                    <a:pt x="937" y="379"/>
                  </a:lnTo>
                  <a:lnTo>
                    <a:pt x="881" y="337"/>
                  </a:lnTo>
                  <a:lnTo>
                    <a:pt x="868" y="297"/>
                  </a:lnTo>
                  <a:lnTo>
                    <a:pt x="811" y="254"/>
                  </a:lnTo>
                  <a:lnTo>
                    <a:pt x="836" y="206"/>
                  </a:lnTo>
                  <a:lnTo>
                    <a:pt x="812" y="176"/>
                  </a:lnTo>
                  <a:lnTo>
                    <a:pt x="743" y="158"/>
                  </a:lnTo>
                  <a:lnTo>
                    <a:pt x="713" y="140"/>
                  </a:lnTo>
                  <a:lnTo>
                    <a:pt x="722" y="134"/>
                  </a:lnTo>
                  <a:lnTo>
                    <a:pt x="729" y="130"/>
                  </a:lnTo>
                  <a:lnTo>
                    <a:pt x="742" y="122"/>
                  </a:lnTo>
                  <a:lnTo>
                    <a:pt x="748" y="115"/>
                  </a:lnTo>
                  <a:lnTo>
                    <a:pt x="750" y="112"/>
                  </a:lnTo>
                  <a:lnTo>
                    <a:pt x="752" y="110"/>
                  </a:lnTo>
                  <a:lnTo>
                    <a:pt x="750" y="106"/>
                  </a:lnTo>
                  <a:lnTo>
                    <a:pt x="748" y="104"/>
                  </a:lnTo>
                  <a:lnTo>
                    <a:pt x="745" y="102"/>
                  </a:lnTo>
                  <a:lnTo>
                    <a:pt x="741" y="100"/>
                  </a:lnTo>
                  <a:lnTo>
                    <a:pt x="728" y="97"/>
                  </a:lnTo>
                  <a:lnTo>
                    <a:pt x="721" y="95"/>
                  </a:lnTo>
                  <a:lnTo>
                    <a:pt x="712" y="95"/>
                  </a:lnTo>
                  <a:lnTo>
                    <a:pt x="692" y="85"/>
                  </a:lnTo>
                  <a:lnTo>
                    <a:pt x="622" y="178"/>
                  </a:lnTo>
                  <a:lnTo>
                    <a:pt x="645" y="145"/>
                  </a:lnTo>
                  <a:lnTo>
                    <a:pt x="678" y="72"/>
                  </a:lnTo>
                  <a:lnTo>
                    <a:pt x="667" y="68"/>
                  </a:lnTo>
                  <a:lnTo>
                    <a:pt x="660" y="64"/>
                  </a:lnTo>
                  <a:lnTo>
                    <a:pt x="656" y="58"/>
                  </a:lnTo>
                  <a:lnTo>
                    <a:pt x="654" y="53"/>
                  </a:lnTo>
                  <a:lnTo>
                    <a:pt x="653" y="49"/>
                  </a:lnTo>
                  <a:lnTo>
                    <a:pt x="654" y="46"/>
                  </a:lnTo>
                  <a:lnTo>
                    <a:pt x="658" y="39"/>
                  </a:lnTo>
                  <a:lnTo>
                    <a:pt x="660" y="34"/>
                  </a:lnTo>
                  <a:lnTo>
                    <a:pt x="664" y="30"/>
                  </a:lnTo>
                  <a:lnTo>
                    <a:pt x="674" y="21"/>
                  </a:lnTo>
                  <a:lnTo>
                    <a:pt x="669" y="18"/>
                  </a:lnTo>
                  <a:lnTo>
                    <a:pt x="665" y="16"/>
                  </a:lnTo>
                  <a:lnTo>
                    <a:pt x="662" y="14"/>
                  </a:lnTo>
                  <a:lnTo>
                    <a:pt x="660" y="13"/>
                  </a:lnTo>
                  <a:lnTo>
                    <a:pt x="656" y="11"/>
                  </a:lnTo>
                  <a:lnTo>
                    <a:pt x="622" y="15"/>
                  </a:lnTo>
                  <a:lnTo>
                    <a:pt x="508" y="128"/>
                  </a:lnTo>
                  <a:lnTo>
                    <a:pt x="524" y="48"/>
                  </a:lnTo>
                  <a:lnTo>
                    <a:pt x="509" y="0"/>
                  </a:lnTo>
                  <a:lnTo>
                    <a:pt x="457" y="38"/>
                  </a:lnTo>
                  <a:lnTo>
                    <a:pt x="405" y="39"/>
                  </a:lnTo>
                  <a:lnTo>
                    <a:pt x="325" y="88"/>
                  </a:lnTo>
                  <a:lnTo>
                    <a:pt x="265" y="80"/>
                  </a:lnTo>
                  <a:lnTo>
                    <a:pt x="232" y="32"/>
                  </a:lnTo>
                  <a:lnTo>
                    <a:pt x="180" y="51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8528FEF-FA40-4F8A-B644-26380D4D28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" y="291"/>
              <a:ext cx="119" cy="84"/>
            </a:xfrm>
            <a:custGeom>
              <a:avLst/>
              <a:gdLst/>
              <a:ahLst/>
              <a:cxnLst>
                <a:cxn ang="0">
                  <a:pos x="644" y="76"/>
                </a:cxn>
                <a:cxn ang="0">
                  <a:pos x="450" y="48"/>
                </a:cxn>
                <a:cxn ang="0">
                  <a:pos x="351" y="18"/>
                </a:cxn>
                <a:cxn ang="0">
                  <a:pos x="0" y="126"/>
                </a:cxn>
                <a:cxn ang="0">
                  <a:pos x="345" y="518"/>
                </a:cxn>
                <a:cxn ang="0">
                  <a:pos x="345" y="526"/>
                </a:cxn>
                <a:cxn ang="0">
                  <a:pos x="214" y="569"/>
                </a:cxn>
                <a:cxn ang="0">
                  <a:pos x="187" y="653"/>
                </a:cxn>
                <a:cxn ang="0">
                  <a:pos x="429" y="729"/>
                </a:cxn>
                <a:cxn ang="0">
                  <a:pos x="536" y="886"/>
                </a:cxn>
                <a:cxn ang="0">
                  <a:pos x="551" y="816"/>
                </a:cxn>
                <a:cxn ang="0">
                  <a:pos x="566" y="744"/>
                </a:cxn>
                <a:cxn ang="0">
                  <a:pos x="653" y="774"/>
                </a:cxn>
                <a:cxn ang="0">
                  <a:pos x="637" y="798"/>
                </a:cxn>
                <a:cxn ang="0">
                  <a:pos x="623" y="798"/>
                </a:cxn>
                <a:cxn ang="0">
                  <a:pos x="596" y="814"/>
                </a:cxn>
                <a:cxn ang="0">
                  <a:pos x="571" y="836"/>
                </a:cxn>
                <a:cxn ang="0">
                  <a:pos x="631" y="1148"/>
                </a:cxn>
                <a:cxn ang="0">
                  <a:pos x="648" y="1013"/>
                </a:cxn>
                <a:cxn ang="0">
                  <a:pos x="719" y="1005"/>
                </a:cxn>
                <a:cxn ang="0">
                  <a:pos x="740" y="1025"/>
                </a:cxn>
                <a:cxn ang="0">
                  <a:pos x="739" y="1002"/>
                </a:cxn>
                <a:cxn ang="0">
                  <a:pos x="844" y="943"/>
                </a:cxn>
                <a:cxn ang="0">
                  <a:pos x="854" y="982"/>
                </a:cxn>
                <a:cxn ang="0">
                  <a:pos x="920" y="990"/>
                </a:cxn>
                <a:cxn ang="0">
                  <a:pos x="968" y="975"/>
                </a:cxn>
                <a:cxn ang="0">
                  <a:pos x="1023" y="942"/>
                </a:cxn>
                <a:cxn ang="0">
                  <a:pos x="1063" y="962"/>
                </a:cxn>
                <a:cxn ang="0">
                  <a:pos x="1080" y="981"/>
                </a:cxn>
                <a:cxn ang="0">
                  <a:pos x="1092" y="1011"/>
                </a:cxn>
                <a:cxn ang="0">
                  <a:pos x="1106" y="1005"/>
                </a:cxn>
                <a:cxn ang="0">
                  <a:pos x="1022" y="1084"/>
                </a:cxn>
                <a:cxn ang="0">
                  <a:pos x="989" y="1069"/>
                </a:cxn>
                <a:cxn ang="0">
                  <a:pos x="882" y="1085"/>
                </a:cxn>
                <a:cxn ang="0">
                  <a:pos x="1107" y="1168"/>
                </a:cxn>
                <a:cxn ang="0">
                  <a:pos x="1145" y="1145"/>
                </a:cxn>
                <a:cxn ang="0">
                  <a:pos x="1222" y="1123"/>
                </a:cxn>
                <a:cxn ang="0">
                  <a:pos x="1216" y="1133"/>
                </a:cxn>
                <a:cxn ang="0">
                  <a:pos x="1292" y="1142"/>
                </a:cxn>
                <a:cxn ang="0">
                  <a:pos x="1379" y="1209"/>
                </a:cxn>
                <a:cxn ang="0">
                  <a:pos x="1338" y="1255"/>
                </a:cxn>
                <a:cxn ang="0">
                  <a:pos x="1432" y="1252"/>
                </a:cxn>
                <a:cxn ang="0">
                  <a:pos x="1572" y="1172"/>
                </a:cxn>
                <a:cxn ang="0">
                  <a:pos x="1608" y="1196"/>
                </a:cxn>
                <a:cxn ang="0">
                  <a:pos x="1703" y="1191"/>
                </a:cxn>
                <a:cxn ang="0">
                  <a:pos x="1693" y="1204"/>
                </a:cxn>
                <a:cxn ang="0">
                  <a:pos x="1736" y="1206"/>
                </a:cxn>
                <a:cxn ang="0">
                  <a:pos x="1803" y="1157"/>
                </a:cxn>
                <a:cxn ang="0">
                  <a:pos x="1854" y="814"/>
                </a:cxn>
                <a:cxn ang="0">
                  <a:pos x="1839" y="662"/>
                </a:cxn>
                <a:cxn ang="0">
                  <a:pos x="1636" y="412"/>
                </a:cxn>
                <a:cxn ang="0">
                  <a:pos x="1682" y="298"/>
                </a:cxn>
                <a:cxn ang="0">
                  <a:pos x="1332" y="268"/>
                </a:cxn>
                <a:cxn ang="0">
                  <a:pos x="1213" y="160"/>
                </a:cxn>
                <a:cxn ang="0">
                  <a:pos x="1088" y="173"/>
                </a:cxn>
                <a:cxn ang="0">
                  <a:pos x="349" y="605"/>
                </a:cxn>
                <a:cxn ang="0">
                  <a:pos x="354" y="617"/>
                </a:cxn>
                <a:cxn ang="0">
                  <a:pos x="340" y="614"/>
                </a:cxn>
              </a:cxnLst>
              <a:rect l="0" t="0" r="r" b="b"/>
              <a:pathLst>
                <a:path w="1906" h="1268">
                  <a:moveTo>
                    <a:pt x="1026" y="132"/>
                  </a:moveTo>
                  <a:lnTo>
                    <a:pt x="972" y="95"/>
                  </a:lnTo>
                  <a:lnTo>
                    <a:pt x="865" y="90"/>
                  </a:lnTo>
                  <a:lnTo>
                    <a:pt x="832" y="28"/>
                  </a:lnTo>
                  <a:lnTo>
                    <a:pt x="745" y="15"/>
                  </a:lnTo>
                  <a:lnTo>
                    <a:pt x="699" y="22"/>
                  </a:lnTo>
                  <a:lnTo>
                    <a:pt x="685" y="72"/>
                  </a:lnTo>
                  <a:lnTo>
                    <a:pt x="644" y="76"/>
                  </a:lnTo>
                  <a:lnTo>
                    <a:pt x="632" y="68"/>
                  </a:lnTo>
                  <a:lnTo>
                    <a:pt x="621" y="67"/>
                  </a:lnTo>
                  <a:lnTo>
                    <a:pt x="610" y="72"/>
                  </a:lnTo>
                  <a:lnTo>
                    <a:pt x="602" y="83"/>
                  </a:lnTo>
                  <a:lnTo>
                    <a:pt x="598" y="91"/>
                  </a:lnTo>
                  <a:lnTo>
                    <a:pt x="600" y="99"/>
                  </a:lnTo>
                  <a:lnTo>
                    <a:pt x="516" y="91"/>
                  </a:lnTo>
                  <a:lnTo>
                    <a:pt x="450" y="48"/>
                  </a:lnTo>
                  <a:lnTo>
                    <a:pt x="347" y="60"/>
                  </a:lnTo>
                  <a:lnTo>
                    <a:pt x="352" y="52"/>
                  </a:lnTo>
                  <a:lnTo>
                    <a:pt x="358" y="46"/>
                  </a:lnTo>
                  <a:lnTo>
                    <a:pt x="361" y="40"/>
                  </a:lnTo>
                  <a:lnTo>
                    <a:pt x="362" y="34"/>
                  </a:lnTo>
                  <a:lnTo>
                    <a:pt x="360" y="28"/>
                  </a:lnTo>
                  <a:lnTo>
                    <a:pt x="356" y="23"/>
                  </a:lnTo>
                  <a:lnTo>
                    <a:pt x="351" y="18"/>
                  </a:lnTo>
                  <a:lnTo>
                    <a:pt x="344" y="14"/>
                  </a:lnTo>
                  <a:lnTo>
                    <a:pt x="342" y="13"/>
                  </a:lnTo>
                  <a:lnTo>
                    <a:pt x="339" y="15"/>
                  </a:lnTo>
                  <a:lnTo>
                    <a:pt x="335" y="17"/>
                  </a:lnTo>
                  <a:lnTo>
                    <a:pt x="331" y="22"/>
                  </a:lnTo>
                  <a:lnTo>
                    <a:pt x="205" y="0"/>
                  </a:lnTo>
                  <a:lnTo>
                    <a:pt x="30" y="54"/>
                  </a:lnTo>
                  <a:lnTo>
                    <a:pt x="0" y="126"/>
                  </a:lnTo>
                  <a:lnTo>
                    <a:pt x="43" y="135"/>
                  </a:lnTo>
                  <a:lnTo>
                    <a:pt x="35" y="185"/>
                  </a:lnTo>
                  <a:lnTo>
                    <a:pt x="90" y="313"/>
                  </a:lnTo>
                  <a:lnTo>
                    <a:pt x="188" y="308"/>
                  </a:lnTo>
                  <a:lnTo>
                    <a:pt x="235" y="342"/>
                  </a:lnTo>
                  <a:lnTo>
                    <a:pt x="282" y="393"/>
                  </a:lnTo>
                  <a:lnTo>
                    <a:pt x="358" y="364"/>
                  </a:lnTo>
                  <a:lnTo>
                    <a:pt x="345" y="518"/>
                  </a:lnTo>
                  <a:lnTo>
                    <a:pt x="345" y="519"/>
                  </a:lnTo>
                  <a:lnTo>
                    <a:pt x="346" y="521"/>
                  </a:lnTo>
                  <a:lnTo>
                    <a:pt x="348" y="524"/>
                  </a:lnTo>
                  <a:lnTo>
                    <a:pt x="348" y="526"/>
                  </a:lnTo>
                  <a:lnTo>
                    <a:pt x="349" y="528"/>
                  </a:lnTo>
                  <a:lnTo>
                    <a:pt x="348" y="528"/>
                  </a:lnTo>
                  <a:lnTo>
                    <a:pt x="347" y="528"/>
                  </a:lnTo>
                  <a:lnTo>
                    <a:pt x="345" y="526"/>
                  </a:lnTo>
                  <a:lnTo>
                    <a:pt x="343" y="525"/>
                  </a:lnTo>
                  <a:lnTo>
                    <a:pt x="326" y="518"/>
                  </a:lnTo>
                  <a:lnTo>
                    <a:pt x="279" y="566"/>
                  </a:lnTo>
                  <a:lnTo>
                    <a:pt x="241" y="585"/>
                  </a:lnTo>
                  <a:lnTo>
                    <a:pt x="227" y="575"/>
                  </a:lnTo>
                  <a:lnTo>
                    <a:pt x="222" y="574"/>
                  </a:lnTo>
                  <a:lnTo>
                    <a:pt x="218" y="572"/>
                  </a:lnTo>
                  <a:lnTo>
                    <a:pt x="214" y="569"/>
                  </a:lnTo>
                  <a:lnTo>
                    <a:pt x="211" y="565"/>
                  </a:lnTo>
                  <a:lnTo>
                    <a:pt x="206" y="554"/>
                  </a:lnTo>
                  <a:lnTo>
                    <a:pt x="205" y="541"/>
                  </a:lnTo>
                  <a:lnTo>
                    <a:pt x="197" y="603"/>
                  </a:lnTo>
                  <a:lnTo>
                    <a:pt x="198" y="605"/>
                  </a:lnTo>
                  <a:lnTo>
                    <a:pt x="198" y="604"/>
                  </a:lnTo>
                  <a:lnTo>
                    <a:pt x="205" y="612"/>
                  </a:lnTo>
                  <a:lnTo>
                    <a:pt x="187" y="653"/>
                  </a:lnTo>
                  <a:lnTo>
                    <a:pt x="264" y="792"/>
                  </a:lnTo>
                  <a:lnTo>
                    <a:pt x="344" y="787"/>
                  </a:lnTo>
                  <a:lnTo>
                    <a:pt x="387" y="712"/>
                  </a:lnTo>
                  <a:lnTo>
                    <a:pt x="356" y="637"/>
                  </a:lnTo>
                  <a:lnTo>
                    <a:pt x="413" y="722"/>
                  </a:lnTo>
                  <a:lnTo>
                    <a:pt x="478" y="650"/>
                  </a:lnTo>
                  <a:lnTo>
                    <a:pt x="471" y="672"/>
                  </a:lnTo>
                  <a:lnTo>
                    <a:pt x="429" y="729"/>
                  </a:lnTo>
                  <a:lnTo>
                    <a:pt x="387" y="748"/>
                  </a:lnTo>
                  <a:lnTo>
                    <a:pt x="367" y="775"/>
                  </a:lnTo>
                  <a:lnTo>
                    <a:pt x="420" y="789"/>
                  </a:lnTo>
                  <a:lnTo>
                    <a:pt x="462" y="817"/>
                  </a:lnTo>
                  <a:lnTo>
                    <a:pt x="413" y="796"/>
                  </a:lnTo>
                  <a:lnTo>
                    <a:pt x="369" y="808"/>
                  </a:lnTo>
                  <a:lnTo>
                    <a:pt x="400" y="804"/>
                  </a:lnTo>
                  <a:lnTo>
                    <a:pt x="536" y="886"/>
                  </a:lnTo>
                  <a:lnTo>
                    <a:pt x="543" y="828"/>
                  </a:lnTo>
                  <a:lnTo>
                    <a:pt x="540" y="820"/>
                  </a:lnTo>
                  <a:lnTo>
                    <a:pt x="539" y="815"/>
                  </a:lnTo>
                  <a:lnTo>
                    <a:pt x="539" y="810"/>
                  </a:lnTo>
                  <a:lnTo>
                    <a:pt x="540" y="809"/>
                  </a:lnTo>
                  <a:lnTo>
                    <a:pt x="541" y="808"/>
                  </a:lnTo>
                  <a:lnTo>
                    <a:pt x="543" y="809"/>
                  </a:lnTo>
                  <a:lnTo>
                    <a:pt x="551" y="816"/>
                  </a:lnTo>
                  <a:lnTo>
                    <a:pt x="556" y="827"/>
                  </a:lnTo>
                  <a:lnTo>
                    <a:pt x="583" y="798"/>
                  </a:lnTo>
                  <a:lnTo>
                    <a:pt x="586" y="751"/>
                  </a:lnTo>
                  <a:lnTo>
                    <a:pt x="580" y="751"/>
                  </a:lnTo>
                  <a:lnTo>
                    <a:pt x="573" y="753"/>
                  </a:lnTo>
                  <a:lnTo>
                    <a:pt x="568" y="751"/>
                  </a:lnTo>
                  <a:lnTo>
                    <a:pt x="566" y="748"/>
                  </a:lnTo>
                  <a:lnTo>
                    <a:pt x="566" y="744"/>
                  </a:lnTo>
                  <a:lnTo>
                    <a:pt x="567" y="734"/>
                  </a:lnTo>
                  <a:lnTo>
                    <a:pt x="604" y="763"/>
                  </a:lnTo>
                  <a:lnTo>
                    <a:pt x="630" y="741"/>
                  </a:lnTo>
                  <a:lnTo>
                    <a:pt x="633" y="766"/>
                  </a:lnTo>
                  <a:lnTo>
                    <a:pt x="614" y="781"/>
                  </a:lnTo>
                  <a:lnTo>
                    <a:pt x="644" y="785"/>
                  </a:lnTo>
                  <a:lnTo>
                    <a:pt x="648" y="776"/>
                  </a:lnTo>
                  <a:lnTo>
                    <a:pt x="653" y="774"/>
                  </a:lnTo>
                  <a:lnTo>
                    <a:pt x="658" y="777"/>
                  </a:lnTo>
                  <a:lnTo>
                    <a:pt x="667" y="787"/>
                  </a:lnTo>
                  <a:lnTo>
                    <a:pt x="644" y="785"/>
                  </a:lnTo>
                  <a:lnTo>
                    <a:pt x="643" y="788"/>
                  </a:lnTo>
                  <a:lnTo>
                    <a:pt x="641" y="792"/>
                  </a:lnTo>
                  <a:lnTo>
                    <a:pt x="640" y="796"/>
                  </a:lnTo>
                  <a:lnTo>
                    <a:pt x="638" y="798"/>
                  </a:lnTo>
                  <a:lnTo>
                    <a:pt x="637" y="798"/>
                  </a:lnTo>
                  <a:lnTo>
                    <a:pt x="637" y="799"/>
                  </a:lnTo>
                  <a:lnTo>
                    <a:pt x="637" y="801"/>
                  </a:lnTo>
                  <a:lnTo>
                    <a:pt x="635" y="801"/>
                  </a:lnTo>
                  <a:lnTo>
                    <a:pt x="634" y="801"/>
                  </a:lnTo>
                  <a:lnTo>
                    <a:pt x="634" y="802"/>
                  </a:lnTo>
                  <a:lnTo>
                    <a:pt x="632" y="803"/>
                  </a:lnTo>
                  <a:lnTo>
                    <a:pt x="627" y="803"/>
                  </a:lnTo>
                  <a:lnTo>
                    <a:pt x="623" y="798"/>
                  </a:lnTo>
                  <a:lnTo>
                    <a:pt x="621" y="796"/>
                  </a:lnTo>
                  <a:lnTo>
                    <a:pt x="619" y="794"/>
                  </a:lnTo>
                  <a:lnTo>
                    <a:pt x="619" y="795"/>
                  </a:lnTo>
                  <a:lnTo>
                    <a:pt x="616" y="794"/>
                  </a:lnTo>
                  <a:lnTo>
                    <a:pt x="615" y="796"/>
                  </a:lnTo>
                  <a:lnTo>
                    <a:pt x="616" y="805"/>
                  </a:lnTo>
                  <a:lnTo>
                    <a:pt x="604" y="809"/>
                  </a:lnTo>
                  <a:lnTo>
                    <a:pt x="596" y="814"/>
                  </a:lnTo>
                  <a:lnTo>
                    <a:pt x="592" y="816"/>
                  </a:lnTo>
                  <a:lnTo>
                    <a:pt x="593" y="818"/>
                  </a:lnTo>
                  <a:lnTo>
                    <a:pt x="594" y="818"/>
                  </a:lnTo>
                  <a:lnTo>
                    <a:pt x="598" y="819"/>
                  </a:lnTo>
                  <a:lnTo>
                    <a:pt x="601" y="819"/>
                  </a:lnTo>
                  <a:lnTo>
                    <a:pt x="606" y="820"/>
                  </a:lnTo>
                  <a:lnTo>
                    <a:pt x="624" y="815"/>
                  </a:lnTo>
                  <a:lnTo>
                    <a:pt x="571" y="836"/>
                  </a:lnTo>
                  <a:lnTo>
                    <a:pt x="541" y="865"/>
                  </a:lnTo>
                  <a:lnTo>
                    <a:pt x="537" y="903"/>
                  </a:lnTo>
                  <a:lnTo>
                    <a:pt x="590" y="959"/>
                  </a:lnTo>
                  <a:lnTo>
                    <a:pt x="609" y="1061"/>
                  </a:lnTo>
                  <a:lnTo>
                    <a:pt x="585" y="1086"/>
                  </a:lnTo>
                  <a:lnTo>
                    <a:pt x="600" y="1165"/>
                  </a:lnTo>
                  <a:lnTo>
                    <a:pt x="664" y="1186"/>
                  </a:lnTo>
                  <a:lnTo>
                    <a:pt x="631" y="1148"/>
                  </a:lnTo>
                  <a:lnTo>
                    <a:pt x="619" y="999"/>
                  </a:lnTo>
                  <a:lnTo>
                    <a:pt x="619" y="986"/>
                  </a:lnTo>
                  <a:lnTo>
                    <a:pt x="622" y="979"/>
                  </a:lnTo>
                  <a:lnTo>
                    <a:pt x="625" y="978"/>
                  </a:lnTo>
                  <a:lnTo>
                    <a:pt x="632" y="985"/>
                  </a:lnTo>
                  <a:lnTo>
                    <a:pt x="633" y="987"/>
                  </a:lnTo>
                  <a:lnTo>
                    <a:pt x="652" y="1010"/>
                  </a:lnTo>
                  <a:lnTo>
                    <a:pt x="648" y="1013"/>
                  </a:lnTo>
                  <a:lnTo>
                    <a:pt x="647" y="1017"/>
                  </a:lnTo>
                  <a:lnTo>
                    <a:pt x="647" y="1020"/>
                  </a:lnTo>
                  <a:lnTo>
                    <a:pt x="650" y="1023"/>
                  </a:lnTo>
                  <a:lnTo>
                    <a:pt x="652" y="1024"/>
                  </a:lnTo>
                  <a:lnTo>
                    <a:pt x="657" y="1026"/>
                  </a:lnTo>
                  <a:lnTo>
                    <a:pt x="664" y="1027"/>
                  </a:lnTo>
                  <a:lnTo>
                    <a:pt x="672" y="1029"/>
                  </a:lnTo>
                  <a:lnTo>
                    <a:pt x="719" y="1005"/>
                  </a:lnTo>
                  <a:lnTo>
                    <a:pt x="726" y="1015"/>
                  </a:lnTo>
                  <a:lnTo>
                    <a:pt x="728" y="1018"/>
                  </a:lnTo>
                  <a:lnTo>
                    <a:pt x="731" y="1022"/>
                  </a:lnTo>
                  <a:lnTo>
                    <a:pt x="735" y="1026"/>
                  </a:lnTo>
                  <a:lnTo>
                    <a:pt x="739" y="1028"/>
                  </a:lnTo>
                  <a:lnTo>
                    <a:pt x="739" y="1026"/>
                  </a:lnTo>
                  <a:lnTo>
                    <a:pt x="739" y="1025"/>
                  </a:lnTo>
                  <a:lnTo>
                    <a:pt x="740" y="1025"/>
                  </a:lnTo>
                  <a:lnTo>
                    <a:pt x="740" y="1022"/>
                  </a:lnTo>
                  <a:lnTo>
                    <a:pt x="742" y="1020"/>
                  </a:lnTo>
                  <a:lnTo>
                    <a:pt x="740" y="1016"/>
                  </a:lnTo>
                  <a:lnTo>
                    <a:pt x="740" y="1012"/>
                  </a:lnTo>
                  <a:lnTo>
                    <a:pt x="739" y="1010"/>
                  </a:lnTo>
                  <a:lnTo>
                    <a:pt x="739" y="1009"/>
                  </a:lnTo>
                  <a:lnTo>
                    <a:pt x="739" y="1007"/>
                  </a:lnTo>
                  <a:lnTo>
                    <a:pt x="739" y="1002"/>
                  </a:lnTo>
                  <a:lnTo>
                    <a:pt x="772" y="1030"/>
                  </a:lnTo>
                  <a:lnTo>
                    <a:pt x="778" y="1015"/>
                  </a:lnTo>
                  <a:lnTo>
                    <a:pt x="795" y="1047"/>
                  </a:lnTo>
                  <a:lnTo>
                    <a:pt x="845" y="1062"/>
                  </a:lnTo>
                  <a:lnTo>
                    <a:pt x="819" y="997"/>
                  </a:lnTo>
                  <a:lnTo>
                    <a:pt x="806" y="974"/>
                  </a:lnTo>
                  <a:lnTo>
                    <a:pt x="804" y="892"/>
                  </a:lnTo>
                  <a:lnTo>
                    <a:pt x="844" y="943"/>
                  </a:lnTo>
                  <a:lnTo>
                    <a:pt x="846" y="1007"/>
                  </a:lnTo>
                  <a:lnTo>
                    <a:pt x="847" y="994"/>
                  </a:lnTo>
                  <a:lnTo>
                    <a:pt x="849" y="986"/>
                  </a:lnTo>
                  <a:lnTo>
                    <a:pt x="849" y="982"/>
                  </a:lnTo>
                  <a:lnTo>
                    <a:pt x="850" y="980"/>
                  </a:lnTo>
                  <a:lnTo>
                    <a:pt x="852" y="978"/>
                  </a:lnTo>
                  <a:lnTo>
                    <a:pt x="852" y="979"/>
                  </a:lnTo>
                  <a:lnTo>
                    <a:pt x="854" y="982"/>
                  </a:lnTo>
                  <a:lnTo>
                    <a:pt x="854" y="988"/>
                  </a:lnTo>
                  <a:lnTo>
                    <a:pt x="855" y="999"/>
                  </a:lnTo>
                  <a:lnTo>
                    <a:pt x="862" y="1018"/>
                  </a:lnTo>
                  <a:lnTo>
                    <a:pt x="894" y="1025"/>
                  </a:lnTo>
                  <a:lnTo>
                    <a:pt x="905" y="987"/>
                  </a:lnTo>
                  <a:lnTo>
                    <a:pt x="912" y="989"/>
                  </a:lnTo>
                  <a:lnTo>
                    <a:pt x="915" y="989"/>
                  </a:lnTo>
                  <a:lnTo>
                    <a:pt x="920" y="990"/>
                  </a:lnTo>
                  <a:lnTo>
                    <a:pt x="922" y="989"/>
                  </a:lnTo>
                  <a:lnTo>
                    <a:pt x="925" y="989"/>
                  </a:lnTo>
                  <a:lnTo>
                    <a:pt x="929" y="988"/>
                  </a:lnTo>
                  <a:lnTo>
                    <a:pt x="931" y="984"/>
                  </a:lnTo>
                  <a:lnTo>
                    <a:pt x="932" y="980"/>
                  </a:lnTo>
                  <a:lnTo>
                    <a:pt x="931" y="974"/>
                  </a:lnTo>
                  <a:lnTo>
                    <a:pt x="929" y="967"/>
                  </a:lnTo>
                  <a:lnTo>
                    <a:pt x="968" y="975"/>
                  </a:lnTo>
                  <a:lnTo>
                    <a:pt x="1027" y="959"/>
                  </a:lnTo>
                  <a:lnTo>
                    <a:pt x="1021" y="949"/>
                  </a:lnTo>
                  <a:lnTo>
                    <a:pt x="1018" y="942"/>
                  </a:lnTo>
                  <a:lnTo>
                    <a:pt x="1015" y="937"/>
                  </a:lnTo>
                  <a:lnTo>
                    <a:pt x="1016" y="935"/>
                  </a:lnTo>
                  <a:lnTo>
                    <a:pt x="1016" y="934"/>
                  </a:lnTo>
                  <a:lnTo>
                    <a:pt x="1019" y="937"/>
                  </a:lnTo>
                  <a:lnTo>
                    <a:pt x="1023" y="942"/>
                  </a:lnTo>
                  <a:lnTo>
                    <a:pt x="1031" y="949"/>
                  </a:lnTo>
                  <a:lnTo>
                    <a:pt x="1037" y="945"/>
                  </a:lnTo>
                  <a:lnTo>
                    <a:pt x="1043" y="944"/>
                  </a:lnTo>
                  <a:lnTo>
                    <a:pt x="1049" y="943"/>
                  </a:lnTo>
                  <a:lnTo>
                    <a:pt x="1054" y="946"/>
                  </a:lnTo>
                  <a:lnTo>
                    <a:pt x="1057" y="949"/>
                  </a:lnTo>
                  <a:lnTo>
                    <a:pt x="1060" y="955"/>
                  </a:lnTo>
                  <a:lnTo>
                    <a:pt x="1063" y="962"/>
                  </a:lnTo>
                  <a:lnTo>
                    <a:pt x="1066" y="971"/>
                  </a:lnTo>
                  <a:lnTo>
                    <a:pt x="1068" y="963"/>
                  </a:lnTo>
                  <a:lnTo>
                    <a:pt x="1072" y="962"/>
                  </a:lnTo>
                  <a:lnTo>
                    <a:pt x="1076" y="965"/>
                  </a:lnTo>
                  <a:lnTo>
                    <a:pt x="1081" y="974"/>
                  </a:lnTo>
                  <a:lnTo>
                    <a:pt x="1081" y="976"/>
                  </a:lnTo>
                  <a:lnTo>
                    <a:pt x="1081" y="979"/>
                  </a:lnTo>
                  <a:lnTo>
                    <a:pt x="1080" y="981"/>
                  </a:lnTo>
                  <a:lnTo>
                    <a:pt x="1079" y="981"/>
                  </a:lnTo>
                  <a:lnTo>
                    <a:pt x="1079" y="982"/>
                  </a:lnTo>
                  <a:lnTo>
                    <a:pt x="1079" y="984"/>
                  </a:lnTo>
                  <a:lnTo>
                    <a:pt x="1031" y="963"/>
                  </a:lnTo>
                  <a:lnTo>
                    <a:pt x="1078" y="999"/>
                  </a:lnTo>
                  <a:lnTo>
                    <a:pt x="1084" y="1005"/>
                  </a:lnTo>
                  <a:lnTo>
                    <a:pt x="1090" y="1010"/>
                  </a:lnTo>
                  <a:lnTo>
                    <a:pt x="1092" y="1011"/>
                  </a:lnTo>
                  <a:lnTo>
                    <a:pt x="1096" y="1013"/>
                  </a:lnTo>
                  <a:lnTo>
                    <a:pt x="1098" y="1013"/>
                  </a:lnTo>
                  <a:lnTo>
                    <a:pt x="1099" y="1013"/>
                  </a:lnTo>
                  <a:lnTo>
                    <a:pt x="1101" y="1014"/>
                  </a:lnTo>
                  <a:lnTo>
                    <a:pt x="1103" y="1013"/>
                  </a:lnTo>
                  <a:lnTo>
                    <a:pt x="1105" y="1010"/>
                  </a:lnTo>
                  <a:lnTo>
                    <a:pt x="1105" y="1007"/>
                  </a:lnTo>
                  <a:lnTo>
                    <a:pt x="1106" y="1005"/>
                  </a:lnTo>
                  <a:lnTo>
                    <a:pt x="1106" y="1002"/>
                  </a:lnTo>
                  <a:lnTo>
                    <a:pt x="1107" y="1000"/>
                  </a:lnTo>
                  <a:lnTo>
                    <a:pt x="1106" y="993"/>
                  </a:lnTo>
                  <a:lnTo>
                    <a:pt x="1111" y="943"/>
                  </a:lnTo>
                  <a:lnTo>
                    <a:pt x="1118" y="955"/>
                  </a:lnTo>
                  <a:lnTo>
                    <a:pt x="1128" y="996"/>
                  </a:lnTo>
                  <a:lnTo>
                    <a:pt x="1051" y="1102"/>
                  </a:lnTo>
                  <a:lnTo>
                    <a:pt x="1022" y="1084"/>
                  </a:lnTo>
                  <a:lnTo>
                    <a:pt x="1014" y="1086"/>
                  </a:lnTo>
                  <a:lnTo>
                    <a:pt x="1007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3" y="1084"/>
                  </a:lnTo>
                  <a:lnTo>
                    <a:pt x="991" y="1080"/>
                  </a:lnTo>
                  <a:lnTo>
                    <a:pt x="989" y="1075"/>
                  </a:lnTo>
                  <a:lnTo>
                    <a:pt x="989" y="1069"/>
                  </a:lnTo>
                  <a:lnTo>
                    <a:pt x="968" y="1099"/>
                  </a:lnTo>
                  <a:lnTo>
                    <a:pt x="932" y="1096"/>
                  </a:lnTo>
                  <a:lnTo>
                    <a:pt x="931" y="1096"/>
                  </a:lnTo>
                  <a:lnTo>
                    <a:pt x="931" y="1095"/>
                  </a:lnTo>
                  <a:lnTo>
                    <a:pt x="932" y="1095"/>
                  </a:lnTo>
                  <a:lnTo>
                    <a:pt x="907" y="1059"/>
                  </a:lnTo>
                  <a:lnTo>
                    <a:pt x="879" y="1056"/>
                  </a:lnTo>
                  <a:lnTo>
                    <a:pt x="882" y="1085"/>
                  </a:lnTo>
                  <a:lnTo>
                    <a:pt x="934" y="1130"/>
                  </a:lnTo>
                  <a:lnTo>
                    <a:pt x="941" y="1163"/>
                  </a:lnTo>
                  <a:lnTo>
                    <a:pt x="983" y="1177"/>
                  </a:lnTo>
                  <a:lnTo>
                    <a:pt x="1072" y="1155"/>
                  </a:lnTo>
                  <a:lnTo>
                    <a:pt x="1085" y="1161"/>
                  </a:lnTo>
                  <a:lnTo>
                    <a:pt x="1090" y="1163"/>
                  </a:lnTo>
                  <a:lnTo>
                    <a:pt x="1097" y="1166"/>
                  </a:lnTo>
                  <a:lnTo>
                    <a:pt x="1107" y="1168"/>
                  </a:lnTo>
                  <a:lnTo>
                    <a:pt x="1118" y="1169"/>
                  </a:lnTo>
                  <a:lnTo>
                    <a:pt x="1121" y="1167"/>
                  </a:lnTo>
                  <a:lnTo>
                    <a:pt x="1126" y="1166"/>
                  </a:lnTo>
                  <a:lnTo>
                    <a:pt x="1129" y="1164"/>
                  </a:lnTo>
                  <a:lnTo>
                    <a:pt x="1133" y="1162"/>
                  </a:lnTo>
                  <a:lnTo>
                    <a:pt x="1139" y="1154"/>
                  </a:lnTo>
                  <a:lnTo>
                    <a:pt x="1142" y="1149"/>
                  </a:lnTo>
                  <a:lnTo>
                    <a:pt x="1145" y="1145"/>
                  </a:lnTo>
                  <a:lnTo>
                    <a:pt x="1185" y="1142"/>
                  </a:lnTo>
                  <a:lnTo>
                    <a:pt x="1161" y="1122"/>
                  </a:lnTo>
                  <a:lnTo>
                    <a:pt x="1148" y="1098"/>
                  </a:lnTo>
                  <a:lnTo>
                    <a:pt x="1194" y="1124"/>
                  </a:lnTo>
                  <a:lnTo>
                    <a:pt x="1193" y="1094"/>
                  </a:lnTo>
                  <a:lnTo>
                    <a:pt x="1210" y="1062"/>
                  </a:lnTo>
                  <a:lnTo>
                    <a:pt x="1207" y="1095"/>
                  </a:lnTo>
                  <a:lnTo>
                    <a:pt x="1222" y="1123"/>
                  </a:lnTo>
                  <a:lnTo>
                    <a:pt x="1249" y="1078"/>
                  </a:lnTo>
                  <a:lnTo>
                    <a:pt x="1268" y="1102"/>
                  </a:lnTo>
                  <a:lnTo>
                    <a:pt x="1248" y="1123"/>
                  </a:lnTo>
                  <a:lnTo>
                    <a:pt x="1239" y="1141"/>
                  </a:lnTo>
                  <a:lnTo>
                    <a:pt x="1230" y="1136"/>
                  </a:lnTo>
                  <a:lnTo>
                    <a:pt x="1225" y="1134"/>
                  </a:lnTo>
                  <a:lnTo>
                    <a:pt x="1219" y="1132"/>
                  </a:lnTo>
                  <a:lnTo>
                    <a:pt x="1216" y="1133"/>
                  </a:lnTo>
                  <a:lnTo>
                    <a:pt x="1213" y="1133"/>
                  </a:lnTo>
                  <a:lnTo>
                    <a:pt x="1212" y="1136"/>
                  </a:lnTo>
                  <a:lnTo>
                    <a:pt x="1211" y="1140"/>
                  </a:lnTo>
                  <a:lnTo>
                    <a:pt x="1213" y="1146"/>
                  </a:lnTo>
                  <a:lnTo>
                    <a:pt x="1215" y="1150"/>
                  </a:lnTo>
                  <a:lnTo>
                    <a:pt x="1277" y="1156"/>
                  </a:lnTo>
                  <a:lnTo>
                    <a:pt x="1283" y="1147"/>
                  </a:lnTo>
                  <a:lnTo>
                    <a:pt x="1292" y="1142"/>
                  </a:lnTo>
                  <a:lnTo>
                    <a:pt x="1299" y="1139"/>
                  </a:lnTo>
                  <a:lnTo>
                    <a:pt x="1308" y="1138"/>
                  </a:lnTo>
                  <a:lnTo>
                    <a:pt x="1314" y="1139"/>
                  </a:lnTo>
                  <a:lnTo>
                    <a:pt x="1323" y="1143"/>
                  </a:lnTo>
                  <a:lnTo>
                    <a:pt x="1329" y="1149"/>
                  </a:lnTo>
                  <a:lnTo>
                    <a:pt x="1338" y="1158"/>
                  </a:lnTo>
                  <a:lnTo>
                    <a:pt x="1423" y="1199"/>
                  </a:lnTo>
                  <a:lnTo>
                    <a:pt x="1379" y="1209"/>
                  </a:lnTo>
                  <a:lnTo>
                    <a:pt x="1367" y="1198"/>
                  </a:lnTo>
                  <a:lnTo>
                    <a:pt x="1356" y="1193"/>
                  </a:lnTo>
                  <a:lnTo>
                    <a:pt x="1344" y="1194"/>
                  </a:lnTo>
                  <a:lnTo>
                    <a:pt x="1333" y="1201"/>
                  </a:lnTo>
                  <a:lnTo>
                    <a:pt x="1330" y="1217"/>
                  </a:lnTo>
                  <a:lnTo>
                    <a:pt x="1331" y="1232"/>
                  </a:lnTo>
                  <a:lnTo>
                    <a:pt x="1332" y="1244"/>
                  </a:lnTo>
                  <a:lnTo>
                    <a:pt x="1338" y="1255"/>
                  </a:lnTo>
                  <a:lnTo>
                    <a:pt x="1343" y="1261"/>
                  </a:lnTo>
                  <a:lnTo>
                    <a:pt x="1353" y="1266"/>
                  </a:lnTo>
                  <a:lnTo>
                    <a:pt x="1363" y="1268"/>
                  </a:lnTo>
                  <a:lnTo>
                    <a:pt x="1377" y="1268"/>
                  </a:lnTo>
                  <a:lnTo>
                    <a:pt x="1422" y="1226"/>
                  </a:lnTo>
                  <a:lnTo>
                    <a:pt x="1424" y="1237"/>
                  </a:lnTo>
                  <a:lnTo>
                    <a:pt x="1427" y="1246"/>
                  </a:lnTo>
                  <a:lnTo>
                    <a:pt x="1432" y="1252"/>
                  </a:lnTo>
                  <a:lnTo>
                    <a:pt x="1438" y="1257"/>
                  </a:lnTo>
                  <a:lnTo>
                    <a:pt x="1443" y="1258"/>
                  </a:lnTo>
                  <a:lnTo>
                    <a:pt x="1451" y="1258"/>
                  </a:lnTo>
                  <a:lnTo>
                    <a:pt x="1459" y="1255"/>
                  </a:lnTo>
                  <a:lnTo>
                    <a:pt x="1469" y="1251"/>
                  </a:lnTo>
                  <a:lnTo>
                    <a:pt x="1541" y="1258"/>
                  </a:lnTo>
                  <a:lnTo>
                    <a:pt x="1550" y="1219"/>
                  </a:lnTo>
                  <a:lnTo>
                    <a:pt x="1572" y="1172"/>
                  </a:lnTo>
                  <a:lnTo>
                    <a:pt x="1584" y="1174"/>
                  </a:lnTo>
                  <a:lnTo>
                    <a:pt x="1595" y="1176"/>
                  </a:lnTo>
                  <a:lnTo>
                    <a:pt x="1602" y="1178"/>
                  </a:lnTo>
                  <a:lnTo>
                    <a:pt x="1609" y="1182"/>
                  </a:lnTo>
                  <a:lnTo>
                    <a:pt x="1611" y="1184"/>
                  </a:lnTo>
                  <a:lnTo>
                    <a:pt x="1612" y="1188"/>
                  </a:lnTo>
                  <a:lnTo>
                    <a:pt x="1611" y="1192"/>
                  </a:lnTo>
                  <a:lnTo>
                    <a:pt x="1608" y="1196"/>
                  </a:lnTo>
                  <a:lnTo>
                    <a:pt x="1676" y="1188"/>
                  </a:lnTo>
                  <a:lnTo>
                    <a:pt x="1680" y="1185"/>
                  </a:lnTo>
                  <a:lnTo>
                    <a:pt x="1685" y="1184"/>
                  </a:lnTo>
                  <a:lnTo>
                    <a:pt x="1690" y="1183"/>
                  </a:lnTo>
                  <a:lnTo>
                    <a:pt x="1694" y="1184"/>
                  </a:lnTo>
                  <a:lnTo>
                    <a:pt x="1696" y="1184"/>
                  </a:lnTo>
                  <a:lnTo>
                    <a:pt x="1699" y="1186"/>
                  </a:lnTo>
                  <a:lnTo>
                    <a:pt x="1703" y="1191"/>
                  </a:lnTo>
                  <a:lnTo>
                    <a:pt x="1703" y="1197"/>
                  </a:lnTo>
                  <a:lnTo>
                    <a:pt x="1701" y="1199"/>
                  </a:lnTo>
                  <a:lnTo>
                    <a:pt x="1701" y="1202"/>
                  </a:lnTo>
                  <a:lnTo>
                    <a:pt x="1699" y="1203"/>
                  </a:lnTo>
                  <a:lnTo>
                    <a:pt x="1698" y="1203"/>
                  </a:lnTo>
                  <a:lnTo>
                    <a:pt x="1698" y="1204"/>
                  </a:lnTo>
                  <a:lnTo>
                    <a:pt x="1695" y="1204"/>
                  </a:lnTo>
                  <a:lnTo>
                    <a:pt x="1693" y="1204"/>
                  </a:lnTo>
                  <a:lnTo>
                    <a:pt x="1697" y="1211"/>
                  </a:lnTo>
                  <a:lnTo>
                    <a:pt x="1703" y="1216"/>
                  </a:lnTo>
                  <a:lnTo>
                    <a:pt x="1707" y="1219"/>
                  </a:lnTo>
                  <a:lnTo>
                    <a:pt x="1713" y="1221"/>
                  </a:lnTo>
                  <a:lnTo>
                    <a:pt x="1717" y="1220"/>
                  </a:lnTo>
                  <a:lnTo>
                    <a:pt x="1724" y="1217"/>
                  </a:lnTo>
                  <a:lnTo>
                    <a:pt x="1729" y="1212"/>
                  </a:lnTo>
                  <a:lnTo>
                    <a:pt x="1736" y="1206"/>
                  </a:lnTo>
                  <a:lnTo>
                    <a:pt x="1735" y="1193"/>
                  </a:lnTo>
                  <a:lnTo>
                    <a:pt x="1737" y="1182"/>
                  </a:lnTo>
                  <a:lnTo>
                    <a:pt x="1741" y="1173"/>
                  </a:lnTo>
                  <a:lnTo>
                    <a:pt x="1748" y="1166"/>
                  </a:lnTo>
                  <a:lnTo>
                    <a:pt x="1758" y="1160"/>
                  </a:lnTo>
                  <a:lnTo>
                    <a:pt x="1770" y="1157"/>
                  </a:lnTo>
                  <a:lnTo>
                    <a:pt x="1785" y="1156"/>
                  </a:lnTo>
                  <a:lnTo>
                    <a:pt x="1803" y="1157"/>
                  </a:lnTo>
                  <a:lnTo>
                    <a:pt x="1803" y="1066"/>
                  </a:lnTo>
                  <a:lnTo>
                    <a:pt x="1816" y="1002"/>
                  </a:lnTo>
                  <a:lnTo>
                    <a:pt x="1793" y="919"/>
                  </a:lnTo>
                  <a:lnTo>
                    <a:pt x="1788" y="862"/>
                  </a:lnTo>
                  <a:lnTo>
                    <a:pt x="1813" y="834"/>
                  </a:lnTo>
                  <a:lnTo>
                    <a:pt x="1870" y="816"/>
                  </a:lnTo>
                  <a:lnTo>
                    <a:pt x="1860" y="816"/>
                  </a:lnTo>
                  <a:lnTo>
                    <a:pt x="1854" y="814"/>
                  </a:lnTo>
                  <a:lnTo>
                    <a:pt x="1848" y="808"/>
                  </a:lnTo>
                  <a:lnTo>
                    <a:pt x="1843" y="800"/>
                  </a:lnTo>
                  <a:lnTo>
                    <a:pt x="1843" y="798"/>
                  </a:lnTo>
                  <a:lnTo>
                    <a:pt x="1844" y="793"/>
                  </a:lnTo>
                  <a:lnTo>
                    <a:pt x="1795" y="793"/>
                  </a:lnTo>
                  <a:lnTo>
                    <a:pt x="1906" y="688"/>
                  </a:lnTo>
                  <a:lnTo>
                    <a:pt x="1890" y="626"/>
                  </a:lnTo>
                  <a:lnTo>
                    <a:pt x="1839" y="662"/>
                  </a:lnTo>
                  <a:lnTo>
                    <a:pt x="1824" y="592"/>
                  </a:lnTo>
                  <a:lnTo>
                    <a:pt x="1863" y="557"/>
                  </a:lnTo>
                  <a:lnTo>
                    <a:pt x="1804" y="442"/>
                  </a:lnTo>
                  <a:lnTo>
                    <a:pt x="1752" y="433"/>
                  </a:lnTo>
                  <a:lnTo>
                    <a:pt x="1693" y="404"/>
                  </a:lnTo>
                  <a:lnTo>
                    <a:pt x="1643" y="415"/>
                  </a:lnTo>
                  <a:lnTo>
                    <a:pt x="1639" y="413"/>
                  </a:lnTo>
                  <a:lnTo>
                    <a:pt x="1636" y="412"/>
                  </a:lnTo>
                  <a:lnTo>
                    <a:pt x="1634" y="408"/>
                  </a:lnTo>
                  <a:lnTo>
                    <a:pt x="1634" y="402"/>
                  </a:lnTo>
                  <a:lnTo>
                    <a:pt x="1639" y="396"/>
                  </a:lnTo>
                  <a:lnTo>
                    <a:pt x="1689" y="325"/>
                  </a:lnTo>
                  <a:lnTo>
                    <a:pt x="1746" y="324"/>
                  </a:lnTo>
                  <a:lnTo>
                    <a:pt x="1783" y="286"/>
                  </a:lnTo>
                  <a:lnTo>
                    <a:pt x="1724" y="277"/>
                  </a:lnTo>
                  <a:lnTo>
                    <a:pt x="1682" y="298"/>
                  </a:lnTo>
                  <a:lnTo>
                    <a:pt x="1689" y="230"/>
                  </a:lnTo>
                  <a:lnTo>
                    <a:pt x="1653" y="186"/>
                  </a:lnTo>
                  <a:lnTo>
                    <a:pt x="1571" y="216"/>
                  </a:lnTo>
                  <a:lnTo>
                    <a:pt x="1550" y="166"/>
                  </a:lnTo>
                  <a:lnTo>
                    <a:pt x="1477" y="113"/>
                  </a:lnTo>
                  <a:lnTo>
                    <a:pt x="1427" y="124"/>
                  </a:lnTo>
                  <a:lnTo>
                    <a:pt x="1385" y="150"/>
                  </a:lnTo>
                  <a:lnTo>
                    <a:pt x="1332" y="268"/>
                  </a:lnTo>
                  <a:lnTo>
                    <a:pt x="1256" y="316"/>
                  </a:lnTo>
                  <a:lnTo>
                    <a:pt x="1207" y="295"/>
                  </a:lnTo>
                  <a:lnTo>
                    <a:pt x="1232" y="180"/>
                  </a:lnTo>
                  <a:lnTo>
                    <a:pt x="1231" y="178"/>
                  </a:lnTo>
                  <a:lnTo>
                    <a:pt x="1227" y="169"/>
                  </a:lnTo>
                  <a:lnTo>
                    <a:pt x="1223" y="165"/>
                  </a:lnTo>
                  <a:lnTo>
                    <a:pt x="1219" y="163"/>
                  </a:lnTo>
                  <a:lnTo>
                    <a:pt x="1213" y="160"/>
                  </a:lnTo>
                  <a:lnTo>
                    <a:pt x="1207" y="161"/>
                  </a:lnTo>
                  <a:lnTo>
                    <a:pt x="1201" y="163"/>
                  </a:lnTo>
                  <a:lnTo>
                    <a:pt x="1197" y="168"/>
                  </a:lnTo>
                  <a:lnTo>
                    <a:pt x="1108" y="209"/>
                  </a:lnTo>
                  <a:lnTo>
                    <a:pt x="1104" y="213"/>
                  </a:lnTo>
                  <a:lnTo>
                    <a:pt x="1101" y="198"/>
                  </a:lnTo>
                  <a:lnTo>
                    <a:pt x="1096" y="185"/>
                  </a:lnTo>
                  <a:lnTo>
                    <a:pt x="1088" y="173"/>
                  </a:lnTo>
                  <a:lnTo>
                    <a:pt x="1081" y="163"/>
                  </a:lnTo>
                  <a:lnTo>
                    <a:pt x="1069" y="153"/>
                  </a:lnTo>
                  <a:lnTo>
                    <a:pt x="1057" y="145"/>
                  </a:lnTo>
                  <a:lnTo>
                    <a:pt x="1042" y="137"/>
                  </a:lnTo>
                  <a:lnTo>
                    <a:pt x="1026" y="132"/>
                  </a:lnTo>
                  <a:close/>
                  <a:moveTo>
                    <a:pt x="348" y="617"/>
                  </a:moveTo>
                  <a:lnTo>
                    <a:pt x="348" y="610"/>
                  </a:lnTo>
                  <a:lnTo>
                    <a:pt x="349" y="605"/>
                  </a:lnTo>
                  <a:lnTo>
                    <a:pt x="351" y="598"/>
                  </a:lnTo>
                  <a:lnTo>
                    <a:pt x="351" y="595"/>
                  </a:lnTo>
                  <a:lnTo>
                    <a:pt x="352" y="594"/>
                  </a:lnTo>
                  <a:lnTo>
                    <a:pt x="354" y="595"/>
                  </a:lnTo>
                  <a:lnTo>
                    <a:pt x="354" y="598"/>
                  </a:lnTo>
                  <a:lnTo>
                    <a:pt x="354" y="601"/>
                  </a:lnTo>
                  <a:lnTo>
                    <a:pt x="355" y="606"/>
                  </a:lnTo>
                  <a:lnTo>
                    <a:pt x="354" y="617"/>
                  </a:lnTo>
                  <a:lnTo>
                    <a:pt x="354" y="633"/>
                  </a:lnTo>
                  <a:lnTo>
                    <a:pt x="347" y="626"/>
                  </a:lnTo>
                  <a:lnTo>
                    <a:pt x="343" y="622"/>
                  </a:lnTo>
                  <a:lnTo>
                    <a:pt x="339" y="618"/>
                  </a:lnTo>
                  <a:lnTo>
                    <a:pt x="338" y="616"/>
                  </a:lnTo>
                  <a:lnTo>
                    <a:pt x="337" y="614"/>
                  </a:lnTo>
                  <a:lnTo>
                    <a:pt x="338" y="614"/>
                  </a:lnTo>
                  <a:lnTo>
                    <a:pt x="340" y="614"/>
                  </a:lnTo>
                  <a:lnTo>
                    <a:pt x="346" y="617"/>
                  </a:lnTo>
                  <a:lnTo>
                    <a:pt x="348" y="617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4935009A-190F-4B95-B6F8-B9F2A9327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" y="378"/>
              <a:ext cx="14" cy="12"/>
            </a:xfrm>
            <a:custGeom>
              <a:avLst/>
              <a:gdLst/>
              <a:ahLst/>
              <a:cxnLst>
                <a:cxn ang="0">
                  <a:pos x="123" y="39"/>
                </a:cxn>
                <a:cxn ang="0">
                  <a:pos x="55" y="20"/>
                </a:cxn>
                <a:cxn ang="0">
                  <a:pos x="53" y="28"/>
                </a:cxn>
                <a:cxn ang="0">
                  <a:pos x="53" y="30"/>
                </a:cxn>
                <a:cxn ang="0">
                  <a:pos x="53" y="31"/>
                </a:cxn>
                <a:cxn ang="0">
                  <a:pos x="53" y="29"/>
                </a:cxn>
                <a:cxn ang="0">
                  <a:pos x="53" y="26"/>
                </a:cxn>
                <a:cxn ang="0">
                  <a:pos x="53" y="22"/>
                </a:cxn>
                <a:cxn ang="0">
                  <a:pos x="55" y="20"/>
                </a:cxn>
                <a:cxn ang="0">
                  <a:pos x="46" y="11"/>
                </a:cxn>
                <a:cxn ang="0">
                  <a:pos x="40" y="6"/>
                </a:cxn>
                <a:cxn ang="0">
                  <a:pos x="28" y="1"/>
                </a:cxn>
                <a:cxn ang="0">
                  <a:pos x="22" y="0"/>
                </a:cxn>
                <a:cxn ang="0">
                  <a:pos x="16" y="3"/>
                </a:cxn>
                <a:cxn ang="0">
                  <a:pos x="12" y="6"/>
                </a:cxn>
                <a:cxn ang="0">
                  <a:pos x="8" y="13"/>
                </a:cxn>
                <a:cxn ang="0">
                  <a:pos x="7" y="15"/>
                </a:cxn>
                <a:cxn ang="0">
                  <a:pos x="0" y="47"/>
                </a:cxn>
                <a:cxn ang="0">
                  <a:pos x="26" y="95"/>
                </a:cxn>
                <a:cxn ang="0">
                  <a:pos x="23" y="100"/>
                </a:cxn>
                <a:cxn ang="0">
                  <a:pos x="22" y="106"/>
                </a:cxn>
                <a:cxn ang="0">
                  <a:pos x="21" y="117"/>
                </a:cxn>
                <a:cxn ang="0">
                  <a:pos x="22" y="125"/>
                </a:cxn>
                <a:cxn ang="0">
                  <a:pos x="23" y="128"/>
                </a:cxn>
                <a:cxn ang="0">
                  <a:pos x="26" y="132"/>
                </a:cxn>
                <a:cxn ang="0">
                  <a:pos x="28" y="133"/>
                </a:cxn>
                <a:cxn ang="0">
                  <a:pos x="32" y="135"/>
                </a:cxn>
                <a:cxn ang="0">
                  <a:pos x="42" y="137"/>
                </a:cxn>
                <a:cxn ang="0">
                  <a:pos x="54" y="136"/>
                </a:cxn>
                <a:cxn ang="0">
                  <a:pos x="60" y="135"/>
                </a:cxn>
                <a:cxn ang="0">
                  <a:pos x="69" y="135"/>
                </a:cxn>
                <a:cxn ang="0">
                  <a:pos x="104" y="136"/>
                </a:cxn>
                <a:cxn ang="0">
                  <a:pos x="196" y="173"/>
                </a:cxn>
                <a:cxn ang="0">
                  <a:pos x="234" y="135"/>
                </a:cxn>
                <a:cxn ang="0">
                  <a:pos x="183" y="120"/>
                </a:cxn>
                <a:cxn ang="0">
                  <a:pos x="140" y="94"/>
                </a:cxn>
                <a:cxn ang="0">
                  <a:pos x="123" y="39"/>
                </a:cxn>
              </a:cxnLst>
              <a:rect l="0" t="0" r="r" b="b"/>
              <a:pathLst>
                <a:path w="234" h="173">
                  <a:moveTo>
                    <a:pt x="123" y="39"/>
                  </a:moveTo>
                  <a:lnTo>
                    <a:pt x="55" y="20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1"/>
                  </a:lnTo>
                  <a:lnTo>
                    <a:pt x="53" y="29"/>
                  </a:lnTo>
                  <a:lnTo>
                    <a:pt x="53" y="26"/>
                  </a:lnTo>
                  <a:lnTo>
                    <a:pt x="53" y="22"/>
                  </a:lnTo>
                  <a:lnTo>
                    <a:pt x="55" y="20"/>
                  </a:lnTo>
                  <a:lnTo>
                    <a:pt x="46" y="11"/>
                  </a:lnTo>
                  <a:lnTo>
                    <a:pt x="40" y="6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12" y="6"/>
                  </a:lnTo>
                  <a:lnTo>
                    <a:pt x="8" y="13"/>
                  </a:lnTo>
                  <a:lnTo>
                    <a:pt x="7" y="15"/>
                  </a:lnTo>
                  <a:lnTo>
                    <a:pt x="0" y="47"/>
                  </a:lnTo>
                  <a:lnTo>
                    <a:pt x="26" y="95"/>
                  </a:lnTo>
                  <a:lnTo>
                    <a:pt x="23" y="100"/>
                  </a:lnTo>
                  <a:lnTo>
                    <a:pt x="22" y="106"/>
                  </a:lnTo>
                  <a:lnTo>
                    <a:pt x="21" y="117"/>
                  </a:lnTo>
                  <a:lnTo>
                    <a:pt x="22" y="125"/>
                  </a:lnTo>
                  <a:lnTo>
                    <a:pt x="23" y="128"/>
                  </a:lnTo>
                  <a:lnTo>
                    <a:pt x="26" y="132"/>
                  </a:lnTo>
                  <a:lnTo>
                    <a:pt x="28" y="133"/>
                  </a:lnTo>
                  <a:lnTo>
                    <a:pt x="32" y="135"/>
                  </a:lnTo>
                  <a:lnTo>
                    <a:pt x="42" y="137"/>
                  </a:lnTo>
                  <a:lnTo>
                    <a:pt x="54" y="136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104" y="136"/>
                  </a:lnTo>
                  <a:lnTo>
                    <a:pt x="196" y="173"/>
                  </a:lnTo>
                  <a:lnTo>
                    <a:pt x="234" y="135"/>
                  </a:lnTo>
                  <a:lnTo>
                    <a:pt x="183" y="120"/>
                  </a:lnTo>
                  <a:lnTo>
                    <a:pt x="140" y="94"/>
                  </a:lnTo>
                  <a:lnTo>
                    <a:pt x="123" y="39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7828F848-5E64-434A-920B-AA316D758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" y="692"/>
              <a:ext cx="131" cy="111"/>
            </a:xfrm>
            <a:custGeom>
              <a:avLst/>
              <a:gdLst/>
              <a:ahLst/>
              <a:cxnLst>
                <a:cxn ang="0">
                  <a:pos x="226" y="954"/>
                </a:cxn>
                <a:cxn ang="0">
                  <a:pos x="137" y="1270"/>
                </a:cxn>
                <a:cxn ang="0">
                  <a:pos x="91" y="1383"/>
                </a:cxn>
                <a:cxn ang="0">
                  <a:pos x="13" y="1549"/>
                </a:cxn>
                <a:cxn ang="0">
                  <a:pos x="57" y="1563"/>
                </a:cxn>
                <a:cxn ang="0">
                  <a:pos x="73" y="1586"/>
                </a:cxn>
                <a:cxn ang="0">
                  <a:pos x="132" y="1633"/>
                </a:cxn>
                <a:cxn ang="0">
                  <a:pos x="484" y="1631"/>
                </a:cxn>
                <a:cxn ang="0">
                  <a:pos x="446" y="1645"/>
                </a:cxn>
                <a:cxn ang="0">
                  <a:pos x="440" y="1658"/>
                </a:cxn>
                <a:cxn ang="0">
                  <a:pos x="453" y="1651"/>
                </a:cxn>
                <a:cxn ang="0">
                  <a:pos x="472" y="1659"/>
                </a:cxn>
                <a:cxn ang="0">
                  <a:pos x="476" y="1660"/>
                </a:cxn>
                <a:cxn ang="0">
                  <a:pos x="480" y="1645"/>
                </a:cxn>
                <a:cxn ang="0">
                  <a:pos x="563" y="1635"/>
                </a:cxn>
                <a:cxn ang="0">
                  <a:pos x="582" y="1635"/>
                </a:cxn>
                <a:cxn ang="0">
                  <a:pos x="660" y="1591"/>
                </a:cxn>
                <a:cxn ang="0">
                  <a:pos x="924" y="1565"/>
                </a:cxn>
                <a:cxn ang="0">
                  <a:pos x="962" y="1562"/>
                </a:cxn>
                <a:cxn ang="0">
                  <a:pos x="1012" y="1598"/>
                </a:cxn>
                <a:cxn ang="0">
                  <a:pos x="1027" y="1580"/>
                </a:cxn>
                <a:cxn ang="0">
                  <a:pos x="1055" y="1572"/>
                </a:cxn>
                <a:cxn ang="0">
                  <a:pos x="1087" y="1558"/>
                </a:cxn>
                <a:cxn ang="0">
                  <a:pos x="1081" y="1574"/>
                </a:cxn>
                <a:cxn ang="0">
                  <a:pos x="1227" y="1579"/>
                </a:cxn>
                <a:cxn ang="0">
                  <a:pos x="1322" y="1583"/>
                </a:cxn>
                <a:cxn ang="0">
                  <a:pos x="1349" y="1603"/>
                </a:cxn>
                <a:cxn ang="0">
                  <a:pos x="1392" y="1578"/>
                </a:cxn>
                <a:cxn ang="0">
                  <a:pos x="1591" y="1546"/>
                </a:cxn>
                <a:cxn ang="0">
                  <a:pos x="1574" y="1511"/>
                </a:cxn>
                <a:cxn ang="0">
                  <a:pos x="1551" y="1496"/>
                </a:cxn>
                <a:cxn ang="0">
                  <a:pos x="1616" y="1353"/>
                </a:cxn>
                <a:cxn ang="0">
                  <a:pos x="1653" y="1328"/>
                </a:cxn>
                <a:cxn ang="0">
                  <a:pos x="1644" y="1300"/>
                </a:cxn>
                <a:cxn ang="0">
                  <a:pos x="1650" y="1200"/>
                </a:cxn>
                <a:cxn ang="0">
                  <a:pos x="1658" y="1204"/>
                </a:cxn>
                <a:cxn ang="0">
                  <a:pos x="1667" y="1194"/>
                </a:cxn>
                <a:cxn ang="0">
                  <a:pos x="1671" y="1164"/>
                </a:cxn>
                <a:cxn ang="0">
                  <a:pos x="1624" y="1061"/>
                </a:cxn>
                <a:cxn ang="0">
                  <a:pos x="1642" y="1034"/>
                </a:cxn>
                <a:cxn ang="0">
                  <a:pos x="1794" y="1001"/>
                </a:cxn>
                <a:cxn ang="0">
                  <a:pos x="1813" y="988"/>
                </a:cxn>
                <a:cxn ang="0">
                  <a:pos x="1880" y="943"/>
                </a:cxn>
                <a:cxn ang="0">
                  <a:pos x="1909" y="955"/>
                </a:cxn>
                <a:cxn ang="0">
                  <a:pos x="1988" y="1073"/>
                </a:cxn>
                <a:cxn ang="0">
                  <a:pos x="2000" y="872"/>
                </a:cxn>
                <a:cxn ang="0">
                  <a:pos x="1778" y="657"/>
                </a:cxn>
                <a:cxn ang="0">
                  <a:pos x="1663" y="567"/>
                </a:cxn>
                <a:cxn ang="0">
                  <a:pos x="1415" y="401"/>
                </a:cxn>
                <a:cxn ang="0">
                  <a:pos x="1163" y="235"/>
                </a:cxn>
                <a:cxn ang="0">
                  <a:pos x="994" y="183"/>
                </a:cxn>
                <a:cxn ang="0">
                  <a:pos x="908" y="189"/>
                </a:cxn>
                <a:cxn ang="0">
                  <a:pos x="828" y="151"/>
                </a:cxn>
                <a:cxn ang="0">
                  <a:pos x="746" y="43"/>
                </a:cxn>
                <a:cxn ang="0">
                  <a:pos x="722" y="36"/>
                </a:cxn>
              </a:cxnLst>
              <a:rect l="0" t="0" r="r" b="b"/>
              <a:pathLst>
                <a:path w="2095" h="1662">
                  <a:moveTo>
                    <a:pt x="635" y="0"/>
                  </a:moveTo>
                  <a:lnTo>
                    <a:pt x="606" y="45"/>
                  </a:lnTo>
                  <a:lnTo>
                    <a:pt x="422" y="92"/>
                  </a:lnTo>
                  <a:lnTo>
                    <a:pt x="226" y="954"/>
                  </a:lnTo>
                  <a:lnTo>
                    <a:pt x="207" y="1034"/>
                  </a:lnTo>
                  <a:lnTo>
                    <a:pt x="186" y="1114"/>
                  </a:lnTo>
                  <a:lnTo>
                    <a:pt x="163" y="1192"/>
                  </a:lnTo>
                  <a:lnTo>
                    <a:pt x="137" y="1270"/>
                  </a:lnTo>
                  <a:lnTo>
                    <a:pt x="107" y="1346"/>
                  </a:lnTo>
                  <a:lnTo>
                    <a:pt x="99" y="1364"/>
                  </a:lnTo>
                  <a:lnTo>
                    <a:pt x="95" y="1373"/>
                  </a:lnTo>
                  <a:lnTo>
                    <a:pt x="91" y="1383"/>
                  </a:lnTo>
                  <a:lnTo>
                    <a:pt x="75" y="1421"/>
                  </a:lnTo>
                  <a:lnTo>
                    <a:pt x="40" y="1495"/>
                  </a:lnTo>
                  <a:lnTo>
                    <a:pt x="22" y="1531"/>
                  </a:lnTo>
                  <a:lnTo>
                    <a:pt x="13" y="1549"/>
                  </a:lnTo>
                  <a:lnTo>
                    <a:pt x="4" y="1568"/>
                  </a:lnTo>
                  <a:lnTo>
                    <a:pt x="0" y="1574"/>
                  </a:lnTo>
                  <a:lnTo>
                    <a:pt x="51" y="1564"/>
                  </a:lnTo>
                  <a:lnTo>
                    <a:pt x="57" y="1563"/>
                  </a:lnTo>
                  <a:lnTo>
                    <a:pt x="64" y="1566"/>
                  </a:lnTo>
                  <a:lnTo>
                    <a:pt x="68" y="1570"/>
                  </a:lnTo>
                  <a:lnTo>
                    <a:pt x="72" y="1577"/>
                  </a:lnTo>
                  <a:lnTo>
                    <a:pt x="73" y="1586"/>
                  </a:lnTo>
                  <a:lnTo>
                    <a:pt x="72" y="1591"/>
                  </a:lnTo>
                  <a:lnTo>
                    <a:pt x="72" y="1598"/>
                  </a:lnTo>
                  <a:lnTo>
                    <a:pt x="111" y="1606"/>
                  </a:lnTo>
                  <a:lnTo>
                    <a:pt x="132" y="1633"/>
                  </a:lnTo>
                  <a:lnTo>
                    <a:pt x="282" y="1639"/>
                  </a:lnTo>
                  <a:lnTo>
                    <a:pt x="423" y="1568"/>
                  </a:lnTo>
                  <a:lnTo>
                    <a:pt x="457" y="1597"/>
                  </a:lnTo>
                  <a:lnTo>
                    <a:pt x="484" y="1631"/>
                  </a:lnTo>
                  <a:lnTo>
                    <a:pt x="470" y="1628"/>
                  </a:lnTo>
                  <a:lnTo>
                    <a:pt x="460" y="1630"/>
                  </a:lnTo>
                  <a:lnTo>
                    <a:pt x="451" y="1635"/>
                  </a:lnTo>
                  <a:lnTo>
                    <a:pt x="446" y="1645"/>
                  </a:lnTo>
                  <a:lnTo>
                    <a:pt x="442" y="1650"/>
                  </a:lnTo>
                  <a:lnTo>
                    <a:pt x="440" y="1654"/>
                  </a:lnTo>
                  <a:lnTo>
                    <a:pt x="439" y="1656"/>
                  </a:lnTo>
                  <a:lnTo>
                    <a:pt x="440" y="1658"/>
                  </a:lnTo>
                  <a:lnTo>
                    <a:pt x="441" y="1658"/>
                  </a:lnTo>
                  <a:lnTo>
                    <a:pt x="444" y="1657"/>
                  </a:lnTo>
                  <a:lnTo>
                    <a:pt x="448" y="1654"/>
                  </a:lnTo>
                  <a:lnTo>
                    <a:pt x="453" y="1651"/>
                  </a:lnTo>
                  <a:lnTo>
                    <a:pt x="458" y="1650"/>
                  </a:lnTo>
                  <a:lnTo>
                    <a:pt x="464" y="1651"/>
                  </a:lnTo>
                  <a:lnTo>
                    <a:pt x="468" y="1654"/>
                  </a:lnTo>
                  <a:lnTo>
                    <a:pt x="472" y="1659"/>
                  </a:lnTo>
                  <a:lnTo>
                    <a:pt x="472" y="1661"/>
                  </a:lnTo>
                  <a:lnTo>
                    <a:pt x="474" y="1662"/>
                  </a:lnTo>
                  <a:lnTo>
                    <a:pt x="476" y="1662"/>
                  </a:lnTo>
                  <a:lnTo>
                    <a:pt x="476" y="1660"/>
                  </a:lnTo>
                  <a:lnTo>
                    <a:pt x="478" y="1658"/>
                  </a:lnTo>
                  <a:lnTo>
                    <a:pt x="478" y="1654"/>
                  </a:lnTo>
                  <a:lnTo>
                    <a:pt x="479" y="1650"/>
                  </a:lnTo>
                  <a:lnTo>
                    <a:pt x="480" y="1645"/>
                  </a:lnTo>
                  <a:lnTo>
                    <a:pt x="483" y="1647"/>
                  </a:lnTo>
                  <a:lnTo>
                    <a:pt x="560" y="1622"/>
                  </a:lnTo>
                  <a:lnTo>
                    <a:pt x="561" y="1632"/>
                  </a:lnTo>
                  <a:lnTo>
                    <a:pt x="563" y="1635"/>
                  </a:lnTo>
                  <a:lnTo>
                    <a:pt x="567" y="1637"/>
                  </a:lnTo>
                  <a:lnTo>
                    <a:pt x="570" y="1637"/>
                  </a:lnTo>
                  <a:lnTo>
                    <a:pt x="576" y="1637"/>
                  </a:lnTo>
                  <a:lnTo>
                    <a:pt x="582" y="1635"/>
                  </a:lnTo>
                  <a:lnTo>
                    <a:pt x="591" y="1633"/>
                  </a:lnTo>
                  <a:lnTo>
                    <a:pt x="619" y="1651"/>
                  </a:lnTo>
                  <a:lnTo>
                    <a:pt x="660" y="1634"/>
                  </a:lnTo>
                  <a:lnTo>
                    <a:pt x="660" y="1591"/>
                  </a:lnTo>
                  <a:lnTo>
                    <a:pt x="705" y="1605"/>
                  </a:lnTo>
                  <a:lnTo>
                    <a:pt x="757" y="1587"/>
                  </a:lnTo>
                  <a:lnTo>
                    <a:pt x="849" y="1591"/>
                  </a:lnTo>
                  <a:lnTo>
                    <a:pt x="924" y="1565"/>
                  </a:lnTo>
                  <a:lnTo>
                    <a:pt x="932" y="1560"/>
                  </a:lnTo>
                  <a:lnTo>
                    <a:pt x="942" y="1558"/>
                  </a:lnTo>
                  <a:lnTo>
                    <a:pt x="951" y="1559"/>
                  </a:lnTo>
                  <a:lnTo>
                    <a:pt x="962" y="1562"/>
                  </a:lnTo>
                  <a:lnTo>
                    <a:pt x="972" y="1567"/>
                  </a:lnTo>
                  <a:lnTo>
                    <a:pt x="985" y="1575"/>
                  </a:lnTo>
                  <a:lnTo>
                    <a:pt x="998" y="1585"/>
                  </a:lnTo>
                  <a:lnTo>
                    <a:pt x="1012" y="1598"/>
                  </a:lnTo>
                  <a:lnTo>
                    <a:pt x="1012" y="1590"/>
                  </a:lnTo>
                  <a:lnTo>
                    <a:pt x="1015" y="1585"/>
                  </a:lnTo>
                  <a:lnTo>
                    <a:pt x="1019" y="1581"/>
                  </a:lnTo>
                  <a:lnTo>
                    <a:pt x="1027" y="1580"/>
                  </a:lnTo>
                  <a:lnTo>
                    <a:pt x="1031" y="1580"/>
                  </a:lnTo>
                  <a:lnTo>
                    <a:pt x="1041" y="1582"/>
                  </a:lnTo>
                  <a:lnTo>
                    <a:pt x="1047" y="1576"/>
                  </a:lnTo>
                  <a:lnTo>
                    <a:pt x="1055" y="1572"/>
                  </a:lnTo>
                  <a:lnTo>
                    <a:pt x="1067" y="1565"/>
                  </a:lnTo>
                  <a:lnTo>
                    <a:pt x="1076" y="1560"/>
                  </a:lnTo>
                  <a:lnTo>
                    <a:pt x="1083" y="1559"/>
                  </a:lnTo>
                  <a:lnTo>
                    <a:pt x="1087" y="1558"/>
                  </a:lnTo>
                  <a:lnTo>
                    <a:pt x="1088" y="1561"/>
                  </a:lnTo>
                  <a:lnTo>
                    <a:pt x="1086" y="1566"/>
                  </a:lnTo>
                  <a:lnTo>
                    <a:pt x="1083" y="1569"/>
                  </a:lnTo>
                  <a:lnTo>
                    <a:pt x="1081" y="1574"/>
                  </a:lnTo>
                  <a:lnTo>
                    <a:pt x="1113" y="1595"/>
                  </a:lnTo>
                  <a:lnTo>
                    <a:pt x="1132" y="1614"/>
                  </a:lnTo>
                  <a:lnTo>
                    <a:pt x="1190" y="1586"/>
                  </a:lnTo>
                  <a:lnTo>
                    <a:pt x="1227" y="1579"/>
                  </a:lnTo>
                  <a:lnTo>
                    <a:pt x="1269" y="1571"/>
                  </a:lnTo>
                  <a:lnTo>
                    <a:pt x="1313" y="1560"/>
                  </a:lnTo>
                  <a:lnTo>
                    <a:pt x="1361" y="1548"/>
                  </a:lnTo>
                  <a:lnTo>
                    <a:pt x="1322" y="1583"/>
                  </a:lnTo>
                  <a:lnTo>
                    <a:pt x="1327" y="1592"/>
                  </a:lnTo>
                  <a:lnTo>
                    <a:pt x="1333" y="1599"/>
                  </a:lnTo>
                  <a:lnTo>
                    <a:pt x="1340" y="1602"/>
                  </a:lnTo>
                  <a:lnTo>
                    <a:pt x="1349" y="1603"/>
                  </a:lnTo>
                  <a:lnTo>
                    <a:pt x="1357" y="1600"/>
                  </a:lnTo>
                  <a:lnTo>
                    <a:pt x="1368" y="1596"/>
                  </a:lnTo>
                  <a:lnTo>
                    <a:pt x="1379" y="1588"/>
                  </a:lnTo>
                  <a:lnTo>
                    <a:pt x="1392" y="1578"/>
                  </a:lnTo>
                  <a:lnTo>
                    <a:pt x="1478" y="1609"/>
                  </a:lnTo>
                  <a:lnTo>
                    <a:pt x="1536" y="1580"/>
                  </a:lnTo>
                  <a:lnTo>
                    <a:pt x="1594" y="1559"/>
                  </a:lnTo>
                  <a:lnTo>
                    <a:pt x="1591" y="1546"/>
                  </a:lnTo>
                  <a:lnTo>
                    <a:pt x="1589" y="1536"/>
                  </a:lnTo>
                  <a:lnTo>
                    <a:pt x="1585" y="1526"/>
                  </a:lnTo>
                  <a:lnTo>
                    <a:pt x="1580" y="1519"/>
                  </a:lnTo>
                  <a:lnTo>
                    <a:pt x="1574" y="1511"/>
                  </a:lnTo>
                  <a:lnTo>
                    <a:pt x="1568" y="1506"/>
                  </a:lnTo>
                  <a:lnTo>
                    <a:pt x="1559" y="1501"/>
                  </a:lnTo>
                  <a:lnTo>
                    <a:pt x="1551" y="1498"/>
                  </a:lnTo>
                  <a:lnTo>
                    <a:pt x="1551" y="1496"/>
                  </a:lnTo>
                  <a:lnTo>
                    <a:pt x="1560" y="1471"/>
                  </a:lnTo>
                  <a:lnTo>
                    <a:pt x="1605" y="1421"/>
                  </a:lnTo>
                  <a:lnTo>
                    <a:pt x="1594" y="1363"/>
                  </a:lnTo>
                  <a:lnTo>
                    <a:pt x="1616" y="1353"/>
                  </a:lnTo>
                  <a:lnTo>
                    <a:pt x="1633" y="1345"/>
                  </a:lnTo>
                  <a:lnTo>
                    <a:pt x="1639" y="1340"/>
                  </a:lnTo>
                  <a:lnTo>
                    <a:pt x="1644" y="1336"/>
                  </a:lnTo>
                  <a:lnTo>
                    <a:pt x="1653" y="1328"/>
                  </a:lnTo>
                  <a:lnTo>
                    <a:pt x="1655" y="1320"/>
                  </a:lnTo>
                  <a:lnTo>
                    <a:pt x="1655" y="1312"/>
                  </a:lnTo>
                  <a:lnTo>
                    <a:pt x="1649" y="1304"/>
                  </a:lnTo>
                  <a:lnTo>
                    <a:pt x="1644" y="1300"/>
                  </a:lnTo>
                  <a:lnTo>
                    <a:pt x="1639" y="1297"/>
                  </a:lnTo>
                  <a:lnTo>
                    <a:pt x="1644" y="1197"/>
                  </a:lnTo>
                  <a:lnTo>
                    <a:pt x="1647" y="1198"/>
                  </a:lnTo>
                  <a:lnTo>
                    <a:pt x="1650" y="1200"/>
                  </a:lnTo>
                  <a:lnTo>
                    <a:pt x="1652" y="1201"/>
                  </a:lnTo>
                  <a:lnTo>
                    <a:pt x="1655" y="1203"/>
                  </a:lnTo>
                  <a:lnTo>
                    <a:pt x="1656" y="1203"/>
                  </a:lnTo>
                  <a:lnTo>
                    <a:pt x="1658" y="1204"/>
                  </a:lnTo>
                  <a:lnTo>
                    <a:pt x="1663" y="1204"/>
                  </a:lnTo>
                  <a:lnTo>
                    <a:pt x="1665" y="1202"/>
                  </a:lnTo>
                  <a:lnTo>
                    <a:pt x="1667" y="1199"/>
                  </a:lnTo>
                  <a:lnTo>
                    <a:pt x="1667" y="1194"/>
                  </a:lnTo>
                  <a:lnTo>
                    <a:pt x="1668" y="1188"/>
                  </a:lnTo>
                  <a:lnTo>
                    <a:pt x="1667" y="1178"/>
                  </a:lnTo>
                  <a:lnTo>
                    <a:pt x="1669" y="1171"/>
                  </a:lnTo>
                  <a:lnTo>
                    <a:pt x="1671" y="1164"/>
                  </a:lnTo>
                  <a:lnTo>
                    <a:pt x="1676" y="1161"/>
                  </a:lnTo>
                  <a:lnTo>
                    <a:pt x="1670" y="1106"/>
                  </a:lnTo>
                  <a:lnTo>
                    <a:pt x="1629" y="1071"/>
                  </a:lnTo>
                  <a:lnTo>
                    <a:pt x="1624" y="1061"/>
                  </a:lnTo>
                  <a:lnTo>
                    <a:pt x="1623" y="1056"/>
                  </a:lnTo>
                  <a:lnTo>
                    <a:pt x="1625" y="1052"/>
                  </a:lnTo>
                  <a:lnTo>
                    <a:pt x="1631" y="1042"/>
                  </a:lnTo>
                  <a:lnTo>
                    <a:pt x="1642" y="1034"/>
                  </a:lnTo>
                  <a:lnTo>
                    <a:pt x="1702" y="1000"/>
                  </a:lnTo>
                  <a:lnTo>
                    <a:pt x="1789" y="1017"/>
                  </a:lnTo>
                  <a:lnTo>
                    <a:pt x="1791" y="1008"/>
                  </a:lnTo>
                  <a:lnTo>
                    <a:pt x="1794" y="1001"/>
                  </a:lnTo>
                  <a:lnTo>
                    <a:pt x="1797" y="995"/>
                  </a:lnTo>
                  <a:lnTo>
                    <a:pt x="1802" y="992"/>
                  </a:lnTo>
                  <a:lnTo>
                    <a:pt x="1807" y="989"/>
                  </a:lnTo>
                  <a:lnTo>
                    <a:pt x="1813" y="988"/>
                  </a:lnTo>
                  <a:lnTo>
                    <a:pt x="1829" y="991"/>
                  </a:lnTo>
                  <a:lnTo>
                    <a:pt x="1871" y="953"/>
                  </a:lnTo>
                  <a:lnTo>
                    <a:pt x="1875" y="946"/>
                  </a:lnTo>
                  <a:lnTo>
                    <a:pt x="1880" y="943"/>
                  </a:lnTo>
                  <a:lnTo>
                    <a:pt x="1885" y="942"/>
                  </a:lnTo>
                  <a:lnTo>
                    <a:pt x="1893" y="944"/>
                  </a:lnTo>
                  <a:lnTo>
                    <a:pt x="1900" y="948"/>
                  </a:lnTo>
                  <a:lnTo>
                    <a:pt x="1909" y="955"/>
                  </a:lnTo>
                  <a:lnTo>
                    <a:pt x="1917" y="964"/>
                  </a:lnTo>
                  <a:lnTo>
                    <a:pt x="1927" y="976"/>
                  </a:lnTo>
                  <a:lnTo>
                    <a:pt x="1896" y="1021"/>
                  </a:lnTo>
                  <a:lnTo>
                    <a:pt x="1988" y="1073"/>
                  </a:lnTo>
                  <a:lnTo>
                    <a:pt x="1989" y="987"/>
                  </a:lnTo>
                  <a:lnTo>
                    <a:pt x="2016" y="937"/>
                  </a:lnTo>
                  <a:lnTo>
                    <a:pt x="2001" y="910"/>
                  </a:lnTo>
                  <a:lnTo>
                    <a:pt x="2000" y="872"/>
                  </a:lnTo>
                  <a:lnTo>
                    <a:pt x="2024" y="849"/>
                  </a:lnTo>
                  <a:lnTo>
                    <a:pt x="2054" y="770"/>
                  </a:lnTo>
                  <a:lnTo>
                    <a:pt x="2095" y="719"/>
                  </a:lnTo>
                  <a:lnTo>
                    <a:pt x="1778" y="657"/>
                  </a:lnTo>
                  <a:lnTo>
                    <a:pt x="1765" y="538"/>
                  </a:lnTo>
                  <a:lnTo>
                    <a:pt x="1708" y="469"/>
                  </a:lnTo>
                  <a:lnTo>
                    <a:pt x="1663" y="474"/>
                  </a:lnTo>
                  <a:lnTo>
                    <a:pt x="1663" y="567"/>
                  </a:lnTo>
                  <a:lnTo>
                    <a:pt x="1602" y="584"/>
                  </a:lnTo>
                  <a:lnTo>
                    <a:pt x="1479" y="558"/>
                  </a:lnTo>
                  <a:lnTo>
                    <a:pt x="1471" y="430"/>
                  </a:lnTo>
                  <a:lnTo>
                    <a:pt x="1415" y="401"/>
                  </a:lnTo>
                  <a:lnTo>
                    <a:pt x="1415" y="370"/>
                  </a:lnTo>
                  <a:lnTo>
                    <a:pt x="1312" y="339"/>
                  </a:lnTo>
                  <a:lnTo>
                    <a:pt x="1300" y="298"/>
                  </a:lnTo>
                  <a:lnTo>
                    <a:pt x="1163" y="235"/>
                  </a:lnTo>
                  <a:lnTo>
                    <a:pt x="1171" y="158"/>
                  </a:lnTo>
                  <a:lnTo>
                    <a:pt x="1118" y="152"/>
                  </a:lnTo>
                  <a:lnTo>
                    <a:pt x="1008" y="164"/>
                  </a:lnTo>
                  <a:lnTo>
                    <a:pt x="994" y="183"/>
                  </a:lnTo>
                  <a:lnTo>
                    <a:pt x="971" y="188"/>
                  </a:lnTo>
                  <a:lnTo>
                    <a:pt x="950" y="191"/>
                  </a:lnTo>
                  <a:lnTo>
                    <a:pt x="929" y="191"/>
                  </a:lnTo>
                  <a:lnTo>
                    <a:pt x="908" y="189"/>
                  </a:lnTo>
                  <a:lnTo>
                    <a:pt x="887" y="183"/>
                  </a:lnTo>
                  <a:lnTo>
                    <a:pt x="867" y="175"/>
                  </a:lnTo>
                  <a:lnTo>
                    <a:pt x="848" y="164"/>
                  </a:lnTo>
                  <a:lnTo>
                    <a:pt x="828" y="151"/>
                  </a:lnTo>
                  <a:lnTo>
                    <a:pt x="694" y="178"/>
                  </a:lnTo>
                  <a:lnTo>
                    <a:pt x="753" y="56"/>
                  </a:lnTo>
                  <a:lnTo>
                    <a:pt x="750" y="48"/>
                  </a:lnTo>
                  <a:lnTo>
                    <a:pt x="746" y="43"/>
                  </a:lnTo>
                  <a:lnTo>
                    <a:pt x="742" y="38"/>
                  </a:lnTo>
                  <a:lnTo>
                    <a:pt x="737" y="36"/>
                  </a:lnTo>
                  <a:lnTo>
                    <a:pt x="729" y="35"/>
                  </a:lnTo>
                  <a:lnTo>
                    <a:pt x="722" y="36"/>
                  </a:lnTo>
                  <a:lnTo>
                    <a:pt x="712" y="38"/>
                  </a:lnTo>
                  <a:lnTo>
                    <a:pt x="703" y="43"/>
                  </a:lnTo>
                  <a:lnTo>
                    <a:pt x="635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5F649AF-5B95-4D8A-AF83-ED4CA2908C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" y="795"/>
              <a:ext cx="141" cy="86"/>
            </a:xfrm>
            <a:custGeom>
              <a:avLst/>
              <a:gdLst/>
              <a:ahLst/>
              <a:cxnLst>
                <a:cxn ang="0">
                  <a:pos x="1736" y="34"/>
                </a:cxn>
                <a:cxn ang="0">
                  <a:pos x="1684" y="58"/>
                </a:cxn>
                <a:cxn ang="0">
                  <a:pos x="1657" y="16"/>
                </a:cxn>
                <a:cxn ang="0">
                  <a:pos x="1457" y="51"/>
                </a:cxn>
                <a:cxn ang="0">
                  <a:pos x="1431" y="14"/>
                </a:cxn>
                <a:cxn ang="0">
                  <a:pos x="1391" y="32"/>
                </a:cxn>
                <a:cxn ang="0">
                  <a:pos x="1359" y="41"/>
                </a:cxn>
                <a:cxn ang="0">
                  <a:pos x="1316" y="23"/>
                </a:cxn>
                <a:cxn ang="0">
                  <a:pos x="1268" y="21"/>
                </a:cxn>
                <a:cxn ang="0">
                  <a:pos x="1004" y="90"/>
                </a:cxn>
                <a:cxn ang="0">
                  <a:pos x="914" y="93"/>
                </a:cxn>
                <a:cxn ang="0">
                  <a:pos x="827" y="103"/>
                </a:cxn>
                <a:cxn ang="0">
                  <a:pos x="820" y="116"/>
                </a:cxn>
                <a:cxn ang="0">
                  <a:pos x="812" y="110"/>
                </a:cxn>
                <a:cxn ang="0">
                  <a:pos x="788" y="113"/>
                </a:cxn>
                <a:cxn ang="0">
                  <a:pos x="786" y="106"/>
                </a:cxn>
                <a:cxn ang="0">
                  <a:pos x="828" y="87"/>
                </a:cxn>
                <a:cxn ang="0">
                  <a:pos x="455" y="62"/>
                </a:cxn>
                <a:cxn ang="0">
                  <a:pos x="412" y="26"/>
                </a:cxn>
                <a:cxn ang="0">
                  <a:pos x="239" y="179"/>
                </a:cxn>
                <a:cxn ang="0">
                  <a:pos x="154" y="244"/>
                </a:cxn>
                <a:cxn ang="0">
                  <a:pos x="141" y="244"/>
                </a:cxn>
                <a:cxn ang="0">
                  <a:pos x="31" y="311"/>
                </a:cxn>
                <a:cxn ang="0">
                  <a:pos x="201" y="454"/>
                </a:cxn>
                <a:cxn ang="0">
                  <a:pos x="457" y="448"/>
                </a:cxn>
                <a:cxn ang="0">
                  <a:pos x="443" y="679"/>
                </a:cxn>
                <a:cxn ang="0">
                  <a:pos x="622" y="704"/>
                </a:cxn>
                <a:cxn ang="0">
                  <a:pos x="844" y="887"/>
                </a:cxn>
                <a:cxn ang="0">
                  <a:pos x="962" y="960"/>
                </a:cxn>
                <a:cxn ang="0">
                  <a:pos x="1008" y="987"/>
                </a:cxn>
                <a:cxn ang="0">
                  <a:pos x="1042" y="983"/>
                </a:cxn>
                <a:cxn ang="0">
                  <a:pos x="1060" y="973"/>
                </a:cxn>
                <a:cxn ang="0">
                  <a:pos x="1345" y="1118"/>
                </a:cxn>
                <a:cxn ang="0">
                  <a:pos x="1436" y="1236"/>
                </a:cxn>
                <a:cxn ang="0">
                  <a:pos x="1474" y="1244"/>
                </a:cxn>
                <a:cxn ang="0">
                  <a:pos x="1677" y="1252"/>
                </a:cxn>
                <a:cxn ang="0">
                  <a:pos x="1883" y="914"/>
                </a:cxn>
                <a:cxn ang="0">
                  <a:pos x="1888" y="885"/>
                </a:cxn>
                <a:cxn ang="0">
                  <a:pos x="1923" y="898"/>
                </a:cxn>
                <a:cxn ang="0">
                  <a:pos x="1969" y="782"/>
                </a:cxn>
                <a:cxn ang="0">
                  <a:pos x="1969" y="772"/>
                </a:cxn>
                <a:cxn ang="0">
                  <a:pos x="2079" y="681"/>
                </a:cxn>
                <a:cxn ang="0">
                  <a:pos x="2171" y="509"/>
                </a:cxn>
                <a:cxn ang="0">
                  <a:pos x="2164" y="479"/>
                </a:cxn>
                <a:cxn ang="0">
                  <a:pos x="2224" y="251"/>
                </a:cxn>
                <a:cxn ang="0">
                  <a:pos x="2145" y="294"/>
                </a:cxn>
                <a:cxn ang="0">
                  <a:pos x="2151" y="218"/>
                </a:cxn>
                <a:cxn ang="0">
                  <a:pos x="2170" y="96"/>
                </a:cxn>
                <a:cxn ang="0">
                  <a:pos x="2141" y="84"/>
                </a:cxn>
                <a:cxn ang="0">
                  <a:pos x="2056" y="476"/>
                </a:cxn>
                <a:cxn ang="0">
                  <a:pos x="2089" y="461"/>
                </a:cxn>
                <a:cxn ang="0">
                  <a:pos x="2117" y="493"/>
                </a:cxn>
                <a:cxn ang="0">
                  <a:pos x="2115" y="540"/>
                </a:cxn>
                <a:cxn ang="0">
                  <a:pos x="2103" y="561"/>
                </a:cxn>
                <a:cxn ang="0">
                  <a:pos x="2074" y="569"/>
                </a:cxn>
                <a:cxn ang="0">
                  <a:pos x="2046" y="536"/>
                </a:cxn>
                <a:cxn ang="0">
                  <a:pos x="2056" y="476"/>
                </a:cxn>
                <a:cxn ang="0">
                  <a:pos x="2100" y="360"/>
                </a:cxn>
              </a:cxnLst>
              <a:rect l="0" t="0" r="r" b="b"/>
              <a:pathLst>
                <a:path w="2245" h="1286">
                  <a:moveTo>
                    <a:pt x="2021" y="0"/>
                  </a:moveTo>
                  <a:lnTo>
                    <a:pt x="1938" y="15"/>
                  </a:lnTo>
                  <a:lnTo>
                    <a:pt x="1880" y="36"/>
                  </a:lnTo>
                  <a:lnTo>
                    <a:pt x="1822" y="65"/>
                  </a:lnTo>
                  <a:lnTo>
                    <a:pt x="1736" y="34"/>
                  </a:lnTo>
                  <a:lnTo>
                    <a:pt x="1723" y="44"/>
                  </a:lnTo>
                  <a:lnTo>
                    <a:pt x="1712" y="52"/>
                  </a:lnTo>
                  <a:lnTo>
                    <a:pt x="1701" y="56"/>
                  </a:lnTo>
                  <a:lnTo>
                    <a:pt x="1693" y="59"/>
                  </a:lnTo>
                  <a:lnTo>
                    <a:pt x="1684" y="58"/>
                  </a:lnTo>
                  <a:lnTo>
                    <a:pt x="1677" y="55"/>
                  </a:lnTo>
                  <a:lnTo>
                    <a:pt x="1671" y="48"/>
                  </a:lnTo>
                  <a:lnTo>
                    <a:pt x="1666" y="39"/>
                  </a:lnTo>
                  <a:lnTo>
                    <a:pt x="1705" y="4"/>
                  </a:lnTo>
                  <a:lnTo>
                    <a:pt x="1657" y="16"/>
                  </a:lnTo>
                  <a:lnTo>
                    <a:pt x="1613" y="27"/>
                  </a:lnTo>
                  <a:lnTo>
                    <a:pt x="1571" y="35"/>
                  </a:lnTo>
                  <a:lnTo>
                    <a:pt x="1534" y="42"/>
                  </a:lnTo>
                  <a:lnTo>
                    <a:pt x="1476" y="70"/>
                  </a:lnTo>
                  <a:lnTo>
                    <a:pt x="1457" y="51"/>
                  </a:lnTo>
                  <a:lnTo>
                    <a:pt x="1425" y="30"/>
                  </a:lnTo>
                  <a:lnTo>
                    <a:pt x="1427" y="25"/>
                  </a:lnTo>
                  <a:lnTo>
                    <a:pt x="1430" y="22"/>
                  </a:lnTo>
                  <a:lnTo>
                    <a:pt x="1432" y="17"/>
                  </a:lnTo>
                  <a:lnTo>
                    <a:pt x="1431" y="14"/>
                  </a:lnTo>
                  <a:lnTo>
                    <a:pt x="1427" y="15"/>
                  </a:lnTo>
                  <a:lnTo>
                    <a:pt x="1420" y="16"/>
                  </a:lnTo>
                  <a:lnTo>
                    <a:pt x="1411" y="21"/>
                  </a:lnTo>
                  <a:lnTo>
                    <a:pt x="1399" y="28"/>
                  </a:lnTo>
                  <a:lnTo>
                    <a:pt x="1391" y="32"/>
                  </a:lnTo>
                  <a:lnTo>
                    <a:pt x="1385" y="38"/>
                  </a:lnTo>
                  <a:lnTo>
                    <a:pt x="1375" y="36"/>
                  </a:lnTo>
                  <a:lnTo>
                    <a:pt x="1371" y="36"/>
                  </a:lnTo>
                  <a:lnTo>
                    <a:pt x="1363" y="37"/>
                  </a:lnTo>
                  <a:lnTo>
                    <a:pt x="1359" y="41"/>
                  </a:lnTo>
                  <a:lnTo>
                    <a:pt x="1356" y="46"/>
                  </a:lnTo>
                  <a:lnTo>
                    <a:pt x="1356" y="54"/>
                  </a:lnTo>
                  <a:lnTo>
                    <a:pt x="1342" y="41"/>
                  </a:lnTo>
                  <a:lnTo>
                    <a:pt x="1329" y="31"/>
                  </a:lnTo>
                  <a:lnTo>
                    <a:pt x="1316" y="23"/>
                  </a:lnTo>
                  <a:lnTo>
                    <a:pt x="1306" y="18"/>
                  </a:lnTo>
                  <a:lnTo>
                    <a:pt x="1295" y="15"/>
                  </a:lnTo>
                  <a:lnTo>
                    <a:pt x="1286" y="14"/>
                  </a:lnTo>
                  <a:lnTo>
                    <a:pt x="1276" y="16"/>
                  </a:lnTo>
                  <a:lnTo>
                    <a:pt x="1268" y="21"/>
                  </a:lnTo>
                  <a:lnTo>
                    <a:pt x="1193" y="47"/>
                  </a:lnTo>
                  <a:lnTo>
                    <a:pt x="1101" y="43"/>
                  </a:lnTo>
                  <a:lnTo>
                    <a:pt x="1049" y="61"/>
                  </a:lnTo>
                  <a:lnTo>
                    <a:pt x="1004" y="47"/>
                  </a:lnTo>
                  <a:lnTo>
                    <a:pt x="1004" y="90"/>
                  </a:lnTo>
                  <a:lnTo>
                    <a:pt x="963" y="107"/>
                  </a:lnTo>
                  <a:lnTo>
                    <a:pt x="935" y="89"/>
                  </a:lnTo>
                  <a:lnTo>
                    <a:pt x="926" y="91"/>
                  </a:lnTo>
                  <a:lnTo>
                    <a:pt x="920" y="93"/>
                  </a:lnTo>
                  <a:lnTo>
                    <a:pt x="914" y="93"/>
                  </a:lnTo>
                  <a:lnTo>
                    <a:pt x="911" y="93"/>
                  </a:lnTo>
                  <a:lnTo>
                    <a:pt x="907" y="91"/>
                  </a:lnTo>
                  <a:lnTo>
                    <a:pt x="905" y="88"/>
                  </a:lnTo>
                  <a:lnTo>
                    <a:pt x="904" y="78"/>
                  </a:lnTo>
                  <a:lnTo>
                    <a:pt x="827" y="103"/>
                  </a:lnTo>
                  <a:lnTo>
                    <a:pt x="824" y="101"/>
                  </a:lnTo>
                  <a:lnTo>
                    <a:pt x="823" y="106"/>
                  </a:lnTo>
                  <a:lnTo>
                    <a:pt x="822" y="110"/>
                  </a:lnTo>
                  <a:lnTo>
                    <a:pt x="822" y="114"/>
                  </a:lnTo>
                  <a:lnTo>
                    <a:pt x="820" y="116"/>
                  </a:lnTo>
                  <a:lnTo>
                    <a:pt x="820" y="118"/>
                  </a:lnTo>
                  <a:lnTo>
                    <a:pt x="818" y="118"/>
                  </a:lnTo>
                  <a:lnTo>
                    <a:pt x="816" y="117"/>
                  </a:lnTo>
                  <a:lnTo>
                    <a:pt x="816" y="115"/>
                  </a:lnTo>
                  <a:lnTo>
                    <a:pt x="812" y="110"/>
                  </a:lnTo>
                  <a:lnTo>
                    <a:pt x="808" y="107"/>
                  </a:lnTo>
                  <a:lnTo>
                    <a:pt x="802" y="106"/>
                  </a:lnTo>
                  <a:lnTo>
                    <a:pt x="797" y="107"/>
                  </a:lnTo>
                  <a:lnTo>
                    <a:pt x="792" y="110"/>
                  </a:lnTo>
                  <a:lnTo>
                    <a:pt x="788" y="113"/>
                  </a:lnTo>
                  <a:lnTo>
                    <a:pt x="785" y="114"/>
                  </a:lnTo>
                  <a:lnTo>
                    <a:pt x="784" y="114"/>
                  </a:lnTo>
                  <a:lnTo>
                    <a:pt x="783" y="112"/>
                  </a:lnTo>
                  <a:lnTo>
                    <a:pt x="784" y="110"/>
                  </a:lnTo>
                  <a:lnTo>
                    <a:pt x="786" y="106"/>
                  </a:lnTo>
                  <a:lnTo>
                    <a:pt x="790" y="101"/>
                  </a:lnTo>
                  <a:lnTo>
                    <a:pt x="795" y="91"/>
                  </a:lnTo>
                  <a:lnTo>
                    <a:pt x="804" y="86"/>
                  </a:lnTo>
                  <a:lnTo>
                    <a:pt x="814" y="84"/>
                  </a:lnTo>
                  <a:lnTo>
                    <a:pt x="828" y="87"/>
                  </a:lnTo>
                  <a:lnTo>
                    <a:pt x="801" y="53"/>
                  </a:lnTo>
                  <a:lnTo>
                    <a:pt x="767" y="24"/>
                  </a:lnTo>
                  <a:lnTo>
                    <a:pt x="626" y="95"/>
                  </a:lnTo>
                  <a:lnTo>
                    <a:pt x="476" y="89"/>
                  </a:lnTo>
                  <a:lnTo>
                    <a:pt x="455" y="62"/>
                  </a:lnTo>
                  <a:lnTo>
                    <a:pt x="416" y="54"/>
                  </a:lnTo>
                  <a:lnTo>
                    <a:pt x="416" y="47"/>
                  </a:lnTo>
                  <a:lnTo>
                    <a:pt x="417" y="42"/>
                  </a:lnTo>
                  <a:lnTo>
                    <a:pt x="416" y="33"/>
                  </a:lnTo>
                  <a:lnTo>
                    <a:pt x="412" y="26"/>
                  </a:lnTo>
                  <a:lnTo>
                    <a:pt x="408" y="22"/>
                  </a:lnTo>
                  <a:lnTo>
                    <a:pt x="401" y="19"/>
                  </a:lnTo>
                  <a:lnTo>
                    <a:pt x="395" y="20"/>
                  </a:lnTo>
                  <a:lnTo>
                    <a:pt x="344" y="30"/>
                  </a:lnTo>
                  <a:lnTo>
                    <a:pt x="239" y="179"/>
                  </a:lnTo>
                  <a:lnTo>
                    <a:pt x="161" y="239"/>
                  </a:lnTo>
                  <a:lnTo>
                    <a:pt x="159" y="242"/>
                  </a:lnTo>
                  <a:lnTo>
                    <a:pt x="157" y="244"/>
                  </a:lnTo>
                  <a:lnTo>
                    <a:pt x="155" y="244"/>
                  </a:lnTo>
                  <a:lnTo>
                    <a:pt x="154" y="244"/>
                  </a:lnTo>
                  <a:lnTo>
                    <a:pt x="154" y="245"/>
                  </a:lnTo>
                  <a:lnTo>
                    <a:pt x="152" y="246"/>
                  </a:lnTo>
                  <a:lnTo>
                    <a:pt x="151" y="246"/>
                  </a:lnTo>
                  <a:lnTo>
                    <a:pt x="145" y="243"/>
                  </a:lnTo>
                  <a:lnTo>
                    <a:pt x="141" y="244"/>
                  </a:lnTo>
                  <a:lnTo>
                    <a:pt x="136" y="244"/>
                  </a:lnTo>
                  <a:lnTo>
                    <a:pt x="134" y="243"/>
                  </a:lnTo>
                  <a:lnTo>
                    <a:pt x="134" y="241"/>
                  </a:lnTo>
                  <a:lnTo>
                    <a:pt x="0" y="254"/>
                  </a:lnTo>
                  <a:lnTo>
                    <a:pt x="31" y="311"/>
                  </a:lnTo>
                  <a:lnTo>
                    <a:pt x="59" y="334"/>
                  </a:lnTo>
                  <a:lnTo>
                    <a:pt x="71" y="387"/>
                  </a:lnTo>
                  <a:lnTo>
                    <a:pt x="147" y="365"/>
                  </a:lnTo>
                  <a:lnTo>
                    <a:pt x="199" y="381"/>
                  </a:lnTo>
                  <a:lnTo>
                    <a:pt x="201" y="454"/>
                  </a:lnTo>
                  <a:lnTo>
                    <a:pt x="252" y="474"/>
                  </a:lnTo>
                  <a:lnTo>
                    <a:pt x="270" y="414"/>
                  </a:lnTo>
                  <a:lnTo>
                    <a:pt x="343" y="409"/>
                  </a:lnTo>
                  <a:lnTo>
                    <a:pt x="425" y="457"/>
                  </a:lnTo>
                  <a:lnTo>
                    <a:pt x="457" y="448"/>
                  </a:lnTo>
                  <a:lnTo>
                    <a:pt x="494" y="482"/>
                  </a:lnTo>
                  <a:lnTo>
                    <a:pt x="487" y="581"/>
                  </a:lnTo>
                  <a:lnTo>
                    <a:pt x="463" y="600"/>
                  </a:lnTo>
                  <a:lnTo>
                    <a:pt x="442" y="647"/>
                  </a:lnTo>
                  <a:lnTo>
                    <a:pt x="443" y="679"/>
                  </a:lnTo>
                  <a:lnTo>
                    <a:pt x="368" y="734"/>
                  </a:lnTo>
                  <a:lnTo>
                    <a:pt x="398" y="804"/>
                  </a:lnTo>
                  <a:lnTo>
                    <a:pt x="494" y="839"/>
                  </a:lnTo>
                  <a:lnTo>
                    <a:pt x="543" y="718"/>
                  </a:lnTo>
                  <a:lnTo>
                    <a:pt x="622" y="704"/>
                  </a:lnTo>
                  <a:lnTo>
                    <a:pt x="569" y="782"/>
                  </a:lnTo>
                  <a:lnTo>
                    <a:pt x="662" y="811"/>
                  </a:lnTo>
                  <a:lnTo>
                    <a:pt x="726" y="847"/>
                  </a:lnTo>
                  <a:lnTo>
                    <a:pt x="769" y="882"/>
                  </a:lnTo>
                  <a:lnTo>
                    <a:pt x="844" y="887"/>
                  </a:lnTo>
                  <a:lnTo>
                    <a:pt x="857" y="909"/>
                  </a:lnTo>
                  <a:lnTo>
                    <a:pt x="936" y="923"/>
                  </a:lnTo>
                  <a:lnTo>
                    <a:pt x="947" y="943"/>
                  </a:lnTo>
                  <a:lnTo>
                    <a:pt x="954" y="951"/>
                  </a:lnTo>
                  <a:lnTo>
                    <a:pt x="962" y="960"/>
                  </a:lnTo>
                  <a:lnTo>
                    <a:pt x="970" y="967"/>
                  </a:lnTo>
                  <a:lnTo>
                    <a:pt x="979" y="974"/>
                  </a:lnTo>
                  <a:lnTo>
                    <a:pt x="989" y="979"/>
                  </a:lnTo>
                  <a:lnTo>
                    <a:pt x="1001" y="985"/>
                  </a:lnTo>
                  <a:lnTo>
                    <a:pt x="1008" y="987"/>
                  </a:lnTo>
                  <a:lnTo>
                    <a:pt x="1017" y="988"/>
                  </a:lnTo>
                  <a:lnTo>
                    <a:pt x="1024" y="988"/>
                  </a:lnTo>
                  <a:lnTo>
                    <a:pt x="1033" y="988"/>
                  </a:lnTo>
                  <a:lnTo>
                    <a:pt x="1039" y="985"/>
                  </a:lnTo>
                  <a:lnTo>
                    <a:pt x="1042" y="983"/>
                  </a:lnTo>
                  <a:lnTo>
                    <a:pt x="1047" y="982"/>
                  </a:lnTo>
                  <a:lnTo>
                    <a:pt x="1053" y="978"/>
                  </a:lnTo>
                  <a:lnTo>
                    <a:pt x="1054" y="976"/>
                  </a:lnTo>
                  <a:lnTo>
                    <a:pt x="1056" y="975"/>
                  </a:lnTo>
                  <a:lnTo>
                    <a:pt x="1060" y="973"/>
                  </a:lnTo>
                  <a:lnTo>
                    <a:pt x="1182" y="999"/>
                  </a:lnTo>
                  <a:lnTo>
                    <a:pt x="1251" y="975"/>
                  </a:lnTo>
                  <a:lnTo>
                    <a:pt x="1275" y="1063"/>
                  </a:lnTo>
                  <a:lnTo>
                    <a:pt x="1316" y="1120"/>
                  </a:lnTo>
                  <a:lnTo>
                    <a:pt x="1345" y="1118"/>
                  </a:lnTo>
                  <a:lnTo>
                    <a:pt x="1434" y="1203"/>
                  </a:lnTo>
                  <a:lnTo>
                    <a:pt x="1431" y="1213"/>
                  </a:lnTo>
                  <a:lnTo>
                    <a:pt x="1431" y="1222"/>
                  </a:lnTo>
                  <a:lnTo>
                    <a:pt x="1432" y="1229"/>
                  </a:lnTo>
                  <a:lnTo>
                    <a:pt x="1436" y="1236"/>
                  </a:lnTo>
                  <a:lnTo>
                    <a:pt x="1439" y="1239"/>
                  </a:lnTo>
                  <a:lnTo>
                    <a:pt x="1446" y="1242"/>
                  </a:lnTo>
                  <a:lnTo>
                    <a:pt x="1453" y="1243"/>
                  </a:lnTo>
                  <a:lnTo>
                    <a:pt x="1464" y="1243"/>
                  </a:lnTo>
                  <a:lnTo>
                    <a:pt x="1474" y="1244"/>
                  </a:lnTo>
                  <a:lnTo>
                    <a:pt x="1473" y="1286"/>
                  </a:lnTo>
                  <a:lnTo>
                    <a:pt x="1532" y="1259"/>
                  </a:lnTo>
                  <a:lnTo>
                    <a:pt x="1555" y="1215"/>
                  </a:lnTo>
                  <a:lnTo>
                    <a:pt x="1630" y="1267"/>
                  </a:lnTo>
                  <a:lnTo>
                    <a:pt x="1677" y="1252"/>
                  </a:lnTo>
                  <a:lnTo>
                    <a:pt x="1799" y="1189"/>
                  </a:lnTo>
                  <a:lnTo>
                    <a:pt x="1787" y="1080"/>
                  </a:lnTo>
                  <a:lnTo>
                    <a:pt x="1840" y="1061"/>
                  </a:lnTo>
                  <a:lnTo>
                    <a:pt x="1842" y="941"/>
                  </a:lnTo>
                  <a:lnTo>
                    <a:pt x="1883" y="914"/>
                  </a:lnTo>
                  <a:lnTo>
                    <a:pt x="1880" y="904"/>
                  </a:lnTo>
                  <a:lnTo>
                    <a:pt x="1880" y="897"/>
                  </a:lnTo>
                  <a:lnTo>
                    <a:pt x="1881" y="891"/>
                  </a:lnTo>
                  <a:lnTo>
                    <a:pt x="1884" y="888"/>
                  </a:lnTo>
                  <a:lnTo>
                    <a:pt x="1888" y="885"/>
                  </a:lnTo>
                  <a:lnTo>
                    <a:pt x="1896" y="886"/>
                  </a:lnTo>
                  <a:lnTo>
                    <a:pt x="1904" y="887"/>
                  </a:lnTo>
                  <a:lnTo>
                    <a:pt x="1916" y="892"/>
                  </a:lnTo>
                  <a:lnTo>
                    <a:pt x="1920" y="893"/>
                  </a:lnTo>
                  <a:lnTo>
                    <a:pt x="1923" y="898"/>
                  </a:lnTo>
                  <a:lnTo>
                    <a:pt x="1961" y="858"/>
                  </a:lnTo>
                  <a:lnTo>
                    <a:pt x="1964" y="787"/>
                  </a:lnTo>
                  <a:lnTo>
                    <a:pt x="1966" y="785"/>
                  </a:lnTo>
                  <a:lnTo>
                    <a:pt x="1968" y="784"/>
                  </a:lnTo>
                  <a:lnTo>
                    <a:pt x="1969" y="782"/>
                  </a:lnTo>
                  <a:lnTo>
                    <a:pt x="1971" y="781"/>
                  </a:lnTo>
                  <a:lnTo>
                    <a:pt x="1971" y="777"/>
                  </a:lnTo>
                  <a:lnTo>
                    <a:pt x="1970" y="775"/>
                  </a:lnTo>
                  <a:lnTo>
                    <a:pt x="1970" y="774"/>
                  </a:lnTo>
                  <a:lnTo>
                    <a:pt x="1969" y="772"/>
                  </a:lnTo>
                  <a:lnTo>
                    <a:pt x="1969" y="769"/>
                  </a:lnTo>
                  <a:lnTo>
                    <a:pt x="1975" y="770"/>
                  </a:lnTo>
                  <a:lnTo>
                    <a:pt x="1987" y="777"/>
                  </a:lnTo>
                  <a:lnTo>
                    <a:pt x="2028" y="751"/>
                  </a:lnTo>
                  <a:lnTo>
                    <a:pt x="2079" y="681"/>
                  </a:lnTo>
                  <a:lnTo>
                    <a:pt x="2129" y="669"/>
                  </a:lnTo>
                  <a:lnTo>
                    <a:pt x="2139" y="605"/>
                  </a:lnTo>
                  <a:lnTo>
                    <a:pt x="2188" y="512"/>
                  </a:lnTo>
                  <a:lnTo>
                    <a:pt x="2178" y="511"/>
                  </a:lnTo>
                  <a:lnTo>
                    <a:pt x="2171" y="509"/>
                  </a:lnTo>
                  <a:lnTo>
                    <a:pt x="2168" y="506"/>
                  </a:lnTo>
                  <a:lnTo>
                    <a:pt x="2167" y="504"/>
                  </a:lnTo>
                  <a:lnTo>
                    <a:pt x="2165" y="497"/>
                  </a:lnTo>
                  <a:lnTo>
                    <a:pt x="2165" y="491"/>
                  </a:lnTo>
                  <a:lnTo>
                    <a:pt x="2164" y="479"/>
                  </a:lnTo>
                  <a:lnTo>
                    <a:pt x="2192" y="434"/>
                  </a:lnTo>
                  <a:lnTo>
                    <a:pt x="2245" y="430"/>
                  </a:lnTo>
                  <a:lnTo>
                    <a:pt x="2231" y="335"/>
                  </a:lnTo>
                  <a:lnTo>
                    <a:pt x="2223" y="325"/>
                  </a:lnTo>
                  <a:lnTo>
                    <a:pt x="2224" y="251"/>
                  </a:lnTo>
                  <a:lnTo>
                    <a:pt x="2174" y="304"/>
                  </a:lnTo>
                  <a:lnTo>
                    <a:pt x="2168" y="301"/>
                  </a:lnTo>
                  <a:lnTo>
                    <a:pt x="2162" y="299"/>
                  </a:lnTo>
                  <a:lnTo>
                    <a:pt x="2148" y="295"/>
                  </a:lnTo>
                  <a:lnTo>
                    <a:pt x="2145" y="294"/>
                  </a:lnTo>
                  <a:lnTo>
                    <a:pt x="2146" y="293"/>
                  </a:lnTo>
                  <a:lnTo>
                    <a:pt x="2148" y="291"/>
                  </a:lnTo>
                  <a:lnTo>
                    <a:pt x="2154" y="289"/>
                  </a:lnTo>
                  <a:lnTo>
                    <a:pt x="2163" y="283"/>
                  </a:lnTo>
                  <a:lnTo>
                    <a:pt x="2151" y="218"/>
                  </a:lnTo>
                  <a:lnTo>
                    <a:pt x="2196" y="204"/>
                  </a:lnTo>
                  <a:lnTo>
                    <a:pt x="2185" y="141"/>
                  </a:lnTo>
                  <a:lnTo>
                    <a:pt x="2181" y="122"/>
                  </a:lnTo>
                  <a:lnTo>
                    <a:pt x="2175" y="104"/>
                  </a:lnTo>
                  <a:lnTo>
                    <a:pt x="2170" y="96"/>
                  </a:lnTo>
                  <a:lnTo>
                    <a:pt x="2165" y="91"/>
                  </a:lnTo>
                  <a:lnTo>
                    <a:pt x="2160" y="86"/>
                  </a:lnTo>
                  <a:lnTo>
                    <a:pt x="2155" y="84"/>
                  </a:lnTo>
                  <a:lnTo>
                    <a:pt x="2147" y="83"/>
                  </a:lnTo>
                  <a:lnTo>
                    <a:pt x="2141" y="84"/>
                  </a:lnTo>
                  <a:lnTo>
                    <a:pt x="2133" y="86"/>
                  </a:lnTo>
                  <a:lnTo>
                    <a:pt x="2126" y="91"/>
                  </a:lnTo>
                  <a:lnTo>
                    <a:pt x="2120" y="26"/>
                  </a:lnTo>
                  <a:lnTo>
                    <a:pt x="2021" y="0"/>
                  </a:lnTo>
                  <a:close/>
                  <a:moveTo>
                    <a:pt x="2056" y="476"/>
                  </a:moveTo>
                  <a:lnTo>
                    <a:pt x="2061" y="469"/>
                  </a:lnTo>
                  <a:lnTo>
                    <a:pt x="2067" y="464"/>
                  </a:lnTo>
                  <a:lnTo>
                    <a:pt x="2074" y="461"/>
                  </a:lnTo>
                  <a:lnTo>
                    <a:pt x="2082" y="460"/>
                  </a:lnTo>
                  <a:lnTo>
                    <a:pt x="2089" y="461"/>
                  </a:lnTo>
                  <a:lnTo>
                    <a:pt x="2096" y="464"/>
                  </a:lnTo>
                  <a:lnTo>
                    <a:pt x="2103" y="469"/>
                  </a:lnTo>
                  <a:lnTo>
                    <a:pt x="2110" y="476"/>
                  </a:lnTo>
                  <a:lnTo>
                    <a:pt x="2114" y="484"/>
                  </a:lnTo>
                  <a:lnTo>
                    <a:pt x="2117" y="493"/>
                  </a:lnTo>
                  <a:lnTo>
                    <a:pt x="2120" y="503"/>
                  </a:lnTo>
                  <a:lnTo>
                    <a:pt x="2121" y="515"/>
                  </a:lnTo>
                  <a:lnTo>
                    <a:pt x="2120" y="525"/>
                  </a:lnTo>
                  <a:lnTo>
                    <a:pt x="2117" y="536"/>
                  </a:lnTo>
                  <a:lnTo>
                    <a:pt x="2115" y="540"/>
                  </a:lnTo>
                  <a:lnTo>
                    <a:pt x="2114" y="542"/>
                  </a:lnTo>
                  <a:lnTo>
                    <a:pt x="2114" y="545"/>
                  </a:lnTo>
                  <a:lnTo>
                    <a:pt x="2110" y="554"/>
                  </a:lnTo>
                  <a:lnTo>
                    <a:pt x="2106" y="557"/>
                  </a:lnTo>
                  <a:lnTo>
                    <a:pt x="2103" y="561"/>
                  </a:lnTo>
                  <a:lnTo>
                    <a:pt x="2096" y="566"/>
                  </a:lnTo>
                  <a:lnTo>
                    <a:pt x="2092" y="567"/>
                  </a:lnTo>
                  <a:lnTo>
                    <a:pt x="2089" y="569"/>
                  </a:lnTo>
                  <a:lnTo>
                    <a:pt x="2082" y="570"/>
                  </a:lnTo>
                  <a:lnTo>
                    <a:pt x="2074" y="569"/>
                  </a:lnTo>
                  <a:lnTo>
                    <a:pt x="2067" y="566"/>
                  </a:lnTo>
                  <a:lnTo>
                    <a:pt x="2061" y="561"/>
                  </a:lnTo>
                  <a:lnTo>
                    <a:pt x="2056" y="554"/>
                  </a:lnTo>
                  <a:lnTo>
                    <a:pt x="2049" y="545"/>
                  </a:lnTo>
                  <a:lnTo>
                    <a:pt x="2046" y="536"/>
                  </a:lnTo>
                  <a:lnTo>
                    <a:pt x="2044" y="525"/>
                  </a:lnTo>
                  <a:lnTo>
                    <a:pt x="2044" y="515"/>
                  </a:lnTo>
                  <a:lnTo>
                    <a:pt x="2044" y="503"/>
                  </a:lnTo>
                  <a:lnTo>
                    <a:pt x="2046" y="493"/>
                  </a:lnTo>
                  <a:lnTo>
                    <a:pt x="2056" y="476"/>
                  </a:lnTo>
                  <a:close/>
                  <a:moveTo>
                    <a:pt x="2146" y="403"/>
                  </a:moveTo>
                  <a:lnTo>
                    <a:pt x="2136" y="461"/>
                  </a:lnTo>
                  <a:lnTo>
                    <a:pt x="2079" y="439"/>
                  </a:lnTo>
                  <a:lnTo>
                    <a:pt x="2113" y="391"/>
                  </a:lnTo>
                  <a:lnTo>
                    <a:pt x="2100" y="360"/>
                  </a:lnTo>
                  <a:lnTo>
                    <a:pt x="2146" y="403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E829B57-C187-44C5-9CA0-B81935615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247"/>
              <a:ext cx="46" cy="52"/>
            </a:xfrm>
            <a:custGeom>
              <a:avLst/>
              <a:gdLst/>
              <a:ahLst/>
              <a:cxnLst>
                <a:cxn ang="0">
                  <a:pos x="444" y="63"/>
                </a:cxn>
                <a:cxn ang="0">
                  <a:pos x="428" y="70"/>
                </a:cxn>
                <a:cxn ang="0">
                  <a:pos x="416" y="49"/>
                </a:cxn>
                <a:cxn ang="0">
                  <a:pos x="251" y="56"/>
                </a:cxn>
                <a:cxn ang="0">
                  <a:pos x="218" y="55"/>
                </a:cxn>
                <a:cxn ang="0">
                  <a:pos x="210" y="67"/>
                </a:cxn>
                <a:cxn ang="0">
                  <a:pos x="191" y="132"/>
                </a:cxn>
                <a:cxn ang="0">
                  <a:pos x="133" y="218"/>
                </a:cxn>
                <a:cxn ang="0">
                  <a:pos x="143" y="232"/>
                </a:cxn>
                <a:cxn ang="0">
                  <a:pos x="149" y="251"/>
                </a:cxn>
                <a:cxn ang="0">
                  <a:pos x="141" y="265"/>
                </a:cxn>
                <a:cxn ang="0">
                  <a:pos x="108" y="348"/>
                </a:cxn>
                <a:cxn ang="0">
                  <a:pos x="62" y="383"/>
                </a:cxn>
                <a:cxn ang="0">
                  <a:pos x="60" y="394"/>
                </a:cxn>
                <a:cxn ang="0">
                  <a:pos x="49" y="400"/>
                </a:cxn>
                <a:cxn ang="0">
                  <a:pos x="0" y="506"/>
                </a:cxn>
                <a:cxn ang="0">
                  <a:pos x="57" y="596"/>
                </a:cxn>
                <a:cxn ang="0">
                  <a:pos x="39" y="745"/>
                </a:cxn>
                <a:cxn ang="0">
                  <a:pos x="205" y="749"/>
                </a:cxn>
                <a:cxn ang="0">
                  <a:pos x="319" y="690"/>
                </a:cxn>
                <a:cxn ang="0">
                  <a:pos x="368" y="763"/>
                </a:cxn>
                <a:cxn ang="0">
                  <a:pos x="385" y="741"/>
                </a:cxn>
                <a:cxn ang="0">
                  <a:pos x="413" y="744"/>
                </a:cxn>
                <a:cxn ang="0">
                  <a:pos x="457" y="711"/>
                </a:cxn>
                <a:cxn ang="0">
                  <a:pos x="483" y="740"/>
                </a:cxn>
                <a:cxn ang="0">
                  <a:pos x="517" y="743"/>
                </a:cxn>
                <a:cxn ang="0">
                  <a:pos x="539" y="721"/>
                </a:cxn>
                <a:cxn ang="0">
                  <a:pos x="540" y="704"/>
                </a:cxn>
                <a:cxn ang="0">
                  <a:pos x="562" y="702"/>
                </a:cxn>
                <a:cxn ang="0">
                  <a:pos x="628" y="638"/>
                </a:cxn>
                <a:cxn ang="0">
                  <a:pos x="655" y="512"/>
                </a:cxn>
                <a:cxn ang="0">
                  <a:pos x="693" y="327"/>
                </a:cxn>
                <a:cxn ang="0">
                  <a:pos x="688" y="326"/>
                </a:cxn>
                <a:cxn ang="0">
                  <a:pos x="678" y="311"/>
                </a:cxn>
                <a:cxn ang="0">
                  <a:pos x="715" y="174"/>
                </a:cxn>
                <a:cxn ang="0">
                  <a:pos x="731" y="172"/>
                </a:cxn>
                <a:cxn ang="0">
                  <a:pos x="737" y="169"/>
                </a:cxn>
                <a:cxn ang="0">
                  <a:pos x="742" y="167"/>
                </a:cxn>
                <a:cxn ang="0">
                  <a:pos x="746" y="166"/>
                </a:cxn>
                <a:cxn ang="0">
                  <a:pos x="744" y="146"/>
                </a:cxn>
                <a:cxn ang="0">
                  <a:pos x="692" y="116"/>
                </a:cxn>
                <a:cxn ang="0">
                  <a:pos x="558" y="82"/>
                </a:cxn>
                <a:cxn ang="0">
                  <a:pos x="527" y="91"/>
                </a:cxn>
                <a:cxn ang="0">
                  <a:pos x="514" y="81"/>
                </a:cxn>
                <a:cxn ang="0">
                  <a:pos x="458" y="44"/>
                </a:cxn>
              </a:cxnLst>
              <a:rect l="0" t="0" r="r" b="b"/>
              <a:pathLst>
                <a:path w="747" h="781">
                  <a:moveTo>
                    <a:pt x="458" y="44"/>
                  </a:moveTo>
                  <a:lnTo>
                    <a:pt x="450" y="55"/>
                  </a:lnTo>
                  <a:lnTo>
                    <a:pt x="444" y="63"/>
                  </a:lnTo>
                  <a:lnTo>
                    <a:pt x="437" y="68"/>
                  </a:lnTo>
                  <a:lnTo>
                    <a:pt x="433" y="71"/>
                  </a:lnTo>
                  <a:lnTo>
                    <a:pt x="428" y="70"/>
                  </a:lnTo>
                  <a:lnTo>
                    <a:pt x="424" y="66"/>
                  </a:lnTo>
                  <a:lnTo>
                    <a:pt x="419" y="59"/>
                  </a:lnTo>
                  <a:lnTo>
                    <a:pt x="416" y="49"/>
                  </a:lnTo>
                  <a:lnTo>
                    <a:pt x="351" y="0"/>
                  </a:lnTo>
                  <a:lnTo>
                    <a:pt x="311" y="7"/>
                  </a:lnTo>
                  <a:lnTo>
                    <a:pt x="251" y="56"/>
                  </a:lnTo>
                  <a:lnTo>
                    <a:pt x="237" y="54"/>
                  </a:lnTo>
                  <a:lnTo>
                    <a:pt x="226" y="54"/>
                  </a:lnTo>
                  <a:lnTo>
                    <a:pt x="218" y="55"/>
                  </a:lnTo>
                  <a:lnTo>
                    <a:pt x="212" y="58"/>
                  </a:lnTo>
                  <a:lnTo>
                    <a:pt x="209" y="61"/>
                  </a:lnTo>
                  <a:lnTo>
                    <a:pt x="210" y="67"/>
                  </a:lnTo>
                  <a:lnTo>
                    <a:pt x="213" y="73"/>
                  </a:lnTo>
                  <a:lnTo>
                    <a:pt x="220" y="82"/>
                  </a:lnTo>
                  <a:lnTo>
                    <a:pt x="191" y="132"/>
                  </a:lnTo>
                  <a:lnTo>
                    <a:pt x="145" y="139"/>
                  </a:lnTo>
                  <a:lnTo>
                    <a:pt x="122" y="188"/>
                  </a:lnTo>
                  <a:lnTo>
                    <a:pt x="133" y="218"/>
                  </a:lnTo>
                  <a:lnTo>
                    <a:pt x="140" y="226"/>
                  </a:lnTo>
                  <a:lnTo>
                    <a:pt x="142" y="230"/>
                  </a:lnTo>
                  <a:lnTo>
                    <a:pt x="143" y="232"/>
                  </a:lnTo>
                  <a:lnTo>
                    <a:pt x="145" y="235"/>
                  </a:lnTo>
                  <a:lnTo>
                    <a:pt x="148" y="243"/>
                  </a:lnTo>
                  <a:lnTo>
                    <a:pt x="149" y="251"/>
                  </a:lnTo>
                  <a:lnTo>
                    <a:pt x="147" y="257"/>
                  </a:lnTo>
                  <a:lnTo>
                    <a:pt x="144" y="263"/>
                  </a:lnTo>
                  <a:lnTo>
                    <a:pt x="141" y="265"/>
                  </a:lnTo>
                  <a:lnTo>
                    <a:pt x="139" y="268"/>
                  </a:lnTo>
                  <a:lnTo>
                    <a:pt x="131" y="274"/>
                  </a:lnTo>
                  <a:lnTo>
                    <a:pt x="108" y="348"/>
                  </a:lnTo>
                  <a:lnTo>
                    <a:pt x="19" y="345"/>
                  </a:lnTo>
                  <a:lnTo>
                    <a:pt x="58" y="378"/>
                  </a:lnTo>
                  <a:lnTo>
                    <a:pt x="62" y="383"/>
                  </a:lnTo>
                  <a:lnTo>
                    <a:pt x="62" y="387"/>
                  </a:lnTo>
                  <a:lnTo>
                    <a:pt x="62" y="391"/>
                  </a:lnTo>
                  <a:lnTo>
                    <a:pt x="60" y="394"/>
                  </a:lnTo>
                  <a:lnTo>
                    <a:pt x="58" y="397"/>
                  </a:lnTo>
                  <a:lnTo>
                    <a:pt x="53" y="398"/>
                  </a:lnTo>
                  <a:lnTo>
                    <a:pt x="49" y="400"/>
                  </a:lnTo>
                  <a:lnTo>
                    <a:pt x="43" y="400"/>
                  </a:lnTo>
                  <a:lnTo>
                    <a:pt x="36" y="401"/>
                  </a:lnTo>
                  <a:lnTo>
                    <a:pt x="0" y="506"/>
                  </a:lnTo>
                  <a:lnTo>
                    <a:pt x="18" y="542"/>
                  </a:lnTo>
                  <a:lnTo>
                    <a:pt x="9" y="585"/>
                  </a:lnTo>
                  <a:lnTo>
                    <a:pt x="57" y="596"/>
                  </a:lnTo>
                  <a:lnTo>
                    <a:pt x="49" y="630"/>
                  </a:lnTo>
                  <a:lnTo>
                    <a:pt x="73" y="657"/>
                  </a:lnTo>
                  <a:lnTo>
                    <a:pt x="39" y="745"/>
                  </a:lnTo>
                  <a:lnTo>
                    <a:pt x="78" y="781"/>
                  </a:lnTo>
                  <a:lnTo>
                    <a:pt x="146" y="768"/>
                  </a:lnTo>
                  <a:lnTo>
                    <a:pt x="205" y="749"/>
                  </a:lnTo>
                  <a:lnTo>
                    <a:pt x="272" y="764"/>
                  </a:lnTo>
                  <a:lnTo>
                    <a:pt x="258" y="739"/>
                  </a:lnTo>
                  <a:lnTo>
                    <a:pt x="319" y="690"/>
                  </a:lnTo>
                  <a:lnTo>
                    <a:pt x="366" y="713"/>
                  </a:lnTo>
                  <a:lnTo>
                    <a:pt x="365" y="765"/>
                  </a:lnTo>
                  <a:lnTo>
                    <a:pt x="368" y="763"/>
                  </a:lnTo>
                  <a:lnTo>
                    <a:pt x="370" y="761"/>
                  </a:lnTo>
                  <a:lnTo>
                    <a:pt x="380" y="746"/>
                  </a:lnTo>
                  <a:lnTo>
                    <a:pt x="385" y="741"/>
                  </a:lnTo>
                  <a:lnTo>
                    <a:pt x="392" y="740"/>
                  </a:lnTo>
                  <a:lnTo>
                    <a:pt x="405" y="741"/>
                  </a:lnTo>
                  <a:lnTo>
                    <a:pt x="413" y="744"/>
                  </a:lnTo>
                  <a:lnTo>
                    <a:pt x="423" y="750"/>
                  </a:lnTo>
                  <a:lnTo>
                    <a:pt x="456" y="712"/>
                  </a:lnTo>
                  <a:lnTo>
                    <a:pt x="457" y="711"/>
                  </a:lnTo>
                  <a:lnTo>
                    <a:pt x="464" y="723"/>
                  </a:lnTo>
                  <a:lnTo>
                    <a:pt x="474" y="733"/>
                  </a:lnTo>
                  <a:lnTo>
                    <a:pt x="483" y="740"/>
                  </a:lnTo>
                  <a:lnTo>
                    <a:pt x="494" y="745"/>
                  </a:lnTo>
                  <a:lnTo>
                    <a:pt x="505" y="745"/>
                  </a:lnTo>
                  <a:lnTo>
                    <a:pt x="517" y="743"/>
                  </a:lnTo>
                  <a:lnTo>
                    <a:pt x="530" y="738"/>
                  </a:lnTo>
                  <a:lnTo>
                    <a:pt x="544" y="731"/>
                  </a:lnTo>
                  <a:lnTo>
                    <a:pt x="539" y="721"/>
                  </a:lnTo>
                  <a:lnTo>
                    <a:pt x="537" y="714"/>
                  </a:lnTo>
                  <a:lnTo>
                    <a:pt x="537" y="707"/>
                  </a:lnTo>
                  <a:lnTo>
                    <a:pt x="540" y="704"/>
                  </a:lnTo>
                  <a:lnTo>
                    <a:pt x="545" y="701"/>
                  </a:lnTo>
                  <a:lnTo>
                    <a:pt x="553" y="701"/>
                  </a:lnTo>
                  <a:lnTo>
                    <a:pt x="562" y="702"/>
                  </a:lnTo>
                  <a:lnTo>
                    <a:pt x="576" y="706"/>
                  </a:lnTo>
                  <a:lnTo>
                    <a:pt x="590" y="678"/>
                  </a:lnTo>
                  <a:lnTo>
                    <a:pt x="628" y="638"/>
                  </a:lnTo>
                  <a:lnTo>
                    <a:pt x="691" y="597"/>
                  </a:lnTo>
                  <a:lnTo>
                    <a:pt x="665" y="555"/>
                  </a:lnTo>
                  <a:lnTo>
                    <a:pt x="655" y="512"/>
                  </a:lnTo>
                  <a:lnTo>
                    <a:pt x="674" y="437"/>
                  </a:lnTo>
                  <a:lnTo>
                    <a:pt x="658" y="400"/>
                  </a:lnTo>
                  <a:lnTo>
                    <a:pt x="693" y="327"/>
                  </a:lnTo>
                  <a:lnTo>
                    <a:pt x="690" y="326"/>
                  </a:lnTo>
                  <a:lnTo>
                    <a:pt x="689" y="326"/>
                  </a:lnTo>
                  <a:lnTo>
                    <a:pt x="688" y="326"/>
                  </a:lnTo>
                  <a:lnTo>
                    <a:pt x="684" y="317"/>
                  </a:lnTo>
                  <a:lnTo>
                    <a:pt x="681" y="313"/>
                  </a:lnTo>
                  <a:lnTo>
                    <a:pt x="678" y="311"/>
                  </a:lnTo>
                  <a:lnTo>
                    <a:pt x="708" y="278"/>
                  </a:lnTo>
                  <a:lnTo>
                    <a:pt x="684" y="233"/>
                  </a:lnTo>
                  <a:lnTo>
                    <a:pt x="715" y="174"/>
                  </a:lnTo>
                  <a:lnTo>
                    <a:pt x="717" y="173"/>
                  </a:lnTo>
                  <a:lnTo>
                    <a:pt x="726" y="173"/>
                  </a:lnTo>
                  <a:lnTo>
                    <a:pt x="731" y="172"/>
                  </a:lnTo>
                  <a:lnTo>
                    <a:pt x="735" y="172"/>
                  </a:lnTo>
                  <a:lnTo>
                    <a:pt x="737" y="170"/>
                  </a:lnTo>
                  <a:lnTo>
                    <a:pt x="737" y="169"/>
                  </a:lnTo>
                  <a:lnTo>
                    <a:pt x="738" y="169"/>
                  </a:lnTo>
                  <a:lnTo>
                    <a:pt x="740" y="169"/>
                  </a:lnTo>
                  <a:lnTo>
                    <a:pt x="742" y="167"/>
                  </a:lnTo>
                  <a:lnTo>
                    <a:pt x="742" y="166"/>
                  </a:lnTo>
                  <a:lnTo>
                    <a:pt x="744" y="166"/>
                  </a:lnTo>
                  <a:lnTo>
                    <a:pt x="746" y="166"/>
                  </a:lnTo>
                  <a:lnTo>
                    <a:pt x="747" y="160"/>
                  </a:lnTo>
                  <a:lnTo>
                    <a:pt x="747" y="154"/>
                  </a:lnTo>
                  <a:lnTo>
                    <a:pt x="744" y="146"/>
                  </a:lnTo>
                  <a:lnTo>
                    <a:pt x="741" y="141"/>
                  </a:lnTo>
                  <a:lnTo>
                    <a:pt x="740" y="137"/>
                  </a:lnTo>
                  <a:lnTo>
                    <a:pt x="692" y="116"/>
                  </a:lnTo>
                  <a:lnTo>
                    <a:pt x="671" y="68"/>
                  </a:lnTo>
                  <a:lnTo>
                    <a:pt x="599" y="97"/>
                  </a:lnTo>
                  <a:lnTo>
                    <a:pt x="558" y="82"/>
                  </a:lnTo>
                  <a:lnTo>
                    <a:pt x="545" y="87"/>
                  </a:lnTo>
                  <a:lnTo>
                    <a:pt x="536" y="90"/>
                  </a:lnTo>
                  <a:lnTo>
                    <a:pt x="527" y="91"/>
                  </a:lnTo>
                  <a:lnTo>
                    <a:pt x="522" y="90"/>
                  </a:lnTo>
                  <a:lnTo>
                    <a:pt x="516" y="86"/>
                  </a:lnTo>
                  <a:lnTo>
                    <a:pt x="514" y="81"/>
                  </a:lnTo>
                  <a:lnTo>
                    <a:pt x="512" y="73"/>
                  </a:lnTo>
                  <a:lnTo>
                    <a:pt x="513" y="64"/>
                  </a:lnTo>
                  <a:lnTo>
                    <a:pt x="458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6A1D0DC9-1C94-4165-A1AF-5235D6409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222"/>
              <a:ext cx="22" cy="22"/>
            </a:xfrm>
            <a:custGeom>
              <a:avLst/>
              <a:gdLst/>
              <a:ahLst/>
              <a:cxnLst>
                <a:cxn ang="0">
                  <a:pos x="12" y="84"/>
                </a:cxn>
                <a:cxn ang="0">
                  <a:pos x="7" y="82"/>
                </a:cxn>
                <a:cxn ang="0">
                  <a:pos x="4" y="82"/>
                </a:cxn>
                <a:cxn ang="0">
                  <a:pos x="1" y="83"/>
                </a:cxn>
                <a:cxn ang="0">
                  <a:pos x="0" y="86"/>
                </a:cxn>
                <a:cxn ang="0">
                  <a:pos x="3" y="92"/>
                </a:cxn>
                <a:cxn ang="0">
                  <a:pos x="54" y="122"/>
                </a:cxn>
                <a:cxn ang="0">
                  <a:pos x="35" y="173"/>
                </a:cxn>
                <a:cxn ang="0">
                  <a:pos x="114" y="173"/>
                </a:cxn>
                <a:cxn ang="0">
                  <a:pos x="139" y="217"/>
                </a:cxn>
                <a:cxn ang="0">
                  <a:pos x="143" y="256"/>
                </a:cxn>
                <a:cxn ang="0">
                  <a:pos x="161" y="255"/>
                </a:cxn>
                <a:cxn ang="0">
                  <a:pos x="216" y="237"/>
                </a:cxn>
                <a:cxn ang="0">
                  <a:pos x="341" y="324"/>
                </a:cxn>
                <a:cxn ang="0">
                  <a:pos x="336" y="232"/>
                </a:cxn>
                <a:cxn ang="0">
                  <a:pos x="326" y="229"/>
                </a:cxn>
                <a:cxn ang="0">
                  <a:pos x="320" y="226"/>
                </a:cxn>
                <a:cxn ang="0">
                  <a:pos x="314" y="221"/>
                </a:cxn>
                <a:cxn ang="0">
                  <a:pos x="311" y="217"/>
                </a:cxn>
                <a:cxn ang="0">
                  <a:pos x="308" y="211"/>
                </a:cxn>
                <a:cxn ang="0">
                  <a:pos x="309" y="205"/>
                </a:cxn>
                <a:cxn ang="0">
                  <a:pos x="310" y="198"/>
                </a:cxn>
                <a:cxn ang="0">
                  <a:pos x="314" y="191"/>
                </a:cxn>
                <a:cxn ang="0">
                  <a:pos x="354" y="129"/>
                </a:cxn>
                <a:cxn ang="0">
                  <a:pos x="328" y="40"/>
                </a:cxn>
                <a:cxn ang="0">
                  <a:pos x="298" y="0"/>
                </a:cxn>
                <a:cxn ang="0">
                  <a:pos x="254" y="44"/>
                </a:cxn>
                <a:cxn ang="0">
                  <a:pos x="210" y="67"/>
                </a:cxn>
                <a:cxn ang="0">
                  <a:pos x="189" y="86"/>
                </a:cxn>
                <a:cxn ang="0">
                  <a:pos x="134" y="84"/>
                </a:cxn>
                <a:cxn ang="0">
                  <a:pos x="99" y="59"/>
                </a:cxn>
                <a:cxn ang="0">
                  <a:pos x="45" y="80"/>
                </a:cxn>
                <a:cxn ang="0">
                  <a:pos x="28" y="79"/>
                </a:cxn>
                <a:cxn ang="0">
                  <a:pos x="12" y="84"/>
                </a:cxn>
              </a:cxnLst>
              <a:rect l="0" t="0" r="r" b="b"/>
              <a:pathLst>
                <a:path w="354" h="324">
                  <a:moveTo>
                    <a:pt x="12" y="84"/>
                  </a:moveTo>
                  <a:lnTo>
                    <a:pt x="7" y="82"/>
                  </a:lnTo>
                  <a:lnTo>
                    <a:pt x="4" y="82"/>
                  </a:lnTo>
                  <a:lnTo>
                    <a:pt x="1" y="83"/>
                  </a:lnTo>
                  <a:lnTo>
                    <a:pt x="0" y="86"/>
                  </a:lnTo>
                  <a:lnTo>
                    <a:pt x="3" y="92"/>
                  </a:lnTo>
                  <a:lnTo>
                    <a:pt x="54" y="122"/>
                  </a:lnTo>
                  <a:lnTo>
                    <a:pt x="35" y="173"/>
                  </a:lnTo>
                  <a:lnTo>
                    <a:pt x="114" y="173"/>
                  </a:lnTo>
                  <a:lnTo>
                    <a:pt x="139" y="217"/>
                  </a:lnTo>
                  <a:lnTo>
                    <a:pt x="143" y="256"/>
                  </a:lnTo>
                  <a:lnTo>
                    <a:pt x="161" y="255"/>
                  </a:lnTo>
                  <a:lnTo>
                    <a:pt x="216" y="237"/>
                  </a:lnTo>
                  <a:lnTo>
                    <a:pt x="341" y="324"/>
                  </a:lnTo>
                  <a:lnTo>
                    <a:pt x="336" y="232"/>
                  </a:lnTo>
                  <a:lnTo>
                    <a:pt x="326" y="229"/>
                  </a:lnTo>
                  <a:lnTo>
                    <a:pt x="320" y="226"/>
                  </a:lnTo>
                  <a:lnTo>
                    <a:pt x="314" y="221"/>
                  </a:lnTo>
                  <a:lnTo>
                    <a:pt x="311" y="217"/>
                  </a:lnTo>
                  <a:lnTo>
                    <a:pt x="308" y="211"/>
                  </a:lnTo>
                  <a:lnTo>
                    <a:pt x="309" y="205"/>
                  </a:lnTo>
                  <a:lnTo>
                    <a:pt x="310" y="198"/>
                  </a:lnTo>
                  <a:lnTo>
                    <a:pt x="314" y="191"/>
                  </a:lnTo>
                  <a:lnTo>
                    <a:pt x="354" y="129"/>
                  </a:lnTo>
                  <a:lnTo>
                    <a:pt x="328" y="40"/>
                  </a:lnTo>
                  <a:lnTo>
                    <a:pt x="298" y="0"/>
                  </a:lnTo>
                  <a:lnTo>
                    <a:pt x="254" y="44"/>
                  </a:lnTo>
                  <a:lnTo>
                    <a:pt x="210" y="67"/>
                  </a:lnTo>
                  <a:lnTo>
                    <a:pt x="189" y="86"/>
                  </a:lnTo>
                  <a:lnTo>
                    <a:pt x="134" y="84"/>
                  </a:lnTo>
                  <a:lnTo>
                    <a:pt x="99" y="59"/>
                  </a:lnTo>
                  <a:lnTo>
                    <a:pt x="45" y="80"/>
                  </a:lnTo>
                  <a:lnTo>
                    <a:pt x="28" y="79"/>
                  </a:lnTo>
                  <a:lnTo>
                    <a:pt x="12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425F034A-822B-42EE-9797-6F6A5BD7EF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" y="9"/>
              <a:ext cx="111" cy="105"/>
            </a:xfrm>
            <a:custGeom>
              <a:avLst/>
              <a:gdLst/>
              <a:ahLst/>
              <a:cxnLst>
                <a:cxn ang="0">
                  <a:pos x="672" y="182"/>
                </a:cxn>
                <a:cxn ang="0">
                  <a:pos x="31" y="212"/>
                </a:cxn>
                <a:cxn ang="0">
                  <a:pos x="14" y="695"/>
                </a:cxn>
                <a:cxn ang="0">
                  <a:pos x="102" y="796"/>
                </a:cxn>
                <a:cxn ang="0">
                  <a:pos x="84" y="792"/>
                </a:cxn>
                <a:cxn ang="0">
                  <a:pos x="77" y="1044"/>
                </a:cxn>
                <a:cxn ang="0">
                  <a:pos x="102" y="1072"/>
                </a:cxn>
                <a:cxn ang="0">
                  <a:pos x="209" y="1031"/>
                </a:cxn>
                <a:cxn ang="0">
                  <a:pos x="386" y="1095"/>
                </a:cxn>
                <a:cxn ang="0">
                  <a:pos x="409" y="1152"/>
                </a:cxn>
                <a:cxn ang="0">
                  <a:pos x="601" y="1278"/>
                </a:cxn>
                <a:cxn ang="0">
                  <a:pos x="776" y="1259"/>
                </a:cxn>
                <a:cxn ang="0">
                  <a:pos x="790" y="1265"/>
                </a:cxn>
                <a:cxn ang="0">
                  <a:pos x="811" y="1270"/>
                </a:cxn>
                <a:cxn ang="0">
                  <a:pos x="822" y="1267"/>
                </a:cxn>
                <a:cxn ang="0">
                  <a:pos x="817" y="1251"/>
                </a:cxn>
                <a:cxn ang="0">
                  <a:pos x="912" y="1243"/>
                </a:cxn>
                <a:cxn ang="0">
                  <a:pos x="949" y="1326"/>
                </a:cxn>
                <a:cxn ang="0">
                  <a:pos x="895" y="1369"/>
                </a:cxn>
                <a:cxn ang="0">
                  <a:pos x="1033" y="1406"/>
                </a:cxn>
                <a:cxn ang="0">
                  <a:pos x="1049" y="1425"/>
                </a:cxn>
                <a:cxn ang="0">
                  <a:pos x="1066" y="1416"/>
                </a:cxn>
                <a:cxn ang="0">
                  <a:pos x="1070" y="1398"/>
                </a:cxn>
                <a:cxn ang="0">
                  <a:pos x="1103" y="1400"/>
                </a:cxn>
                <a:cxn ang="0">
                  <a:pos x="1117" y="1449"/>
                </a:cxn>
                <a:cxn ang="0">
                  <a:pos x="1254" y="1419"/>
                </a:cxn>
                <a:cxn ang="0">
                  <a:pos x="1408" y="1497"/>
                </a:cxn>
                <a:cxn ang="0">
                  <a:pos x="1410" y="1580"/>
                </a:cxn>
                <a:cxn ang="0">
                  <a:pos x="1448" y="1566"/>
                </a:cxn>
                <a:cxn ang="0">
                  <a:pos x="1461" y="1563"/>
                </a:cxn>
                <a:cxn ang="0">
                  <a:pos x="1477" y="1543"/>
                </a:cxn>
                <a:cxn ang="0">
                  <a:pos x="1688" y="1478"/>
                </a:cxn>
                <a:cxn ang="0">
                  <a:pos x="1682" y="1369"/>
                </a:cxn>
                <a:cxn ang="0">
                  <a:pos x="1716" y="1353"/>
                </a:cxn>
                <a:cxn ang="0">
                  <a:pos x="1729" y="1200"/>
                </a:cxn>
                <a:cxn ang="0">
                  <a:pos x="1597" y="1184"/>
                </a:cxn>
                <a:cxn ang="0">
                  <a:pos x="1581" y="1192"/>
                </a:cxn>
                <a:cxn ang="0">
                  <a:pos x="1620" y="1069"/>
                </a:cxn>
                <a:cxn ang="0">
                  <a:pos x="1635" y="904"/>
                </a:cxn>
                <a:cxn ang="0">
                  <a:pos x="1609" y="908"/>
                </a:cxn>
                <a:cxn ang="0">
                  <a:pos x="1594" y="908"/>
                </a:cxn>
                <a:cxn ang="0">
                  <a:pos x="1575" y="892"/>
                </a:cxn>
                <a:cxn ang="0">
                  <a:pos x="1450" y="814"/>
                </a:cxn>
                <a:cxn ang="0">
                  <a:pos x="1341" y="770"/>
                </a:cxn>
                <a:cxn ang="0">
                  <a:pos x="1340" y="741"/>
                </a:cxn>
                <a:cxn ang="0">
                  <a:pos x="1335" y="684"/>
                </a:cxn>
                <a:cxn ang="0">
                  <a:pos x="1325" y="591"/>
                </a:cxn>
                <a:cxn ang="0">
                  <a:pos x="1333" y="604"/>
                </a:cxn>
                <a:cxn ang="0">
                  <a:pos x="1324" y="605"/>
                </a:cxn>
                <a:cxn ang="0">
                  <a:pos x="1258" y="610"/>
                </a:cxn>
                <a:cxn ang="0">
                  <a:pos x="1149" y="615"/>
                </a:cxn>
                <a:cxn ang="0">
                  <a:pos x="1008" y="605"/>
                </a:cxn>
                <a:cxn ang="0">
                  <a:pos x="897" y="536"/>
                </a:cxn>
                <a:cxn ang="0">
                  <a:pos x="881" y="505"/>
                </a:cxn>
                <a:cxn ang="0">
                  <a:pos x="884" y="485"/>
                </a:cxn>
                <a:cxn ang="0">
                  <a:pos x="792" y="370"/>
                </a:cxn>
                <a:cxn ang="0">
                  <a:pos x="783" y="355"/>
                </a:cxn>
                <a:cxn ang="0">
                  <a:pos x="1663" y="1346"/>
                </a:cxn>
              </a:cxnLst>
              <a:rect l="0" t="0" r="r" b="b"/>
              <a:pathLst>
                <a:path w="1772" h="1580">
                  <a:moveTo>
                    <a:pt x="783" y="355"/>
                  </a:moveTo>
                  <a:lnTo>
                    <a:pt x="756" y="352"/>
                  </a:lnTo>
                  <a:lnTo>
                    <a:pt x="710" y="312"/>
                  </a:lnTo>
                  <a:lnTo>
                    <a:pt x="686" y="212"/>
                  </a:lnTo>
                  <a:lnTo>
                    <a:pt x="672" y="182"/>
                  </a:lnTo>
                  <a:lnTo>
                    <a:pt x="557" y="0"/>
                  </a:lnTo>
                  <a:lnTo>
                    <a:pt x="324" y="54"/>
                  </a:lnTo>
                  <a:lnTo>
                    <a:pt x="302" y="66"/>
                  </a:lnTo>
                  <a:lnTo>
                    <a:pt x="255" y="76"/>
                  </a:lnTo>
                  <a:lnTo>
                    <a:pt x="31" y="212"/>
                  </a:lnTo>
                  <a:lnTo>
                    <a:pt x="55" y="317"/>
                  </a:lnTo>
                  <a:lnTo>
                    <a:pt x="37" y="440"/>
                  </a:lnTo>
                  <a:lnTo>
                    <a:pt x="12" y="453"/>
                  </a:lnTo>
                  <a:lnTo>
                    <a:pt x="0" y="485"/>
                  </a:lnTo>
                  <a:lnTo>
                    <a:pt x="14" y="695"/>
                  </a:lnTo>
                  <a:lnTo>
                    <a:pt x="91" y="789"/>
                  </a:lnTo>
                  <a:lnTo>
                    <a:pt x="96" y="791"/>
                  </a:lnTo>
                  <a:lnTo>
                    <a:pt x="100" y="794"/>
                  </a:lnTo>
                  <a:lnTo>
                    <a:pt x="101" y="795"/>
                  </a:lnTo>
                  <a:lnTo>
                    <a:pt x="102" y="796"/>
                  </a:lnTo>
                  <a:lnTo>
                    <a:pt x="100" y="795"/>
                  </a:lnTo>
                  <a:lnTo>
                    <a:pt x="99" y="795"/>
                  </a:lnTo>
                  <a:lnTo>
                    <a:pt x="96" y="795"/>
                  </a:lnTo>
                  <a:lnTo>
                    <a:pt x="88" y="793"/>
                  </a:lnTo>
                  <a:lnTo>
                    <a:pt x="84" y="792"/>
                  </a:lnTo>
                  <a:lnTo>
                    <a:pt x="81" y="792"/>
                  </a:lnTo>
                  <a:lnTo>
                    <a:pt x="77" y="791"/>
                  </a:lnTo>
                  <a:lnTo>
                    <a:pt x="30" y="745"/>
                  </a:lnTo>
                  <a:lnTo>
                    <a:pt x="5" y="991"/>
                  </a:lnTo>
                  <a:lnTo>
                    <a:pt x="77" y="1044"/>
                  </a:lnTo>
                  <a:lnTo>
                    <a:pt x="80" y="1054"/>
                  </a:lnTo>
                  <a:lnTo>
                    <a:pt x="84" y="1063"/>
                  </a:lnTo>
                  <a:lnTo>
                    <a:pt x="89" y="1068"/>
                  </a:lnTo>
                  <a:lnTo>
                    <a:pt x="96" y="1072"/>
                  </a:lnTo>
                  <a:lnTo>
                    <a:pt x="102" y="1072"/>
                  </a:lnTo>
                  <a:lnTo>
                    <a:pt x="110" y="1070"/>
                  </a:lnTo>
                  <a:lnTo>
                    <a:pt x="118" y="1065"/>
                  </a:lnTo>
                  <a:lnTo>
                    <a:pt x="129" y="1059"/>
                  </a:lnTo>
                  <a:lnTo>
                    <a:pt x="132" y="1059"/>
                  </a:lnTo>
                  <a:lnTo>
                    <a:pt x="209" y="1031"/>
                  </a:lnTo>
                  <a:lnTo>
                    <a:pt x="256" y="1035"/>
                  </a:lnTo>
                  <a:lnTo>
                    <a:pt x="339" y="1102"/>
                  </a:lnTo>
                  <a:lnTo>
                    <a:pt x="379" y="1113"/>
                  </a:lnTo>
                  <a:lnTo>
                    <a:pt x="382" y="1102"/>
                  </a:lnTo>
                  <a:lnTo>
                    <a:pt x="386" y="1095"/>
                  </a:lnTo>
                  <a:lnTo>
                    <a:pt x="397" y="1086"/>
                  </a:lnTo>
                  <a:lnTo>
                    <a:pt x="402" y="1083"/>
                  </a:lnTo>
                  <a:lnTo>
                    <a:pt x="408" y="1084"/>
                  </a:lnTo>
                  <a:lnTo>
                    <a:pt x="423" y="1091"/>
                  </a:lnTo>
                  <a:lnTo>
                    <a:pt x="409" y="1152"/>
                  </a:lnTo>
                  <a:lnTo>
                    <a:pt x="497" y="1182"/>
                  </a:lnTo>
                  <a:lnTo>
                    <a:pt x="552" y="1215"/>
                  </a:lnTo>
                  <a:lnTo>
                    <a:pt x="542" y="1251"/>
                  </a:lnTo>
                  <a:lnTo>
                    <a:pt x="559" y="1284"/>
                  </a:lnTo>
                  <a:lnTo>
                    <a:pt x="601" y="1278"/>
                  </a:lnTo>
                  <a:lnTo>
                    <a:pt x="628" y="1309"/>
                  </a:lnTo>
                  <a:lnTo>
                    <a:pt x="658" y="1281"/>
                  </a:lnTo>
                  <a:lnTo>
                    <a:pt x="712" y="1280"/>
                  </a:lnTo>
                  <a:lnTo>
                    <a:pt x="775" y="1259"/>
                  </a:lnTo>
                  <a:lnTo>
                    <a:pt x="776" y="1259"/>
                  </a:lnTo>
                  <a:lnTo>
                    <a:pt x="779" y="1260"/>
                  </a:lnTo>
                  <a:lnTo>
                    <a:pt x="783" y="1262"/>
                  </a:lnTo>
                  <a:lnTo>
                    <a:pt x="784" y="1262"/>
                  </a:lnTo>
                  <a:lnTo>
                    <a:pt x="786" y="1263"/>
                  </a:lnTo>
                  <a:lnTo>
                    <a:pt x="790" y="1265"/>
                  </a:lnTo>
                  <a:lnTo>
                    <a:pt x="797" y="1267"/>
                  </a:lnTo>
                  <a:lnTo>
                    <a:pt x="803" y="1270"/>
                  </a:lnTo>
                  <a:lnTo>
                    <a:pt x="807" y="1270"/>
                  </a:lnTo>
                  <a:lnTo>
                    <a:pt x="809" y="1270"/>
                  </a:lnTo>
                  <a:lnTo>
                    <a:pt x="811" y="1270"/>
                  </a:lnTo>
                  <a:lnTo>
                    <a:pt x="813" y="1271"/>
                  </a:lnTo>
                  <a:lnTo>
                    <a:pt x="816" y="1271"/>
                  </a:lnTo>
                  <a:lnTo>
                    <a:pt x="820" y="1271"/>
                  </a:lnTo>
                  <a:lnTo>
                    <a:pt x="821" y="1269"/>
                  </a:lnTo>
                  <a:lnTo>
                    <a:pt x="822" y="1267"/>
                  </a:lnTo>
                  <a:lnTo>
                    <a:pt x="822" y="1264"/>
                  </a:lnTo>
                  <a:lnTo>
                    <a:pt x="822" y="1262"/>
                  </a:lnTo>
                  <a:lnTo>
                    <a:pt x="820" y="1258"/>
                  </a:lnTo>
                  <a:lnTo>
                    <a:pt x="819" y="1254"/>
                  </a:lnTo>
                  <a:lnTo>
                    <a:pt x="817" y="1251"/>
                  </a:lnTo>
                  <a:lnTo>
                    <a:pt x="816" y="1249"/>
                  </a:lnTo>
                  <a:lnTo>
                    <a:pt x="814" y="1245"/>
                  </a:lnTo>
                  <a:lnTo>
                    <a:pt x="837" y="1241"/>
                  </a:lnTo>
                  <a:lnTo>
                    <a:pt x="867" y="1286"/>
                  </a:lnTo>
                  <a:lnTo>
                    <a:pt x="912" y="1243"/>
                  </a:lnTo>
                  <a:lnTo>
                    <a:pt x="963" y="1249"/>
                  </a:lnTo>
                  <a:lnTo>
                    <a:pt x="1010" y="1304"/>
                  </a:lnTo>
                  <a:lnTo>
                    <a:pt x="962" y="1332"/>
                  </a:lnTo>
                  <a:lnTo>
                    <a:pt x="953" y="1327"/>
                  </a:lnTo>
                  <a:lnTo>
                    <a:pt x="949" y="1326"/>
                  </a:lnTo>
                  <a:lnTo>
                    <a:pt x="946" y="1327"/>
                  </a:lnTo>
                  <a:lnTo>
                    <a:pt x="937" y="1329"/>
                  </a:lnTo>
                  <a:lnTo>
                    <a:pt x="933" y="1331"/>
                  </a:lnTo>
                  <a:lnTo>
                    <a:pt x="930" y="1335"/>
                  </a:lnTo>
                  <a:lnTo>
                    <a:pt x="895" y="1369"/>
                  </a:lnTo>
                  <a:lnTo>
                    <a:pt x="885" y="1444"/>
                  </a:lnTo>
                  <a:lnTo>
                    <a:pt x="932" y="1478"/>
                  </a:lnTo>
                  <a:lnTo>
                    <a:pt x="965" y="1408"/>
                  </a:lnTo>
                  <a:lnTo>
                    <a:pt x="1032" y="1404"/>
                  </a:lnTo>
                  <a:lnTo>
                    <a:pt x="1033" y="1406"/>
                  </a:lnTo>
                  <a:lnTo>
                    <a:pt x="1036" y="1409"/>
                  </a:lnTo>
                  <a:lnTo>
                    <a:pt x="1040" y="1415"/>
                  </a:lnTo>
                  <a:lnTo>
                    <a:pt x="1043" y="1419"/>
                  </a:lnTo>
                  <a:lnTo>
                    <a:pt x="1047" y="1423"/>
                  </a:lnTo>
                  <a:lnTo>
                    <a:pt x="1049" y="1425"/>
                  </a:lnTo>
                  <a:lnTo>
                    <a:pt x="1053" y="1427"/>
                  </a:lnTo>
                  <a:lnTo>
                    <a:pt x="1059" y="1427"/>
                  </a:lnTo>
                  <a:lnTo>
                    <a:pt x="1060" y="1425"/>
                  </a:lnTo>
                  <a:lnTo>
                    <a:pt x="1062" y="1423"/>
                  </a:lnTo>
                  <a:lnTo>
                    <a:pt x="1066" y="1416"/>
                  </a:lnTo>
                  <a:lnTo>
                    <a:pt x="1069" y="1405"/>
                  </a:lnTo>
                  <a:lnTo>
                    <a:pt x="1069" y="1401"/>
                  </a:lnTo>
                  <a:lnTo>
                    <a:pt x="1069" y="1399"/>
                  </a:lnTo>
                  <a:lnTo>
                    <a:pt x="1069" y="1398"/>
                  </a:lnTo>
                  <a:lnTo>
                    <a:pt x="1070" y="1398"/>
                  </a:lnTo>
                  <a:lnTo>
                    <a:pt x="1072" y="1391"/>
                  </a:lnTo>
                  <a:lnTo>
                    <a:pt x="1082" y="1391"/>
                  </a:lnTo>
                  <a:lnTo>
                    <a:pt x="1092" y="1393"/>
                  </a:lnTo>
                  <a:lnTo>
                    <a:pt x="1098" y="1395"/>
                  </a:lnTo>
                  <a:lnTo>
                    <a:pt x="1103" y="1400"/>
                  </a:lnTo>
                  <a:lnTo>
                    <a:pt x="1103" y="1404"/>
                  </a:lnTo>
                  <a:lnTo>
                    <a:pt x="1102" y="1411"/>
                  </a:lnTo>
                  <a:lnTo>
                    <a:pt x="1097" y="1418"/>
                  </a:lnTo>
                  <a:lnTo>
                    <a:pt x="1091" y="1427"/>
                  </a:lnTo>
                  <a:lnTo>
                    <a:pt x="1117" y="1449"/>
                  </a:lnTo>
                  <a:lnTo>
                    <a:pt x="1252" y="1483"/>
                  </a:lnTo>
                  <a:lnTo>
                    <a:pt x="1232" y="1454"/>
                  </a:lnTo>
                  <a:lnTo>
                    <a:pt x="1237" y="1437"/>
                  </a:lnTo>
                  <a:lnTo>
                    <a:pt x="1245" y="1426"/>
                  </a:lnTo>
                  <a:lnTo>
                    <a:pt x="1254" y="1419"/>
                  </a:lnTo>
                  <a:lnTo>
                    <a:pt x="1268" y="1418"/>
                  </a:lnTo>
                  <a:lnTo>
                    <a:pt x="1324" y="1450"/>
                  </a:lnTo>
                  <a:lnTo>
                    <a:pt x="1303" y="1558"/>
                  </a:lnTo>
                  <a:lnTo>
                    <a:pt x="1351" y="1521"/>
                  </a:lnTo>
                  <a:lnTo>
                    <a:pt x="1408" y="1497"/>
                  </a:lnTo>
                  <a:lnTo>
                    <a:pt x="1420" y="1566"/>
                  </a:lnTo>
                  <a:lnTo>
                    <a:pt x="1412" y="1571"/>
                  </a:lnTo>
                  <a:lnTo>
                    <a:pt x="1409" y="1576"/>
                  </a:lnTo>
                  <a:lnTo>
                    <a:pt x="1408" y="1579"/>
                  </a:lnTo>
                  <a:lnTo>
                    <a:pt x="1410" y="1580"/>
                  </a:lnTo>
                  <a:lnTo>
                    <a:pt x="1413" y="1579"/>
                  </a:lnTo>
                  <a:lnTo>
                    <a:pt x="1421" y="1577"/>
                  </a:lnTo>
                  <a:lnTo>
                    <a:pt x="1430" y="1573"/>
                  </a:lnTo>
                  <a:lnTo>
                    <a:pt x="1442" y="1568"/>
                  </a:lnTo>
                  <a:lnTo>
                    <a:pt x="1448" y="1566"/>
                  </a:lnTo>
                  <a:lnTo>
                    <a:pt x="1448" y="1565"/>
                  </a:lnTo>
                  <a:lnTo>
                    <a:pt x="1449" y="1565"/>
                  </a:lnTo>
                  <a:lnTo>
                    <a:pt x="1452" y="1565"/>
                  </a:lnTo>
                  <a:lnTo>
                    <a:pt x="1456" y="1565"/>
                  </a:lnTo>
                  <a:lnTo>
                    <a:pt x="1461" y="1563"/>
                  </a:lnTo>
                  <a:lnTo>
                    <a:pt x="1466" y="1561"/>
                  </a:lnTo>
                  <a:lnTo>
                    <a:pt x="1470" y="1557"/>
                  </a:lnTo>
                  <a:lnTo>
                    <a:pt x="1473" y="1553"/>
                  </a:lnTo>
                  <a:lnTo>
                    <a:pt x="1475" y="1548"/>
                  </a:lnTo>
                  <a:lnTo>
                    <a:pt x="1477" y="1543"/>
                  </a:lnTo>
                  <a:lnTo>
                    <a:pt x="1504" y="1535"/>
                  </a:lnTo>
                  <a:lnTo>
                    <a:pt x="1530" y="1553"/>
                  </a:lnTo>
                  <a:lnTo>
                    <a:pt x="1581" y="1526"/>
                  </a:lnTo>
                  <a:lnTo>
                    <a:pt x="1664" y="1535"/>
                  </a:lnTo>
                  <a:lnTo>
                    <a:pt x="1688" y="1478"/>
                  </a:lnTo>
                  <a:lnTo>
                    <a:pt x="1666" y="1427"/>
                  </a:lnTo>
                  <a:lnTo>
                    <a:pt x="1713" y="1391"/>
                  </a:lnTo>
                  <a:lnTo>
                    <a:pt x="1698" y="1382"/>
                  </a:lnTo>
                  <a:lnTo>
                    <a:pt x="1688" y="1375"/>
                  </a:lnTo>
                  <a:lnTo>
                    <a:pt x="1682" y="1369"/>
                  </a:lnTo>
                  <a:lnTo>
                    <a:pt x="1681" y="1364"/>
                  </a:lnTo>
                  <a:lnTo>
                    <a:pt x="1683" y="1359"/>
                  </a:lnTo>
                  <a:lnTo>
                    <a:pt x="1689" y="1356"/>
                  </a:lnTo>
                  <a:lnTo>
                    <a:pt x="1700" y="1354"/>
                  </a:lnTo>
                  <a:lnTo>
                    <a:pt x="1716" y="1353"/>
                  </a:lnTo>
                  <a:lnTo>
                    <a:pt x="1736" y="1326"/>
                  </a:lnTo>
                  <a:lnTo>
                    <a:pt x="1711" y="1296"/>
                  </a:lnTo>
                  <a:lnTo>
                    <a:pt x="1717" y="1283"/>
                  </a:lnTo>
                  <a:lnTo>
                    <a:pt x="1772" y="1254"/>
                  </a:lnTo>
                  <a:lnTo>
                    <a:pt x="1729" y="1200"/>
                  </a:lnTo>
                  <a:lnTo>
                    <a:pt x="1623" y="1179"/>
                  </a:lnTo>
                  <a:lnTo>
                    <a:pt x="1615" y="1175"/>
                  </a:lnTo>
                  <a:lnTo>
                    <a:pt x="1608" y="1175"/>
                  </a:lnTo>
                  <a:lnTo>
                    <a:pt x="1602" y="1178"/>
                  </a:lnTo>
                  <a:lnTo>
                    <a:pt x="1597" y="1184"/>
                  </a:lnTo>
                  <a:lnTo>
                    <a:pt x="1589" y="1192"/>
                  </a:lnTo>
                  <a:lnTo>
                    <a:pt x="1586" y="1194"/>
                  </a:lnTo>
                  <a:lnTo>
                    <a:pt x="1584" y="1195"/>
                  </a:lnTo>
                  <a:lnTo>
                    <a:pt x="1582" y="1194"/>
                  </a:lnTo>
                  <a:lnTo>
                    <a:pt x="1581" y="1192"/>
                  </a:lnTo>
                  <a:lnTo>
                    <a:pt x="1580" y="1188"/>
                  </a:lnTo>
                  <a:lnTo>
                    <a:pt x="1581" y="1184"/>
                  </a:lnTo>
                  <a:lnTo>
                    <a:pt x="1617" y="1149"/>
                  </a:lnTo>
                  <a:lnTo>
                    <a:pt x="1656" y="1122"/>
                  </a:lnTo>
                  <a:lnTo>
                    <a:pt x="1620" y="1069"/>
                  </a:lnTo>
                  <a:lnTo>
                    <a:pt x="1573" y="1045"/>
                  </a:lnTo>
                  <a:lnTo>
                    <a:pt x="1556" y="976"/>
                  </a:lnTo>
                  <a:lnTo>
                    <a:pt x="1653" y="909"/>
                  </a:lnTo>
                  <a:lnTo>
                    <a:pt x="1642" y="906"/>
                  </a:lnTo>
                  <a:lnTo>
                    <a:pt x="1635" y="904"/>
                  </a:lnTo>
                  <a:lnTo>
                    <a:pt x="1624" y="898"/>
                  </a:lnTo>
                  <a:lnTo>
                    <a:pt x="1620" y="895"/>
                  </a:lnTo>
                  <a:lnTo>
                    <a:pt x="1616" y="896"/>
                  </a:lnTo>
                  <a:lnTo>
                    <a:pt x="1612" y="900"/>
                  </a:lnTo>
                  <a:lnTo>
                    <a:pt x="1609" y="908"/>
                  </a:lnTo>
                  <a:lnTo>
                    <a:pt x="1604" y="908"/>
                  </a:lnTo>
                  <a:lnTo>
                    <a:pt x="1600" y="909"/>
                  </a:lnTo>
                  <a:lnTo>
                    <a:pt x="1598" y="908"/>
                  </a:lnTo>
                  <a:lnTo>
                    <a:pt x="1597" y="908"/>
                  </a:lnTo>
                  <a:lnTo>
                    <a:pt x="1594" y="908"/>
                  </a:lnTo>
                  <a:lnTo>
                    <a:pt x="1590" y="907"/>
                  </a:lnTo>
                  <a:lnTo>
                    <a:pt x="1586" y="904"/>
                  </a:lnTo>
                  <a:lnTo>
                    <a:pt x="1582" y="901"/>
                  </a:lnTo>
                  <a:lnTo>
                    <a:pt x="1577" y="896"/>
                  </a:lnTo>
                  <a:lnTo>
                    <a:pt x="1575" y="892"/>
                  </a:lnTo>
                  <a:lnTo>
                    <a:pt x="1574" y="890"/>
                  </a:lnTo>
                  <a:lnTo>
                    <a:pt x="1574" y="889"/>
                  </a:lnTo>
                  <a:lnTo>
                    <a:pt x="1598" y="851"/>
                  </a:lnTo>
                  <a:lnTo>
                    <a:pt x="1518" y="803"/>
                  </a:lnTo>
                  <a:lnTo>
                    <a:pt x="1450" y="814"/>
                  </a:lnTo>
                  <a:lnTo>
                    <a:pt x="1438" y="760"/>
                  </a:lnTo>
                  <a:lnTo>
                    <a:pt x="1350" y="773"/>
                  </a:lnTo>
                  <a:lnTo>
                    <a:pt x="1346" y="773"/>
                  </a:lnTo>
                  <a:lnTo>
                    <a:pt x="1343" y="772"/>
                  </a:lnTo>
                  <a:lnTo>
                    <a:pt x="1341" y="770"/>
                  </a:lnTo>
                  <a:lnTo>
                    <a:pt x="1340" y="767"/>
                  </a:lnTo>
                  <a:lnTo>
                    <a:pt x="1336" y="757"/>
                  </a:lnTo>
                  <a:lnTo>
                    <a:pt x="1336" y="750"/>
                  </a:lnTo>
                  <a:lnTo>
                    <a:pt x="1336" y="744"/>
                  </a:lnTo>
                  <a:lnTo>
                    <a:pt x="1340" y="741"/>
                  </a:lnTo>
                  <a:lnTo>
                    <a:pt x="1343" y="737"/>
                  </a:lnTo>
                  <a:lnTo>
                    <a:pt x="1348" y="736"/>
                  </a:lnTo>
                  <a:lnTo>
                    <a:pt x="1354" y="736"/>
                  </a:lnTo>
                  <a:lnTo>
                    <a:pt x="1363" y="738"/>
                  </a:lnTo>
                  <a:lnTo>
                    <a:pt x="1335" y="684"/>
                  </a:lnTo>
                  <a:lnTo>
                    <a:pt x="1408" y="615"/>
                  </a:lnTo>
                  <a:lnTo>
                    <a:pt x="1358" y="546"/>
                  </a:lnTo>
                  <a:lnTo>
                    <a:pt x="1309" y="578"/>
                  </a:lnTo>
                  <a:lnTo>
                    <a:pt x="1317" y="585"/>
                  </a:lnTo>
                  <a:lnTo>
                    <a:pt x="1325" y="591"/>
                  </a:lnTo>
                  <a:lnTo>
                    <a:pt x="1331" y="597"/>
                  </a:lnTo>
                  <a:lnTo>
                    <a:pt x="1334" y="601"/>
                  </a:lnTo>
                  <a:lnTo>
                    <a:pt x="1334" y="602"/>
                  </a:lnTo>
                  <a:lnTo>
                    <a:pt x="1335" y="604"/>
                  </a:lnTo>
                  <a:lnTo>
                    <a:pt x="1333" y="604"/>
                  </a:lnTo>
                  <a:lnTo>
                    <a:pt x="1332" y="604"/>
                  </a:lnTo>
                  <a:lnTo>
                    <a:pt x="1332" y="605"/>
                  </a:lnTo>
                  <a:lnTo>
                    <a:pt x="1330" y="605"/>
                  </a:lnTo>
                  <a:lnTo>
                    <a:pt x="1328" y="606"/>
                  </a:lnTo>
                  <a:lnTo>
                    <a:pt x="1324" y="605"/>
                  </a:lnTo>
                  <a:lnTo>
                    <a:pt x="1320" y="605"/>
                  </a:lnTo>
                  <a:lnTo>
                    <a:pt x="1311" y="603"/>
                  </a:lnTo>
                  <a:lnTo>
                    <a:pt x="1305" y="602"/>
                  </a:lnTo>
                  <a:lnTo>
                    <a:pt x="1288" y="650"/>
                  </a:lnTo>
                  <a:lnTo>
                    <a:pt x="1258" y="610"/>
                  </a:lnTo>
                  <a:lnTo>
                    <a:pt x="1207" y="617"/>
                  </a:lnTo>
                  <a:lnTo>
                    <a:pt x="1184" y="616"/>
                  </a:lnTo>
                  <a:lnTo>
                    <a:pt x="1161" y="620"/>
                  </a:lnTo>
                  <a:lnTo>
                    <a:pt x="1154" y="618"/>
                  </a:lnTo>
                  <a:lnTo>
                    <a:pt x="1149" y="615"/>
                  </a:lnTo>
                  <a:lnTo>
                    <a:pt x="1145" y="610"/>
                  </a:lnTo>
                  <a:lnTo>
                    <a:pt x="1146" y="604"/>
                  </a:lnTo>
                  <a:lnTo>
                    <a:pt x="1094" y="613"/>
                  </a:lnTo>
                  <a:lnTo>
                    <a:pt x="1047" y="589"/>
                  </a:lnTo>
                  <a:lnTo>
                    <a:pt x="1008" y="605"/>
                  </a:lnTo>
                  <a:lnTo>
                    <a:pt x="945" y="565"/>
                  </a:lnTo>
                  <a:lnTo>
                    <a:pt x="908" y="533"/>
                  </a:lnTo>
                  <a:lnTo>
                    <a:pt x="904" y="532"/>
                  </a:lnTo>
                  <a:lnTo>
                    <a:pt x="901" y="533"/>
                  </a:lnTo>
                  <a:lnTo>
                    <a:pt x="897" y="536"/>
                  </a:lnTo>
                  <a:lnTo>
                    <a:pt x="892" y="541"/>
                  </a:lnTo>
                  <a:lnTo>
                    <a:pt x="878" y="514"/>
                  </a:lnTo>
                  <a:lnTo>
                    <a:pt x="881" y="508"/>
                  </a:lnTo>
                  <a:lnTo>
                    <a:pt x="881" y="506"/>
                  </a:lnTo>
                  <a:lnTo>
                    <a:pt x="881" y="505"/>
                  </a:lnTo>
                  <a:lnTo>
                    <a:pt x="882" y="505"/>
                  </a:lnTo>
                  <a:lnTo>
                    <a:pt x="884" y="503"/>
                  </a:lnTo>
                  <a:lnTo>
                    <a:pt x="888" y="493"/>
                  </a:lnTo>
                  <a:lnTo>
                    <a:pt x="887" y="489"/>
                  </a:lnTo>
                  <a:lnTo>
                    <a:pt x="884" y="485"/>
                  </a:lnTo>
                  <a:lnTo>
                    <a:pt x="848" y="445"/>
                  </a:lnTo>
                  <a:lnTo>
                    <a:pt x="913" y="375"/>
                  </a:lnTo>
                  <a:lnTo>
                    <a:pt x="876" y="374"/>
                  </a:lnTo>
                  <a:lnTo>
                    <a:pt x="819" y="355"/>
                  </a:lnTo>
                  <a:lnTo>
                    <a:pt x="792" y="370"/>
                  </a:lnTo>
                  <a:lnTo>
                    <a:pt x="792" y="361"/>
                  </a:lnTo>
                  <a:lnTo>
                    <a:pt x="791" y="356"/>
                  </a:lnTo>
                  <a:lnTo>
                    <a:pt x="789" y="354"/>
                  </a:lnTo>
                  <a:lnTo>
                    <a:pt x="788" y="354"/>
                  </a:lnTo>
                  <a:lnTo>
                    <a:pt x="783" y="355"/>
                  </a:lnTo>
                  <a:close/>
                  <a:moveTo>
                    <a:pt x="1663" y="1346"/>
                  </a:moveTo>
                  <a:lnTo>
                    <a:pt x="1639" y="1414"/>
                  </a:lnTo>
                  <a:lnTo>
                    <a:pt x="1581" y="1439"/>
                  </a:lnTo>
                  <a:lnTo>
                    <a:pt x="1590" y="1377"/>
                  </a:lnTo>
                  <a:lnTo>
                    <a:pt x="1663" y="1346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D9D6B0F4-B2DE-40A4-B525-0221360A9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" y="244"/>
              <a:ext cx="92" cy="114"/>
            </a:xfrm>
            <a:custGeom>
              <a:avLst/>
              <a:gdLst/>
              <a:ahLst/>
              <a:cxnLst>
                <a:cxn ang="0">
                  <a:pos x="0" y="1111"/>
                </a:cxn>
                <a:cxn ang="0">
                  <a:pos x="9" y="1118"/>
                </a:cxn>
                <a:cxn ang="0">
                  <a:pos x="170" y="1145"/>
                </a:cxn>
                <a:cxn ang="0">
                  <a:pos x="205" y="1365"/>
                </a:cxn>
                <a:cxn ang="0">
                  <a:pos x="161" y="1496"/>
                </a:cxn>
                <a:cxn ang="0">
                  <a:pos x="209" y="1503"/>
                </a:cxn>
                <a:cxn ang="0">
                  <a:pos x="226" y="1519"/>
                </a:cxn>
                <a:cxn ang="0">
                  <a:pos x="154" y="1565"/>
                </a:cxn>
                <a:cxn ang="0">
                  <a:pos x="256" y="1650"/>
                </a:cxn>
                <a:cxn ang="0">
                  <a:pos x="332" y="1637"/>
                </a:cxn>
                <a:cxn ang="0">
                  <a:pos x="349" y="1643"/>
                </a:cxn>
                <a:cxn ang="0">
                  <a:pos x="368" y="1632"/>
                </a:cxn>
                <a:cxn ang="0">
                  <a:pos x="584" y="1608"/>
                </a:cxn>
                <a:cxn ang="0">
                  <a:pos x="735" y="1531"/>
                </a:cxn>
                <a:cxn ang="0">
                  <a:pos x="925" y="1465"/>
                </a:cxn>
                <a:cxn ang="0">
                  <a:pos x="1036" y="1471"/>
                </a:cxn>
                <a:cxn ang="0">
                  <a:pos x="1233" y="1399"/>
                </a:cxn>
                <a:cxn ang="0">
                  <a:pos x="1354" y="1195"/>
                </a:cxn>
                <a:cxn ang="0">
                  <a:pos x="1456" y="1075"/>
                </a:cxn>
                <a:cxn ang="0">
                  <a:pos x="1404" y="906"/>
                </a:cxn>
                <a:cxn ang="0">
                  <a:pos x="1454" y="657"/>
                </a:cxn>
                <a:cxn ang="0">
                  <a:pos x="1441" y="367"/>
                </a:cxn>
                <a:cxn ang="0">
                  <a:pos x="1264" y="311"/>
                </a:cxn>
                <a:cxn ang="0">
                  <a:pos x="1149" y="369"/>
                </a:cxn>
                <a:cxn ang="0">
                  <a:pos x="972" y="374"/>
                </a:cxn>
                <a:cxn ang="0">
                  <a:pos x="919" y="193"/>
                </a:cxn>
                <a:cxn ang="0">
                  <a:pos x="808" y="167"/>
                </a:cxn>
                <a:cxn ang="0">
                  <a:pos x="694" y="171"/>
                </a:cxn>
                <a:cxn ang="0">
                  <a:pos x="584" y="150"/>
                </a:cxn>
                <a:cxn ang="0">
                  <a:pos x="586" y="50"/>
                </a:cxn>
                <a:cxn ang="0">
                  <a:pos x="418" y="35"/>
                </a:cxn>
                <a:cxn ang="0">
                  <a:pos x="401" y="160"/>
                </a:cxn>
                <a:cxn ang="0">
                  <a:pos x="450" y="265"/>
                </a:cxn>
                <a:cxn ang="0">
                  <a:pos x="476" y="259"/>
                </a:cxn>
                <a:cxn ang="0">
                  <a:pos x="485" y="267"/>
                </a:cxn>
                <a:cxn ang="0">
                  <a:pos x="486" y="280"/>
                </a:cxn>
                <a:cxn ang="0">
                  <a:pos x="482" y="301"/>
                </a:cxn>
                <a:cxn ang="0">
                  <a:pos x="470" y="391"/>
                </a:cxn>
                <a:cxn ang="0">
                  <a:pos x="432" y="535"/>
                </a:cxn>
                <a:cxn ang="0">
                  <a:pos x="397" y="653"/>
                </a:cxn>
                <a:cxn ang="0">
                  <a:pos x="252" y="689"/>
                </a:cxn>
                <a:cxn ang="0">
                  <a:pos x="238" y="703"/>
                </a:cxn>
                <a:cxn ang="0">
                  <a:pos x="224" y="702"/>
                </a:cxn>
                <a:cxn ang="0">
                  <a:pos x="139" y="776"/>
                </a:cxn>
                <a:cxn ang="0">
                  <a:pos x="72" y="857"/>
                </a:cxn>
                <a:cxn ang="0">
                  <a:pos x="76" y="870"/>
                </a:cxn>
                <a:cxn ang="0">
                  <a:pos x="65" y="869"/>
                </a:cxn>
                <a:cxn ang="0">
                  <a:pos x="46" y="861"/>
                </a:cxn>
                <a:cxn ang="0">
                  <a:pos x="22" y="880"/>
                </a:cxn>
                <a:cxn ang="0">
                  <a:pos x="48" y="1001"/>
                </a:cxn>
                <a:cxn ang="0">
                  <a:pos x="112" y="1027"/>
                </a:cxn>
              </a:cxnLst>
              <a:rect l="0" t="0" r="r" b="b"/>
              <a:pathLst>
                <a:path w="1458" h="1705">
                  <a:moveTo>
                    <a:pt x="5" y="1099"/>
                  </a:moveTo>
                  <a:lnTo>
                    <a:pt x="0" y="1105"/>
                  </a:lnTo>
                  <a:lnTo>
                    <a:pt x="0" y="1111"/>
                  </a:lnTo>
                  <a:lnTo>
                    <a:pt x="2" y="1115"/>
                  </a:lnTo>
                  <a:lnTo>
                    <a:pt x="5" y="1116"/>
                  </a:lnTo>
                  <a:lnTo>
                    <a:pt x="9" y="1118"/>
                  </a:lnTo>
                  <a:lnTo>
                    <a:pt x="59" y="1107"/>
                  </a:lnTo>
                  <a:lnTo>
                    <a:pt x="118" y="1136"/>
                  </a:lnTo>
                  <a:lnTo>
                    <a:pt x="170" y="1145"/>
                  </a:lnTo>
                  <a:lnTo>
                    <a:pt x="229" y="1260"/>
                  </a:lnTo>
                  <a:lnTo>
                    <a:pt x="190" y="1295"/>
                  </a:lnTo>
                  <a:lnTo>
                    <a:pt x="205" y="1365"/>
                  </a:lnTo>
                  <a:lnTo>
                    <a:pt x="256" y="1329"/>
                  </a:lnTo>
                  <a:lnTo>
                    <a:pt x="272" y="1391"/>
                  </a:lnTo>
                  <a:lnTo>
                    <a:pt x="161" y="1496"/>
                  </a:lnTo>
                  <a:lnTo>
                    <a:pt x="210" y="1496"/>
                  </a:lnTo>
                  <a:lnTo>
                    <a:pt x="209" y="1501"/>
                  </a:lnTo>
                  <a:lnTo>
                    <a:pt x="209" y="1503"/>
                  </a:lnTo>
                  <a:lnTo>
                    <a:pt x="214" y="1511"/>
                  </a:lnTo>
                  <a:lnTo>
                    <a:pt x="220" y="1517"/>
                  </a:lnTo>
                  <a:lnTo>
                    <a:pt x="226" y="1519"/>
                  </a:lnTo>
                  <a:lnTo>
                    <a:pt x="236" y="1519"/>
                  </a:lnTo>
                  <a:lnTo>
                    <a:pt x="179" y="1537"/>
                  </a:lnTo>
                  <a:lnTo>
                    <a:pt x="154" y="1565"/>
                  </a:lnTo>
                  <a:lnTo>
                    <a:pt x="159" y="1622"/>
                  </a:lnTo>
                  <a:lnTo>
                    <a:pt x="182" y="1705"/>
                  </a:lnTo>
                  <a:lnTo>
                    <a:pt x="256" y="1650"/>
                  </a:lnTo>
                  <a:lnTo>
                    <a:pt x="335" y="1623"/>
                  </a:lnTo>
                  <a:lnTo>
                    <a:pt x="332" y="1633"/>
                  </a:lnTo>
                  <a:lnTo>
                    <a:pt x="332" y="1637"/>
                  </a:lnTo>
                  <a:lnTo>
                    <a:pt x="334" y="1641"/>
                  </a:lnTo>
                  <a:lnTo>
                    <a:pt x="339" y="1643"/>
                  </a:lnTo>
                  <a:lnTo>
                    <a:pt x="349" y="1643"/>
                  </a:lnTo>
                  <a:lnTo>
                    <a:pt x="360" y="1639"/>
                  </a:lnTo>
                  <a:lnTo>
                    <a:pt x="366" y="1636"/>
                  </a:lnTo>
                  <a:lnTo>
                    <a:pt x="368" y="1632"/>
                  </a:lnTo>
                  <a:lnTo>
                    <a:pt x="368" y="1630"/>
                  </a:lnTo>
                  <a:lnTo>
                    <a:pt x="458" y="1600"/>
                  </a:lnTo>
                  <a:lnTo>
                    <a:pt x="584" y="1608"/>
                  </a:lnTo>
                  <a:lnTo>
                    <a:pt x="633" y="1621"/>
                  </a:lnTo>
                  <a:lnTo>
                    <a:pt x="712" y="1590"/>
                  </a:lnTo>
                  <a:lnTo>
                    <a:pt x="735" y="1531"/>
                  </a:lnTo>
                  <a:lnTo>
                    <a:pt x="852" y="1496"/>
                  </a:lnTo>
                  <a:lnTo>
                    <a:pt x="877" y="1475"/>
                  </a:lnTo>
                  <a:lnTo>
                    <a:pt x="925" y="1465"/>
                  </a:lnTo>
                  <a:lnTo>
                    <a:pt x="914" y="1422"/>
                  </a:lnTo>
                  <a:lnTo>
                    <a:pt x="1010" y="1434"/>
                  </a:lnTo>
                  <a:lnTo>
                    <a:pt x="1036" y="1471"/>
                  </a:lnTo>
                  <a:lnTo>
                    <a:pt x="1176" y="1527"/>
                  </a:lnTo>
                  <a:lnTo>
                    <a:pt x="1187" y="1474"/>
                  </a:lnTo>
                  <a:lnTo>
                    <a:pt x="1233" y="1399"/>
                  </a:lnTo>
                  <a:lnTo>
                    <a:pt x="1242" y="1350"/>
                  </a:lnTo>
                  <a:lnTo>
                    <a:pt x="1327" y="1222"/>
                  </a:lnTo>
                  <a:lnTo>
                    <a:pt x="1354" y="1195"/>
                  </a:lnTo>
                  <a:lnTo>
                    <a:pt x="1394" y="1209"/>
                  </a:lnTo>
                  <a:lnTo>
                    <a:pt x="1458" y="1177"/>
                  </a:lnTo>
                  <a:lnTo>
                    <a:pt x="1456" y="1075"/>
                  </a:lnTo>
                  <a:lnTo>
                    <a:pt x="1434" y="1050"/>
                  </a:lnTo>
                  <a:lnTo>
                    <a:pt x="1421" y="939"/>
                  </a:lnTo>
                  <a:lnTo>
                    <a:pt x="1404" y="906"/>
                  </a:lnTo>
                  <a:lnTo>
                    <a:pt x="1409" y="863"/>
                  </a:lnTo>
                  <a:lnTo>
                    <a:pt x="1401" y="716"/>
                  </a:lnTo>
                  <a:lnTo>
                    <a:pt x="1454" y="657"/>
                  </a:lnTo>
                  <a:lnTo>
                    <a:pt x="1441" y="445"/>
                  </a:lnTo>
                  <a:lnTo>
                    <a:pt x="1431" y="410"/>
                  </a:lnTo>
                  <a:lnTo>
                    <a:pt x="1441" y="367"/>
                  </a:lnTo>
                  <a:lnTo>
                    <a:pt x="1430" y="365"/>
                  </a:lnTo>
                  <a:lnTo>
                    <a:pt x="1391" y="344"/>
                  </a:lnTo>
                  <a:lnTo>
                    <a:pt x="1264" y="311"/>
                  </a:lnTo>
                  <a:lnTo>
                    <a:pt x="1215" y="315"/>
                  </a:lnTo>
                  <a:lnTo>
                    <a:pt x="1207" y="348"/>
                  </a:lnTo>
                  <a:lnTo>
                    <a:pt x="1149" y="369"/>
                  </a:lnTo>
                  <a:lnTo>
                    <a:pt x="1097" y="427"/>
                  </a:lnTo>
                  <a:lnTo>
                    <a:pt x="1019" y="405"/>
                  </a:lnTo>
                  <a:lnTo>
                    <a:pt x="972" y="374"/>
                  </a:lnTo>
                  <a:lnTo>
                    <a:pt x="921" y="274"/>
                  </a:lnTo>
                  <a:lnTo>
                    <a:pt x="929" y="232"/>
                  </a:lnTo>
                  <a:lnTo>
                    <a:pt x="919" y="193"/>
                  </a:lnTo>
                  <a:lnTo>
                    <a:pt x="886" y="149"/>
                  </a:lnTo>
                  <a:lnTo>
                    <a:pt x="846" y="159"/>
                  </a:lnTo>
                  <a:lnTo>
                    <a:pt x="808" y="167"/>
                  </a:lnTo>
                  <a:lnTo>
                    <a:pt x="769" y="171"/>
                  </a:lnTo>
                  <a:lnTo>
                    <a:pt x="732" y="173"/>
                  </a:lnTo>
                  <a:lnTo>
                    <a:pt x="694" y="171"/>
                  </a:lnTo>
                  <a:lnTo>
                    <a:pt x="657" y="167"/>
                  </a:lnTo>
                  <a:lnTo>
                    <a:pt x="620" y="159"/>
                  </a:lnTo>
                  <a:lnTo>
                    <a:pt x="584" y="150"/>
                  </a:lnTo>
                  <a:lnTo>
                    <a:pt x="574" y="148"/>
                  </a:lnTo>
                  <a:lnTo>
                    <a:pt x="549" y="101"/>
                  </a:lnTo>
                  <a:lnTo>
                    <a:pt x="586" y="50"/>
                  </a:lnTo>
                  <a:lnTo>
                    <a:pt x="583" y="0"/>
                  </a:lnTo>
                  <a:lnTo>
                    <a:pt x="483" y="14"/>
                  </a:lnTo>
                  <a:lnTo>
                    <a:pt x="418" y="35"/>
                  </a:lnTo>
                  <a:lnTo>
                    <a:pt x="374" y="80"/>
                  </a:lnTo>
                  <a:lnTo>
                    <a:pt x="380" y="130"/>
                  </a:lnTo>
                  <a:lnTo>
                    <a:pt x="401" y="160"/>
                  </a:lnTo>
                  <a:lnTo>
                    <a:pt x="447" y="200"/>
                  </a:lnTo>
                  <a:lnTo>
                    <a:pt x="411" y="192"/>
                  </a:lnTo>
                  <a:lnTo>
                    <a:pt x="450" y="265"/>
                  </a:lnTo>
                  <a:lnTo>
                    <a:pt x="462" y="260"/>
                  </a:lnTo>
                  <a:lnTo>
                    <a:pt x="473" y="259"/>
                  </a:lnTo>
                  <a:lnTo>
                    <a:pt x="476" y="259"/>
                  </a:lnTo>
                  <a:lnTo>
                    <a:pt x="479" y="261"/>
                  </a:lnTo>
                  <a:lnTo>
                    <a:pt x="481" y="263"/>
                  </a:lnTo>
                  <a:lnTo>
                    <a:pt x="485" y="267"/>
                  </a:lnTo>
                  <a:lnTo>
                    <a:pt x="485" y="270"/>
                  </a:lnTo>
                  <a:lnTo>
                    <a:pt x="486" y="275"/>
                  </a:lnTo>
                  <a:lnTo>
                    <a:pt x="486" y="280"/>
                  </a:lnTo>
                  <a:lnTo>
                    <a:pt x="486" y="287"/>
                  </a:lnTo>
                  <a:lnTo>
                    <a:pt x="483" y="293"/>
                  </a:lnTo>
                  <a:lnTo>
                    <a:pt x="482" y="301"/>
                  </a:lnTo>
                  <a:lnTo>
                    <a:pt x="478" y="320"/>
                  </a:lnTo>
                  <a:lnTo>
                    <a:pt x="475" y="324"/>
                  </a:lnTo>
                  <a:lnTo>
                    <a:pt x="470" y="391"/>
                  </a:lnTo>
                  <a:lnTo>
                    <a:pt x="433" y="439"/>
                  </a:lnTo>
                  <a:lnTo>
                    <a:pt x="456" y="496"/>
                  </a:lnTo>
                  <a:lnTo>
                    <a:pt x="432" y="535"/>
                  </a:lnTo>
                  <a:lnTo>
                    <a:pt x="449" y="568"/>
                  </a:lnTo>
                  <a:lnTo>
                    <a:pt x="408" y="578"/>
                  </a:lnTo>
                  <a:lnTo>
                    <a:pt x="397" y="653"/>
                  </a:lnTo>
                  <a:lnTo>
                    <a:pt x="355" y="672"/>
                  </a:lnTo>
                  <a:lnTo>
                    <a:pt x="290" y="648"/>
                  </a:lnTo>
                  <a:lnTo>
                    <a:pt x="252" y="689"/>
                  </a:lnTo>
                  <a:lnTo>
                    <a:pt x="246" y="695"/>
                  </a:lnTo>
                  <a:lnTo>
                    <a:pt x="241" y="700"/>
                  </a:lnTo>
                  <a:lnTo>
                    <a:pt x="238" y="703"/>
                  </a:lnTo>
                  <a:lnTo>
                    <a:pt x="237" y="704"/>
                  </a:lnTo>
                  <a:lnTo>
                    <a:pt x="230" y="704"/>
                  </a:lnTo>
                  <a:lnTo>
                    <a:pt x="224" y="702"/>
                  </a:lnTo>
                  <a:lnTo>
                    <a:pt x="220" y="699"/>
                  </a:lnTo>
                  <a:lnTo>
                    <a:pt x="155" y="712"/>
                  </a:lnTo>
                  <a:lnTo>
                    <a:pt x="139" y="776"/>
                  </a:lnTo>
                  <a:lnTo>
                    <a:pt x="98" y="776"/>
                  </a:lnTo>
                  <a:lnTo>
                    <a:pt x="67" y="851"/>
                  </a:lnTo>
                  <a:lnTo>
                    <a:pt x="72" y="857"/>
                  </a:lnTo>
                  <a:lnTo>
                    <a:pt x="75" y="863"/>
                  </a:lnTo>
                  <a:lnTo>
                    <a:pt x="76" y="867"/>
                  </a:lnTo>
                  <a:lnTo>
                    <a:pt x="76" y="870"/>
                  </a:lnTo>
                  <a:lnTo>
                    <a:pt x="74" y="871"/>
                  </a:lnTo>
                  <a:lnTo>
                    <a:pt x="71" y="871"/>
                  </a:lnTo>
                  <a:lnTo>
                    <a:pt x="65" y="869"/>
                  </a:lnTo>
                  <a:lnTo>
                    <a:pt x="62" y="867"/>
                  </a:lnTo>
                  <a:lnTo>
                    <a:pt x="60" y="866"/>
                  </a:lnTo>
                  <a:lnTo>
                    <a:pt x="46" y="861"/>
                  </a:lnTo>
                  <a:lnTo>
                    <a:pt x="34" y="864"/>
                  </a:lnTo>
                  <a:lnTo>
                    <a:pt x="25" y="873"/>
                  </a:lnTo>
                  <a:lnTo>
                    <a:pt x="22" y="880"/>
                  </a:lnTo>
                  <a:lnTo>
                    <a:pt x="19" y="889"/>
                  </a:lnTo>
                  <a:lnTo>
                    <a:pt x="55" y="933"/>
                  </a:lnTo>
                  <a:lnTo>
                    <a:pt x="48" y="1001"/>
                  </a:lnTo>
                  <a:lnTo>
                    <a:pt x="90" y="980"/>
                  </a:lnTo>
                  <a:lnTo>
                    <a:pt x="149" y="989"/>
                  </a:lnTo>
                  <a:lnTo>
                    <a:pt x="112" y="1027"/>
                  </a:lnTo>
                  <a:lnTo>
                    <a:pt x="55" y="1028"/>
                  </a:lnTo>
                  <a:lnTo>
                    <a:pt x="5" y="1099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906375D1-2E04-43DE-86D4-AF955EB8B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" y="250"/>
              <a:ext cx="10" cy="11"/>
            </a:xfrm>
            <a:custGeom>
              <a:avLst/>
              <a:gdLst/>
              <a:ahLst/>
              <a:cxnLst>
                <a:cxn ang="0">
                  <a:pos x="149" y="124"/>
                </a:cxn>
                <a:cxn ang="0">
                  <a:pos x="129" y="32"/>
                </a:cxn>
                <a:cxn ang="0">
                  <a:pos x="78" y="0"/>
                </a:cxn>
                <a:cxn ang="0">
                  <a:pos x="0" y="8"/>
                </a:cxn>
                <a:cxn ang="0">
                  <a:pos x="21" y="55"/>
                </a:cxn>
                <a:cxn ang="0">
                  <a:pos x="62" y="112"/>
                </a:cxn>
                <a:cxn ang="0">
                  <a:pos x="68" y="115"/>
                </a:cxn>
                <a:cxn ang="0">
                  <a:pos x="76" y="117"/>
                </a:cxn>
                <a:cxn ang="0">
                  <a:pos x="83" y="116"/>
                </a:cxn>
                <a:cxn ang="0">
                  <a:pos x="92" y="114"/>
                </a:cxn>
                <a:cxn ang="0">
                  <a:pos x="97" y="116"/>
                </a:cxn>
                <a:cxn ang="0">
                  <a:pos x="101" y="119"/>
                </a:cxn>
                <a:cxn ang="0">
                  <a:pos x="106" y="126"/>
                </a:cxn>
                <a:cxn ang="0">
                  <a:pos x="104" y="134"/>
                </a:cxn>
                <a:cxn ang="0">
                  <a:pos x="97" y="145"/>
                </a:cxn>
                <a:cxn ang="0">
                  <a:pos x="99" y="150"/>
                </a:cxn>
                <a:cxn ang="0">
                  <a:pos x="101" y="154"/>
                </a:cxn>
                <a:cxn ang="0">
                  <a:pos x="104" y="157"/>
                </a:cxn>
                <a:cxn ang="0">
                  <a:pos x="106" y="159"/>
                </a:cxn>
                <a:cxn ang="0">
                  <a:pos x="107" y="159"/>
                </a:cxn>
                <a:cxn ang="0">
                  <a:pos x="109" y="158"/>
                </a:cxn>
                <a:cxn ang="0">
                  <a:pos x="111" y="155"/>
                </a:cxn>
                <a:cxn ang="0">
                  <a:pos x="113" y="151"/>
                </a:cxn>
                <a:cxn ang="0">
                  <a:pos x="149" y="124"/>
                </a:cxn>
              </a:cxnLst>
              <a:rect l="0" t="0" r="r" b="b"/>
              <a:pathLst>
                <a:path w="149" h="159">
                  <a:moveTo>
                    <a:pt x="149" y="124"/>
                  </a:moveTo>
                  <a:lnTo>
                    <a:pt x="129" y="32"/>
                  </a:lnTo>
                  <a:lnTo>
                    <a:pt x="78" y="0"/>
                  </a:lnTo>
                  <a:lnTo>
                    <a:pt x="0" y="8"/>
                  </a:lnTo>
                  <a:lnTo>
                    <a:pt x="21" y="55"/>
                  </a:lnTo>
                  <a:lnTo>
                    <a:pt x="62" y="112"/>
                  </a:lnTo>
                  <a:lnTo>
                    <a:pt x="68" y="115"/>
                  </a:lnTo>
                  <a:lnTo>
                    <a:pt x="76" y="117"/>
                  </a:lnTo>
                  <a:lnTo>
                    <a:pt x="83" y="116"/>
                  </a:lnTo>
                  <a:lnTo>
                    <a:pt x="92" y="114"/>
                  </a:lnTo>
                  <a:lnTo>
                    <a:pt x="97" y="116"/>
                  </a:lnTo>
                  <a:lnTo>
                    <a:pt x="101" y="119"/>
                  </a:lnTo>
                  <a:lnTo>
                    <a:pt x="106" y="126"/>
                  </a:lnTo>
                  <a:lnTo>
                    <a:pt x="104" y="134"/>
                  </a:lnTo>
                  <a:lnTo>
                    <a:pt x="97" y="145"/>
                  </a:lnTo>
                  <a:lnTo>
                    <a:pt x="99" y="150"/>
                  </a:lnTo>
                  <a:lnTo>
                    <a:pt x="101" y="154"/>
                  </a:lnTo>
                  <a:lnTo>
                    <a:pt x="104" y="157"/>
                  </a:lnTo>
                  <a:lnTo>
                    <a:pt x="106" y="159"/>
                  </a:lnTo>
                  <a:lnTo>
                    <a:pt x="107" y="159"/>
                  </a:lnTo>
                  <a:lnTo>
                    <a:pt x="109" y="158"/>
                  </a:lnTo>
                  <a:lnTo>
                    <a:pt x="111" y="155"/>
                  </a:lnTo>
                  <a:lnTo>
                    <a:pt x="113" y="151"/>
                  </a:lnTo>
                  <a:lnTo>
                    <a:pt x="149" y="1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59407A6C-BFD0-4EA2-AF2D-F765F794C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" y="135"/>
              <a:ext cx="79" cy="138"/>
            </a:xfrm>
            <a:custGeom>
              <a:avLst/>
              <a:gdLst/>
              <a:ahLst/>
              <a:cxnLst>
                <a:cxn ang="0">
                  <a:pos x="106" y="20"/>
                </a:cxn>
                <a:cxn ang="0">
                  <a:pos x="47" y="308"/>
                </a:cxn>
                <a:cxn ang="0">
                  <a:pos x="102" y="482"/>
                </a:cxn>
                <a:cxn ang="0">
                  <a:pos x="147" y="570"/>
                </a:cxn>
                <a:cxn ang="0">
                  <a:pos x="168" y="575"/>
                </a:cxn>
                <a:cxn ang="0">
                  <a:pos x="169" y="576"/>
                </a:cxn>
                <a:cxn ang="0">
                  <a:pos x="155" y="572"/>
                </a:cxn>
                <a:cxn ang="0">
                  <a:pos x="244" y="650"/>
                </a:cxn>
                <a:cxn ang="0">
                  <a:pos x="224" y="653"/>
                </a:cxn>
                <a:cxn ang="0">
                  <a:pos x="317" y="819"/>
                </a:cxn>
                <a:cxn ang="0">
                  <a:pos x="359" y="819"/>
                </a:cxn>
                <a:cxn ang="0">
                  <a:pos x="319" y="1076"/>
                </a:cxn>
                <a:cxn ang="0">
                  <a:pos x="320" y="1088"/>
                </a:cxn>
                <a:cxn ang="0">
                  <a:pos x="343" y="1173"/>
                </a:cxn>
                <a:cxn ang="0">
                  <a:pos x="368" y="1143"/>
                </a:cxn>
                <a:cxn ang="0">
                  <a:pos x="354" y="1355"/>
                </a:cxn>
                <a:cxn ang="0">
                  <a:pos x="363" y="1617"/>
                </a:cxn>
                <a:cxn ang="0">
                  <a:pos x="562" y="1788"/>
                </a:cxn>
                <a:cxn ang="0">
                  <a:pos x="343" y="1826"/>
                </a:cxn>
                <a:cxn ang="0">
                  <a:pos x="521" y="2060"/>
                </a:cxn>
                <a:cxn ang="0">
                  <a:pos x="815" y="1977"/>
                </a:cxn>
                <a:cxn ang="0">
                  <a:pos x="1018" y="1994"/>
                </a:cxn>
                <a:cxn ang="0">
                  <a:pos x="1032" y="2009"/>
                </a:cxn>
                <a:cxn ang="0">
                  <a:pos x="1040" y="2022"/>
                </a:cxn>
                <a:cxn ang="0">
                  <a:pos x="1246" y="1827"/>
                </a:cxn>
                <a:cxn ang="0">
                  <a:pos x="1166" y="1664"/>
                </a:cxn>
                <a:cxn ang="0">
                  <a:pos x="1137" y="1643"/>
                </a:cxn>
                <a:cxn ang="0">
                  <a:pos x="1169" y="1591"/>
                </a:cxn>
                <a:cxn ang="0">
                  <a:pos x="1005" y="1565"/>
                </a:cxn>
                <a:cxn ang="0">
                  <a:pos x="994" y="1583"/>
                </a:cxn>
                <a:cxn ang="0">
                  <a:pos x="974" y="1582"/>
                </a:cxn>
                <a:cxn ang="0">
                  <a:pos x="957" y="1577"/>
                </a:cxn>
                <a:cxn ang="0">
                  <a:pos x="904" y="1573"/>
                </a:cxn>
                <a:cxn ang="0">
                  <a:pos x="871" y="1562"/>
                </a:cxn>
                <a:cxn ang="0">
                  <a:pos x="860" y="1522"/>
                </a:cxn>
                <a:cxn ang="0">
                  <a:pos x="889" y="1422"/>
                </a:cxn>
                <a:cxn ang="0">
                  <a:pos x="919" y="1393"/>
                </a:cxn>
                <a:cxn ang="0">
                  <a:pos x="896" y="1339"/>
                </a:cxn>
                <a:cxn ang="0">
                  <a:pos x="916" y="1293"/>
                </a:cxn>
                <a:cxn ang="0">
                  <a:pos x="1124" y="1183"/>
                </a:cxn>
                <a:cxn ang="0">
                  <a:pos x="1140" y="1165"/>
                </a:cxn>
                <a:cxn ang="0">
                  <a:pos x="1118" y="1154"/>
                </a:cxn>
                <a:cxn ang="0">
                  <a:pos x="1123" y="1131"/>
                </a:cxn>
                <a:cxn ang="0">
                  <a:pos x="1127" y="1017"/>
                </a:cxn>
                <a:cxn ang="0">
                  <a:pos x="978" y="890"/>
                </a:cxn>
                <a:cxn ang="0">
                  <a:pos x="868" y="764"/>
                </a:cxn>
                <a:cxn ang="0">
                  <a:pos x="875" y="767"/>
                </a:cxn>
                <a:cxn ang="0">
                  <a:pos x="866" y="750"/>
                </a:cxn>
                <a:cxn ang="0">
                  <a:pos x="875" y="694"/>
                </a:cxn>
                <a:cxn ang="0">
                  <a:pos x="785" y="531"/>
                </a:cxn>
                <a:cxn ang="0">
                  <a:pos x="729" y="262"/>
                </a:cxn>
                <a:cxn ang="0">
                  <a:pos x="752" y="90"/>
                </a:cxn>
                <a:cxn ang="0">
                  <a:pos x="524" y="76"/>
                </a:cxn>
                <a:cxn ang="0">
                  <a:pos x="455" y="139"/>
                </a:cxn>
              </a:cxnLst>
              <a:rect l="0" t="0" r="r" b="b"/>
              <a:pathLst>
                <a:path w="1258" h="2060">
                  <a:moveTo>
                    <a:pt x="375" y="147"/>
                  </a:moveTo>
                  <a:lnTo>
                    <a:pt x="348" y="125"/>
                  </a:lnTo>
                  <a:lnTo>
                    <a:pt x="246" y="89"/>
                  </a:lnTo>
                  <a:lnTo>
                    <a:pt x="139" y="65"/>
                  </a:lnTo>
                  <a:lnTo>
                    <a:pt x="106" y="20"/>
                  </a:lnTo>
                  <a:lnTo>
                    <a:pt x="14" y="0"/>
                  </a:lnTo>
                  <a:lnTo>
                    <a:pt x="0" y="73"/>
                  </a:lnTo>
                  <a:lnTo>
                    <a:pt x="87" y="123"/>
                  </a:lnTo>
                  <a:lnTo>
                    <a:pt x="104" y="253"/>
                  </a:lnTo>
                  <a:lnTo>
                    <a:pt x="47" y="308"/>
                  </a:lnTo>
                  <a:lnTo>
                    <a:pt x="82" y="350"/>
                  </a:lnTo>
                  <a:lnTo>
                    <a:pt x="84" y="386"/>
                  </a:lnTo>
                  <a:lnTo>
                    <a:pt x="89" y="421"/>
                  </a:lnTo>
                  <a:lnTo>
                    <a:pt x="94" y="452"/>
                  </a:lnTo>
                  <a:lnTo>
                    <a:pt x="102" y="482"/>
                  </a:lnTo>
                  <a:lnTo>
                    <a:pt x="109" y="507"/>
                  </a:lnTo>
                  <a:lnTo>
                    <a:pt x="120" y="531"/>
                  </a:lnTo>
                  <a:lnTo>
                    <a:pt x="130" y="551"/>
                  </a:lnTo>
                  <a:lnTo>
                    <a:pt x="143" y="570"/>
                  </a:lnTo>
                  <a:lnTo>
                    <a:pt x="147" y="570"/>
                  </a:lnTo>
                  <a:lnTo>
                    <a:pt x="158" y="572"/>
                  </a:lnTo>
                  <a:lnTo>
                    <a:pt x="159" y="572"/>
                  </a:lnTo>
                  <a:lnTo>
                    <a:pt x="161" y="573"/>
                  </a:lnTo>
                  <a:lnTo>
                    <a:pt x="166" y="575"/>
                  </a:lnTo>
                  <a:lnTo>
                    <a:pt x="168" y="575"/>
                  </a:lnTo>
                  <a:lnTo>
                    <a:pt x="170" y="576"/>
                  </a:lnTo>
                  <a:lnTo>
                    <a:pt x="171" y="576"/>
                  </a:lnTo>
                  <a:lnTo>
                    <a:pt x="172" y="577"/>
                  </a:lnTo>
                  <a:lnTo>
                    <a:pt x="170" y="576"/>
                  </a:lnTo>
                  <a:lnTo>
                    <a:pt x="169" y="576"/>
                  </a:lnTo>
                  <a:lnTo>
                    <a:pt x="167" y="575"/>
                  </a:lnTo>
                  <a:lnTo>
                    <a:pt x="166" y="575"/>
                  </a:lnTo>
                  <a:lnTo>
                    <a:pt x="163" y="575"/>
                  </a:lnTo>
                  <a:lnTo>
                    <a:pt x="159" y="573"/>
                  </a:lnTo>
                  <a:lnTo>
                    <a:pt x="155" y="572"/>
                  </a:lnTo>
                  <a:lnTo>
                    <a:pt x="143" y="570"/>
                  </a:lnTo>
                  <a:lnTo>
                    <a:pt x="216" y="653"/>
                  </a:lnTo>
                  <a:lnTo>
                    <a:pt x="228" y="651"/>
                  </a:lnTo>
                  <a:lnTo>
                    <a:pt x="238" y="650"/>
                  </a:lnTo>
                  <a:lnTo>
                    <a:pt x="244" y="650"/>
                  </a:lnTo>
                  <a:lnTo>
                    <a:pt x="248" y="650"/>
                  </a:lnTo>
                  <a:lnTo>
                    <a:pt x="247" y="650"/>
                  </a:lnTo>
                  <a:lnTo>
                    <a:pt x="242" y="650"/>
                  </a:lnTo>
                  <a:lnTo>
                    <a:pt x="235" y="651"/>
                  </a:lnTo>
                  <a:lnTo>
                    <a:pt x="224" y="653"/>
                  </a:lnTo>
                  <a:lnTo>
                    <a:pt x="278" y="728"/>
                  </a:lnTo>
                  <a:lnTo>
                    <a:pt x="257" y="722"/>
                  </a:lnTo>
                  <a:lnTo>
                    <a:pt x="310" y="843"/>
                  </a:lnTo>
                  <a:lnTo>
                    <a:pt x="312" y="829"/>
                  </a:lnTo>
                  <a:lnTo>
                    <a:pt x="317" y="819"/>
                  </a:lnTo>
                  <a:lnTo>
                    <a:pt x="322" y="812"/>
                  </a:lnTo>
                  <a:lnTo>
                    <a:pt x="330" y="810"/>
                  </a:lnTo>
                  <a:lnTo>
                    <a:pt x="337" y="809"/>
                  </a:lnTo>
                  <a:lnTo>
                    <a:pt x="348" y="813"/>
                  </a:lnTo>
                  <a:lnTo>
                    <a:pt x="359" y="819"/>
                  </a:lnTo>
                  <a:lnTo>
                    <a:pt x="371" y="830"/>
                  </a:lnTo>
                  <a:lnTo>
                    <a:pt x="329" y="854"/>
                  </a:lnTo>
                  <a:lnTo>
                    <a:pt x="342" y="974"/>
                  </a:lnTo>
                  <a:lnTo>
                    <a:pt x="319" y="1071"/>
                  </a:lnTo>
                  <a:lnTo>
                    <a:pt x="319" y="1076"/>
                  </a:lnTo>
                  <a:lnTo>
                    <a:pt x="319" y="1078"/>
                  </a:lnTo>
                  <a:lnTo>
                    <a:pt x="319" y="1079"/>
                  </a:lnTo>
                  <a:lnTo>
                    <a:pt x="320" y="1081"/>
                  </a:lnTo>
                  <a:lnTo>
                    <a:pt x="320" y="1085"/>
                  </a:lnTo>
                  <a:lnTo>
                    <a:pt x="320" y="1088"/>
                  </a:lnTo>
                  <a:lnTo>
                    <a:pt x="319" y="1088"/>
                  </a:lnTo>
                  <a:lnTo>
                    <a:pt x="319" y="1089"/>
                  </a:lnTo>
                  <a:lnTo>
                    <a:pt x="317" y="1087"/>
                  </a:lnTo>
                  <a:lnTo>
                    <a:pt x="315" y="1083"/>
                  </a:lnTo>
                  <a:lnTo>
                    <a:pt x="343" y="1173"/>
                  </a:lnTo>
                  <a:lnTo>
                    <a:pt x="370" y="1127"/>
                  </a:lnTo>
                  <a:lnTo>
                    <a:pt x="385" y="1135"/>
                  </a:lnTo>
                  <a:lnTo>
                    <a:pt x="381" y="1136"/>
                  </a:lnTo>
                  <a:lnTo>
                    <a:pt x="374" y="1139"/>
                  </a:lnTo>
                  <a:lnTo>
                    <a:pt x="368" y="1143"/>
                  </a:lnTo>
                  <a:lnTo>
                    <a:pt x="368" y="1204"/>
                  </a:lnTo>
                  <a:lnTo>
                    <a:pt x="359" y="1192"/>
                  </a:lnTo>
                  <a:lnTo>
                    <a:pt x="354" y="1307"/>
                  </a:lnTo>
                  <a:lnTo>
                    <a:pt x="361" y="1294"/>
                  </a:lnTo>
                  <a:lnTo>
                    <a:pt x="354" y="1355"/>
                  </a:lnTo>
                  <a:lnTo>
                    <a:pt x="354" y="1307"/>
                  </a:lnTo>
                  <a:lnTo>
                    <a:pt x="285" y="1443"/>
                  </a:lnTo>
                  <a:lnTo>
                    <a:pt x="326" y="1470"/>
                  </a:lnTo>
                  <a:lnTo>
                    <a:pt x="321" y="1594"/>
                  </a:lnTo>
                  <a:lnTo>
                    <a:pt x="363" y="1617"/>
                  </a:lnTo>
                  <a:lnTo>
                    <a:pt x="397" y="1694"/>
                  </a:lnTo>
                  <a:lnTo>
                    <a:pt x="452" y="1741"/>
                  </a:lnTo>
                  <a:lnTo>
                    <a:pt x="541" y="1686"/>
                  </a:lnTo>
                  <a:lnTo>
                    <a:pt x="507" y="1748"/>
                  </a:lnTo>
                  <a:lnTo>
                    <a:pt x="562" y="1788"/>
                  </a:lnTo>
                  <a:lnTo>
                    <a:pt x="483" y="1770"/>
                  </a:lnTo>
                  <a:lnTo>
                    <a:pt x="448" y="1794"/>
                  </a:lnTo>
                  <a:lnTo>
                    <a:pt x="376" y="1799"/>
                  </a:lnTo>
                  <a:lnTo>
                    <a:pt x="310" y="1782"/>
                  </a:lnTo>
                  <a:lnTo>
                    <a:pt x="343" y="1826"/>
                  </a:lnTo>
                  <a:lnTo>
                    <a:pt x="353" y="1865"/>
                  </a:lnTo>
                  <a:lnTo>
                    <a:pt x="345" y="1907"/>
                  </a:lnTo>
                  <a:lnTo>
                    <a:pt x="396" y="2007"/>
                  </a:lnTo>
                  <a:lnTo>
                    <a:pt x="443" y="2038"/>
                  </a:lnTo>
                  <a:lnTo>
                    <a:pt x="521" y="2060"/>
                  </a:lnTo>
                  <a:lnTo>
                    <a:pt x="573" y="2002"/>
                  </a:lnTo>
                  <a:lnTo>
                    <a:pt x="631" y="1981"/>
                  </a:lnTo>
                  <a:lnTo>
                    <a:pt x="639" y="1948"/>
                  </a:lnTo>
                  <a:lnTo>
                    <a:pt x="688" y="1944"/>
                  </a:lnTo>
                  <a:lnTo>
                    <a:pt x="815" y="1977"/>
                  </a:lnTo>
                  <a:lnTo>
                    <a:pt x="854" y="1998"/>
                  </a:lnTo>
                  <a:lnTo>
                    <a:pt x="865" y="2000"/>
                  </a:lnTo>
                  <a:lnTo>
                    <a:pt x="946" y="2032"/>
                  </a:lnTo>
                  <a:lnTo>
                    <a:pt x="1006" y="1997"/>
                  </a:lnTo>
                  <a:lnTo>
                    <a:pt x="1018" y="1994"/>
                  </a:lnTo>
                  <a:lnTo>
                    <a:pt x="1022" y="1994"/>
                  </a:lnTo>
                  <a:lnTo>
                    <a:pt x="1026" y="1996"/>
                  </a:lnTo>
                  <a:lnTo>
                    <a:pt x="1028" y="1997"/>
                  </a:lnTo>
                  <a:lnTo>
                    <a:pt x="1031" y="2000"/>
                  </a:lnTo>
                  <a:lnTo>
                    <a:pt x="1032" y="2009"/>
                  </a:lnTo>
                  <a:lnTo>
                    <a:pt x="1033" y="2014"/>
                  </a:lnTo>
                  <a:lnTo>
                    <a:pt x="1033" y="2015"/>
                  </a:lnTo>
                  <a:lnTo>
                    <a:pt x="1034" y="2017"/>
                  </a:lnTo>
                  <a:lnTo>
                    <a:pt x="1036" y="2020"/>
                  </a:lnTo>
                  <a:lnTo>
                    <a:pt x="1040" y="2022"/>
                  </a:lnTo>
                  <a:lnTo>
                    <a:pt x="1103" y="2022"/>
                  </a:lnTo>
                  <a:lnTo>
                    <a:pt x="1119" y="1991"/>
                  </a:lnTo>
                  <a:lnTo>
                    <a:pt x="1207" y="1925"/>
                  </a:lnTo>
                  <a:lnTo>
                    <a:pt x="1234" y="1868"/>
                  </a:lnTo>
                  <a:lnTo>
                    <a:pt x="1246" y="1827"/>
                  </a:lnTo>
                  <a:lnTo>
                    <a:pt x="1215" y="1777"/>
                  </a:lnTo>
                  <a:lnTo>
                    <a:pt x="1258" y="1743"/>
                  </a:lnTo>
                  <a:lnTo>
                    <a:pt x="1182" y="1669"/>
                  </a:lnTo>
                  <a:lnTo>
                    <a:pt x="1180" y="1666"/>
                  </a:lnTo>
                  <a:lnTo>
                    <a:pt x="1166" y="1664"/>
                  </a:lnTo>
                  <a:lnTo>
                    <a:pt x="1155" y="1662"/>
                  </a:lnTo>
                  <a:lnTo>
                    <a:pt x="1147" y="1658"/>
                  </a:lnTo>
                  <a:lnTo>
                    <a:pt x="1141" y="1654"/>
                  </a:lnTo>
                  <a:lnTo>
                    <a:pt x="1138" y="1647"/>
                  </a:lnTo>
                  <a:lnTo>
                    <a:pt x="1137" y="1643"/>
                  </a:lnTo>
                  <a:lnTo>
                    <a:pt x="1138" y="1640"/>
                  </a:lnTo>
                  <a:lnTo>
                    <a:pt x="1138" y="1635"/>
                  </a:lnTo>
                  <a:lnTo>
                    <a:pt x="1140" y="1631"/>
                  </a:lnTo>
                  <a:lnTo>
                    <a:pt x="1146" y="1622"/>
                  </a:lnTo>
                  <a:lnTo>
                    <a:pt x="1169" y="1591"/>
                  </a:lnTo>
                  <a:lnTo>
                    <a:pt x="1102" y="1614"/>
                  </a:lnTo>
                  <a:lnTo>
                    <a:pt x="1006" y="1562"/>
                  </a:lnTo>
                  <a:lnTo>
                    <a:pt x="1005" y="1562"/>
                  </a:lnTo>
                  <a:lnTo>
                    <a:pt x="1005" y="1563"/>
                  </a:lnTo>
                  <a:lnTo>
                    <a:pt x="1005" y="1565"/>
                  </a:lnTo>
                  <a:lnTo>
                    <a:pt x="1005" y="1569"/>
                  </a:lnTo>
                  <a:lnTo>
                    <a:pt x="1004" y="1575"/>
                  </a:lnTo>
                  <a:lnTo>
                    <a:pt x="1001" y="1579"/>
                  </a:lnTo>
                  <a:lnTo>
                    <a:pt x="998" y="1583"/>
                  </a:lnTo>
                  <a:lnTo>
                    <a:pt x="994" y="1583"/>
                  </a:lnTo>
                  <a:lnTo>
                    <a:pt x="992" y="1584"/>
                  </a:lnTo>
                  <a:lnTo>
                    <a:pt x="989" y="1584"/>
                  </a:lnTo>
                  <a:lnTo>
                    <a:pt x="987" y="1585"/>
                  </a:lnTo>
                  <a:lnTo>
                    <a:pt x="980" y="1584"/>
                  </a:lnTo>
                  <a:lnTo>
                    <a:pt x="974" y="1582"/>
                  </a:lnTo>
                  <a:lnTo>
                    <a:pt x="970" y="1580"/>
                  </a:lnTo>
                  <a:lnTo>
                    <a:pt x="968" y="1579"/>
                  </a:lnTo>
                  <a:lnTo>
                    <a:pt x="967" y="1579"/>
                  </a:lnTo>
                  <a:lnTo>
                    <a:pt x="964" y="1579"/>
                  </a:lnTo>
                  <a:lnTo>
                    <a:pt x="957" y="1577"/>
                  </a:lnTo>
                  <a:lnTo>
                    <a:pt x="950" y="1577"/>
                  </a:lnTo>
                  <a:lnTo>
                    <a:pt x="920" y="1562"/>
                  </a:lnTo>
                  <a:lnTo>
                    <a:pt x="913" y="1567"/>
                  </a:lnTo>
                  <a:lnTo>
                    <a:pt x="909" y="1571"/>
                  </a:lnTo>
                  <a:lnTo>
                    <a:pt x="904" y="1573"/>
                  </a:lnTo>
                  <a:lnTo>
                    <a:pt x="899" y="1575"/>
                  </a:lnTo>
                  <a:lnTo>
                    <a:pt x="893" y="1575"/>
                  </a:lnTo>
                  <a:lnTo>
                    <a:pt x="889" y="1574"/>
                  </a:lnTo>
                  <a:lnTo>
                    <a:pt x="878" y="1568"/>
                  </a:lnTo>
                  <a:lnTo>
                    <a:pt x="871" y="1562"/>
                  </a:lnTo>
                  <a:lnTo>
                    <a:pt x="866" y="1557"/>
                  </a:lnTo>
                  <a:lnTo>
                    <a:pt x="862" y="1551"/>
                  </a:lnTo>
                  <a:lnTo>
                    <a:pt x="860" y="1546"/>
                  </a:lnTo>
                  <a:lnTo>
                    <a:pt x="858" y="1534"/>
                  </a:lnTo>
                  <a:lnTo>
                    <a:pt x="860" y="1522"/>
                  </a:lnTo>
                  <a:lnTo>
                    <a:pt x="795" y="1477"/>
                  </a:lnTo>
                  <a:lnTo>
                    <a:pt x="839" y="1454"/>
                  </a:lnTo>
                  <a:lnTo>
                    <a:pt x="877" y="1413"/>
                  </a:lnTo>
                  <a:lnTo>
                    <a:pt x="882" y="1419"/>
                  </a:lnTo>
                  <a:lnTo>
                    <a:pt x="889" y="1422"/>
                  </a:lnTo>
                  <a:lnTo>
                    <a:pt x="895" y="1421"/>
                  </a:lnTo>
                  <a:lnTo>
                    <a:pt x="902" y="1417"/>
                  </a:lnTo>
                  <a:lnTo>
                    <a:pt x="912" y="1405"/>
                  </a:lnTo>
                  <a:lnTo>
                    <a:pt x="916" y="1397"/>
                  </a:lnTo>
                  <a:lnTo>
                    <a:pt x="919" y="1393"/>
                  </a:lnTo>
                  <a:lnTo>
                    <a:pt x="920" y="1391"/>
                  </a:lnTo>
                  <a:lnTo>
                    <a:pt x="922" y="1390"/>
                  </a:lnTo>
                  <a:lnTo>
                    <a:pt x="924" y="1384"/>
                  </a:lnTo>
                  <a:lnTo>
                    <a:pt x="966" y="1341"/>
                  </a:lnTo>
                  <a:lnTo>
                    <a:pt x="896" y="1339"/>
                  </a:lnTo>
                  <a:lnTo>
                    <a:pt x="906" y="1299"/>
                  </a:lnTo>
                  <a:lnTo>
                    <a:pt x="909" y="1298"/>
                  </a:lnTo>
                  <a:lnTo>
                    <a:pt x="911" y="1299"/>
                  </a:lnTo>
                  <a:lnTo>
                    <a:pt x="915" y="1295"/>
                  </a:lnTo>
                  <a:lnTo>
                    <a:pt x="916" y="1293"/>
                  </a:lnTo>
                  <a:lnTo>
                    <a:pt x="919" y="1292"/>
                  </a:lnTo>
                  <a:lnTo>
                    <a:pt x="921" y="1280"/>
                  </a:lnTo>
                  <a:lnTo>
                    <a:pt x="987" y="1297"/>
                  </a:lnTo>
                  <a:lnTo>
                    <a:pt x="1118" y="1187"/>
                  </a:lnTo>
                  <a:lnTo>
                    <a:pt x="1124" y="1183"/>
                  </a:lnTo>
                  <a:lnTo>
                    <a:pt x="1130" y="1180"/>
                  </a:lnTo>
                  <a:lnTo>
                    <a:pt x="1134" y="1177"/>
                  </a:lnTo>
                  <a:lnTo>
                    <a:pt x="1137" y="1175"/>
                  </a:lnTo>
                  <a:lnTo>
                    <a:pt x="1139" y="1169"/>
                  </a:lnTo>
                  <a:lnTo>
                    <a:pt x="1140" y="1165"/>
                  </a:lnTo>
                  <a:lnTo>
                    <a:pt x="1137" y="1162"/>
                  </a:lnTo>
                  <a:lnTo>
                    <a:pt x="1133" y="1160"/>
                  </a:lnTo>
                  <a:lnTo>
                    <a:pt x="1130" y="1160"/>
                  </a:lnTo>
                  <a:lnTo>
                    <a:pt x="1122" y="1157"/>
                  </a:lnTo>
                  <a:lnTo>
                    <a:pt x="1118" y="1154"/>
                  </a:lnTo>
                  <a:lnTo>
                    <a:pt x="1115" y="1150"/>
                  </a:lnTo>
                  <a:lnTo>
                    <a:pt x="1115" y="1147"/>
                  </a:lnTo>
                  <a:lnTo>
                    <a:pt x="1115" y="1142"/>
                  </a:lnTo>
                  <a:lnTo>
                    <a:pt x="1118" y="1137"/>
                  </a:lnTo>
                  <a:lnTo>
                    <a:pt x="1123" y="1131"/>
                  </a:lnTo>
                  <a:lnTo>
                    <a:pt x="1131" y="1126"/>
                  </a:lnTo>
                  <a:lnTo>
                    <a:pt x="1139" y="1118"/>
                  </a:lnTo>
                  <a:lnTo>
                    <a:pt x="1136" y="1046"/>
                  </a:lnTo>
                  <a:lnTo>
                    <a:pt x="1082" y="1056"/>
                  </a:lnTo>
                  <a:lnTo>
                    <a:pt x="1127" y="1017"/>
                  </a:lnTo>
                  <a:lnTo>
                    <a:pt x="1052" y="954"/>
                  </a:lnTo>
                  <a:lnTo>
                    <a:pt x="1127" y="899"/>
                  </a:lnTo>
                  <a:lnTo>
                    <a:pt x="1089" y="851"/>
                  </a:lnTo>
                  <a:lnTo>
                    <a:pt x="1036" y="909"/>
                  </a:lnTo>
                  <a:lnTo>
                    <a:pt x="978" y="890"/>
                  </a:lnTo>
                  <a:lnTo>
                    <a:pt x="952" y="850"/>
                  </a:lnTo>
                  <a:lnTo>
                    <a:pt x="861" y="765"/>
                  </a:lnTo>
                  <a:lnTo>
                    <a:pt x="863" y="763"/>
                  </a:lnTo>
                  <a:lnTo>
                    <a:pt x="866" y="763"/>
                  </a:lnTo>
                  <a:lnTo>
                    <a:pt x="868" y="764"/>
                  </a:lnTo>
                  <a:lnTo>
                    <a:pt x="872" y="767"/>
                  </a:lnTo>
                  <a:lnTo>
                    <a:pt x="872" y="768"/>
                  </a:lnTo>
                  <a:lnTo>
                    <a:pt x="873" y="769"/>
                  </a:lnTo>
                  <a:lnTo>
                    <a:pt x="875" y="770"/>
                  </a:lnTo>
                  <a:lnTo>
                    <a:pt x="875" y="767"/>
                  </a:lnTo>
                  <a:lnTo>
                    <a:pt x="877" y="762"/>
                  </a:lnTo>
                  <a:lnTo>
                    <a:pt x="877" y="761"/>
                  </a:lnTo>
                  <a:lnTo>
                    <a:pt x="875" y="759"/>
                  </a:lnTo>
                  <a:lnTo>
                    <a:pt x="871" y="756"/>
                  </a:lnTo>
                  <a:lnTo>
                    <a:pt x="866" y="750"/>
                  </a:lnTo>
                  <a:lnTo>
                    <a:pt x="864" y="745"/>
                  </a:lnTo>
                  <a:lnTo>
                    <a:pt x="861" y="733"/>
                  </a:lnTo>
                  <a:lnTo>
                    <a:pt x="860" y="718"/>
                  </a:lnTo>
                  <a:lnTo>
                    <a:pt x="865" y="705"/>
                  </a:lnTo>
                  <a:lnTo>
                    <a:pt x="875" y="694"/>
                  </a:lnTo>
                  <a:lnTo>
                    <a:pt x="890" y="686"/>
                  </a:lnTo>
                  <a:lnTo>
                    <a:pt x="886" y="642"/>
                  </a:lnTo>
                  <a:lnTo>
                    <a:pt x="822" y="622"/>
                  </a:lnTo>
                  <a:lnTo>
                    <a:pt x="801" y="576"/>
                  </a:lnTo>
                  <a:lnTo>
                    <a:pt x="785" y="531"/>
                  </a:lnTo>
                  <a:lnTo>
                    <a:pt x="759" y="441"/>
                  </a:lnTo>
                  <a:lnTo>
                    <a:pt x="747" y="395"/>
                  </a:lnTo>
                  <a:lnTo>
                    <a:pt x="739" y="351"/>
                  </a:lnTo>
                  <a:lnTo>
                    <a:pt x="732" y="306"/>
                  </a:lnTo>
                  <a:lnTo>
                    <a:pt x="729" y="262"/>
                  </a:lnTo>
                  <a:lnTo>
                    <a:pt x="737" y="266"/>
                  </a:lnTo>
                  <a:lnTo>
                    <a:pt x="735" y="281"/>
                  </a:lnTo>
                  <a:lnTo>
                    <a:pt x="776" y="229"/>
                  </a:lnTo>
                  <a:lnTo>
                    <a:pt x="777" y="155"/>
                  </a:lnTo>
                  <a:lnTo>
                    <a:pt x="752" y="90"/>
                  </a:lnTo>
                  <a:lnTo>
                    <a:pt x="542" y="85"/>
                  </a:lnTo>
                  <a:lnTo>
                    <a:pt x="536" y="80"/>
                  </a:lnTo>
                  <a:lnTo>
                    <a:pt x="530" y="77"/>
                  </a:lnTo>
                  <a:lnTo>
                    <a:pt x="526" y="75"/>
                  </a:lnTo>
                  <a:lnTo>
                    <a:pt x="524" y="76"/>
                  </a:lnTo>
                  <a:lnTo>
                    <a:pt x="521" y="81"/>
                  </a:lnTo>
                  <a:lnTo>
                    <a:pt x="521" y="85"/>
                  </a:lnTo>
                  <a:lnTo>
                    <a:pt x="523" y="92"/>
                  </a:lnTo>
                  <a:lnTo>
                    <a:pt x="508" y="117"/>
                  </a:lnTo>
                  <a:lnTo>
                    <a:pt x="455" y="139"/>
                  </a:lnTo>
                  <a:lnTo>
                    <a:pt x="375" y="147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4525A534-76D6-4786-879E-3183EF757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" y="174"/>
              <a:ext cx="113" cy="69"/>
            </a:xfrm>
            <a:custGeom>
              <a:avLst/>
              <a:gdLst/>
              <a:ahLst/>
              <a:cxnLst>
                <a:cxn ang="0">
                  <a:pos x="140" y="4"/>
                </a:cxn>
                <a:cxn ang="0">
                  <a:pos x="70" y="118"/>
                </a:cxn>
                <a:cxn ang="0">
                  <a:pos x="71" y="163"/>
                </a:cxn>
                <a:cxn ang="0">
                  <a:pos x="82" y="175"/>
                </a:cxn>
                <a:cxn ang="0">
                  <a:pos x="77" y="181"/>
                </a:cxn>
                <a:cxn ang="0">
                  <a:pos x="68" y="176"/>
                </a:cxn>
                <a:cxn ang="0">
                  <a:pos x="241" y="322"/>
                </a:cxn>
                <a:cxn ang="0">
                  <a:pos x="332" y="430"/>
                </a:cxn>
                <a:cxn ang="0">
                  <a:pos x="336" y="539"/>
                </a:cxn>
                <a:cxn ang="0">
                  <a:pos x="320" y="560"/>
                </a:cxn>
                <a:cxn ang="0">
                  <a:pos x="335" y="573"/>
                </a:cxn>
                <a:cxn ang="0">
                  <a:pos x="344" y="582"/>
                </a:cxn>
                <a:cxn ang="0">
                  <a:pos x="329" y="596"/>
                </a:cxn>
                <a:cxn ang="0">
                  <a:pos x="124" y="705"/>
                </a:cxn>
                <a:cxn ang="0">
                  <a:pos x="114" y="711"/>
                </a:cxn>
                <a:cxn ang="0">
                  <a:pos x="129" y="797"/>
                </a:cxn>
                <a:cxn ang="0">
                  <a:pos x="121" y="810"/>
                </a:cxn>
                <a:cxn ang="0">
                  <a:pos x="94" y="835"/>
                </a:cxn>
                <a:cxn ang="0">
                  <a:pos x="0" y="890"/>
                </a:cxn>
                <a:cxn ang="0">
                  <a:pos x="67" y="964"/>
                </a:cxn>
                <a:cxn ang="0">
                  <a:pos x="94" y="987"/>
                </a:cxn>
                <a:cxn ang="0">
                  <a:pos x="114" y="984"/>
                </a:cxn>
                <a:cxn ang="0">
                  <a:pos x="162" y="990"/>
                </a:cxn>
                <a:cxn ang="0">
                  <a:pos x="175" y="993"/>
                </a:cxn>
                <a:cxn ang="0">
                  <a:pos x="194" y="997"/>
                </a:cxn>
                <a:cxn ang="0">
                  <a:pos x="206" y="992"/>
                </a:cxn>
                <a:cxn ang="0">
                  <a:pos x="210" y="976"/>
                </a:cxn>
                <a:cxn ang="0">
                  <a:pos x="374" y="1004"/>
                </a:cxn>
                <a:cxn ang="0">
                  <a:pos x="519" y="896"/>
                </a:cxn>
                <a:cxn ang="0">
                  <a:pos x="744" y="900"/>
                </a:cxn>
                <a:cxn ang="0">
                  <a:pos x="872" y="909"/>
                </a:cxn>
                <a:cxn ang="0">
                  <a:pos x="898" y="933"/>
                </a:cxn>
                <a:cxn ang="0">
                  <a:pos x="916" y="938"/>
                </a:cxn>
                <a:cxn ang="0">
                  <a:pos x="931" y="905"/>
                </a:cxn>
                <a:cxn ang="0">
                  <a:pos x="949" y="894"/>
                </a:cxn>
                <a:cxn ang="0">
                  <a:pos x="1077" y="915"/>
                </a:cxn>
                <a:cxn ang="0">
                  <a:pos x="1140" y="939"/>
                </a:cxn>
                <a:cxn ang="0">
                  <a:pos x="1148" y="933"/>
                </a:cxn>
                <a:cxn ang="0">
                  <a:pos x="1399" y="784"/>
                </a:cxn>
                <a:cxn ang="0">
                  <a:pos x="1482" y="794"/>
                </a:cxn>
                <a:cxn ang="0">
                  <a:pos x="1509" y="795"/>
                </a:cxn>
                <a:cxn ang="0">
                  <a:pos x="1609" y="743"/>
                </a:cxn>
                <a:cxn ang="0">
                  <a:pos x="1800" y="740"/>
                </a:cxn>
                <a:cxn ang="0">
                  <a:pos x="1781" y="541"/>
                </a:cxn>
                <a:cxn ang="0">
                  <a:pos x="1694" y="285"/>
                </a:cxn>
                <a:cxn ang="0">
                  <a:pos x="1679" y="180"/>
                </a:cxn>
                <a:cxn ang="0">
                  <a:pos x="1675" y="0"/>
                </a:cxn>
                <a:cxn ang="0">
                  <a:pos x="1502" y="67"/>
                </a:cxn>
                <a:cxn ang="0">
                  <a:pos x="1310" y="139"/>
                </a:cxn>
                <a:cxn ang="0">
                  <a:pos x="1082" y="215"/>
                </a:cxn>
                <a:cxn ang="0">
                  <a:pos x="710" y="101"/>
                </a:cxn>
                <a:cxn ang="0">
                  <a:pos x="328" y="13"/>
                </a:cxn>
              </a:cxnLst>
              <a:rect l="0" t="0" r="r" b="b"/>
              <a:pathLst>
                <a:path w="1811" h="1035">
                  <a:moveTo>
                    <a:pt x="328" y="13"/>
                  </a:moveTo>
                  <a:lnTo>
                    <a:pt x="319" y="10"/>
                  </a:lnTo>
                  <a:lnTo>
                    <a:pt x="311" y="6"/>
                  </a:lnTo>
                  <a:lnTo>
                    <a:pt x="140" y="4"/>
                  </a:lnTo>
                  <a:lnTo>
                    <a:pt x="91" y="55"/>
                  </a:lnTo>
                  <a:lnTo>
                    <a:pt x="95" y="99"/>
                  </a:lnTo>
                  <a:lnTo>
                    <a:pt x="80" y="107"/>
                  </a:lnTo>
                  <a:lnTo>
                    <a:pt x="70" y="118"/>
                  </a:lnTo>
                  <a:lnTo>
                    <a:pt x="65" y="131"/>
                  </a:lnTo>
                  <a:lnTo>
                    <a:pt x="66" y="146"/>
                  </a:lnTo>
                  <a:lnTo>
                    <a:pt x="69" y="158"/>
                  </a:lnTo>
                  <a:lnTo>
                    <a:pt x="71" y="163"/>
                  </a:lnTo>
                  <a:lnTo>
                    <a:pt x="76" y="169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0" y="180"/>
                  </a:lnTo>
                  <a:lnTo>
                    <a:pt x="80" y="183"/>
                  </a:lnTo>
                  <a:lnTo>
                    <a:pt x="78" y="182"/>
                  </a:lnTo>
                  <a:lnTo>
                    <a:pt x="77" y="181"/>
                  </a:lnTo>
                  <a:lnTo>
                    <a:pt x="77" y="180"/>
                  </a:lnTo>
                  <a:lnTo>
                    <a:pt x="73" y="177"/>
                  </a:lnTo>
                  <a:lnTo>
                    <a:pt x="71" y="176"/>
                  </a:lnTo>
                  <a:lnTo>
                    <a:pt x="68" y="176"/>
                  </a:lnTo>
                  <a:lnTo>
                    <a:pt x="66" y="178"/>
                  </a:lnTo>
                  <a:lnTo>
                    <a:pt x="157" y="263"/>
                  </a:lnTo>
                  <a:lnTo>
                    <a:pt x="183" y="303"/>
                  </a:lnTo>
                  <a:lnTo>
                    <a:pt x="241" y="322"/>
                  </a:lnTo>
                  <a:lnTo>
                    <a:pt x="294" y="264"/>
                  </a:lnTo>
                  <a:lnTo>
                    <a:pt x="332" y="312"/>
                  </a:lnTo>
                  <a:lnTo>
                    <a:pt x="257" y="367"/>
                  </a:lnTo>
                  <a:lnTo>
                    <a:pt x="332" y="430"/>
                  </a:lnTo>
                  <a:lnTo>
                    <a:pt x="287" y="469"/>
                  </a:lnTo>
                  <a:lnTo>
                    <a:pt x="341" y="459"/>
                  </a:lnTo>
                  <a:lnTo>
                    <a:pt x="344" y="531"/>
                  </a:lnTo>
                  <a:lnTo>
                    <a:pt x="336" y="539"/>
                  </a:lnTo>
                  <a:lnTo>
                    <a:pt x="328" y="544"/>
                  </a:lnTo>
                  <a:lnTo>
                    <a:pt x="323" y="550"/>
                  </a:lnTo>
                  <a:lnTo>
                    <a:pt x="320" y="555"/>
                  </a:lnTo>
                  <a:lnTo>
                    <a:pt x="320" y="560"/>
                  </a:lnTo>
                  <a:lnTo>
                    <a:pt x="320" y="563"/>
                  </a:lnTo>
                  <a:lnTo>
                    <a:pt x="323" y="567"/>
                  </a:lnTo>
                  <a:lnTo>
                    <a:pt x="327" y="570"/>
                  </a:lnTo>
                  <a:lnTo>
                    <a:pt x="335" y="573"/>
                  </a:lnTo>
                  <a:lnTo>
                    <a:pt x="338" y="573"/>
                  </a:lnTo>
                  <a:lnTo>
                    <a:pt x="342" y="575"/>
                  </a:lnTo>
                  <a:lnTo>
                    <a:pt x="345" y="578"/>
                  </a:lnTo>
                  <a:lnTo>
                    <a:pt x="344" y="582"/>
                  </a:lnTo>
                  <a:lnTo>
                    <a:pt x="342" y="588"/>
                  </a:lnTo>
                  <a:lnTo>
                    <a:pt x="339" y="590"/>
                  </a:lnTo>
                  <a:lnTo>
                    <a:pt x="335" y="593"/>
                  </a:lnTo>
                  <a:lnTo>
                    <a:pt x="329" y="596"/>
                  </a:lnTo>
                  <a:lnTo>
                    <a:pt x="323" y="600"/>
                  </a:lnTo>
                  <a:lnTo>
                    <a:pt x="192" y="710"/>
                  </a:lnTo>
                  <a:lnTo>
                    <a:pt x="126" y="693"/>
                  </a:lnTo>
                  <a:lnTo>
                    <a:pt x="124" y="705"/>
                  </a:lnTo>
                  <a:lnTo>
                    <a:pt x="121" y="706"/>
                  </a:lnTo>
                  <a:lnTo>
                    <a:pt x="120" y="708"/>
                  </a:lnTo>
                  <a:lnTo>
                    <a:pt x="116" y="712"/>
                  </a:lnTo>
                  <a:lnTo>
                    <a:pt x="114" y="711"/>
                  </a:lnTo>
                  <a:lnTo>
                    <a:pt x="111" y="712"/>
                  </a:lnTo>
                  <a:lnTo>
                    <a:pt x="101" y="752"/>
                  </a:lnTo>
                  <a:lnTo>
                    <a:pt x="171" y="754"/>
                  </a:lnTo>
                  <a:lnTo>
                    <a:pt x="129" y="797"/>
                  </a:lnTo>
                  <a:lnTo>
                    <a:pt x="127" y="803"/>
                  </a:lnTo>
                  <a:lnTo>
                    <a:pt x="125" y="804"/>
                  </a:lnTo>
                  <a:lnTo>
                    <a:pt x="124" y="806"/>
                  </a:lnTo>
                  <a:lnTo>
                    <a:pt x="121" y="810"/>
                  </a:lnTo>
                  <a:lnTo>
                    <a:pt x="117" y="818"/>
                  </a:lnTo>
                  <a:lnTo>
                    <a:pt x="107" y="830"/>
                  </a:lnTo>
                  <a:lnTo>
                    <a:pt x="100" y="834"/>
                  </a:lnTo>
                  <a:lnTo>
                    <a:pt x="94" y="835"/>
                  </a:lnTo>
                  <a:lnTo>
                    <a:pt x="87" y="832"/>
                  </a:lnTo>
                  <a:lnTo>
                    <a:pt x="82" y="826"/>
                  </a:lnTo>
                  <a:lnTo>
                    <a:pt x="44" y="867"/>
                  </a:lnTo>
                  <a:lnTo>
                    <a:pt x="0" y="890"/>
                  </a:lnTo>
                  <a:lnTo>
                    <a:pt x="65" y="935"/>
                  </a:lnTo>
                  <a:lnTo>
                    <a:pt x="63" y="947"/>
                  </a:lnTo>
                  <a:lnTo>
                    <a:pt x="65" y="959"/>
                  </a:lnTo>
                  <a:lnTo>
                    <a:pt x="67" y="964"/>
                  </a:lnTo>
                  <a:lnTo>
                    <a:pt x="71" y="970"/>
                  </a:lnTo>
                  <a:lnTo>
                    <a:pt x="76" y="975"/>
                  </a:lnTo>
                  <a:lnTo>
                    <a:pt x="83" y="981"/>
                  </a:lnTo>
                  <a:lnTo>
                    <a:pt x="94" y="987"/>
                  </a:lnTo>
                  <a:lnTo>
                    <a:pt x="98" y="988"/>
                  </a:lnTo>
                  <a:lnTo>
                    <a:pt x="104" y="988"/>
                  </a:lnTo>
                  <a:lnTo>
                    <a:pt x="109" y="986"/>
                  </a:lnTo>
                  <a:lnTo>
                    <a:pt x="114" y="984"/>
                  </a:lnTo>
                  <a:lnTo>
                    <a:pt x="118" y="980"/>
                  </a:lnTo>
                  <a:lnTo>
                    <a:pt x="125" y="975"/>
                  </a:lnTo>
                  <a:lnTo>
                    <a:pt x="155" y="990"/>
                  </a:lnTo>
                  <a:lnTo>
                    <a:pt x="162" y="990"/>
                  </a:lnTo>
                  <a:lnTo>
                    <a:pt x="169" y="992"/>
                  </a:lnTo>
                  <a:lnTo>
                    <a:pt x="172" y="992"/>
                  </a:lnTo>
                  <a:lnTo>
                    <a:pt x="173" y="992"/>
                  </a:lnTo>
                  <a:lnTo>
                    <a:pt x="175" y="993"/>
                  </a:lnTo>
                  <a:lnTo>
                    <a:pt x="179" y="995"/>
                  </a:lnTo>
                  <a:lnTo>
                    <a:pt x="185" y="997"/>
                  </a:lnTo>
                  <a:lnTo>
                    <a:pt x="192" y="998"/>
                  </a:lnTo>
                  <a:lnTo>
                    <a:pt x="194" y="997"/>
                  </a:lnTo>
                  <a:lnTo>
                    <a:pt x="197" y="997"/>
                  </a:lnTo>
                  <a:lnTo>
                    <a:pt x="199" y="996"/>
                  </a:lnTo>
                  <a:lnTo>
                    <a:pt x="203" y="996"/>
                  </a:lnTo>
                  <a:lnTo>
                    <a:pt x="206" y="992"/>
                  </a:lnTo>
                  <a:lnTo>
                    <a:pt x="209" y="988"/>
                  </a:lnTo>
                  <a:lnTo>
                    <a:pt x="210" y="982"/>
                  </a:lnTo>
                  <a:lnTo>
                    <a:pt x="210" y="978"/>
                  </a:lnTo>
                  <a:lnTo>
                    <a:pt x="210" y="976"/>
                  </a:lnTo>
                  <a:lnTo>
                    <a:pt x="210" y="975"/>
                  </a:lnTo>
                  <a:lnTo>
                    <a:pt x="211" y="975"/>
                  </a:lnTo>
                  <a:lnTo>
                    <a:pt x="307" y="1027"/>
                  </a:lnTo>
                  <a:lnTo>
                    <a:pt x="374" y="1004"/>
                  </a:lnTo>
                  <a:lnTo>
                    <a:pt x="351" y="1035"/>
                  </a:lnTo>
                  <a:lnTo>
                    <a:pt x="417" y="991"/>
                  </a:lnTo>
                  <a:lnTo>
                    <a:pt x="535" y="932"/>
                  </a:lnTo>
                  <a:lnTo>
                    <a:pt x="519" y="896"/>
                  </a:lnTo>
                  <a:lnTo>
                    <a:pt x="578" y="924"/>
                  </a:lnTo>
                  <a:lnTo>
                    <a:pt x="660" y="924"/>
                  </a:lnTo>
                  <a:lnTo>
                    <a:pt x="693" y="897"/>
                  </a:lnTo>
                  <a:lnTo>
                    <a:pt x="744" y="900"/>
                  </a:lnTo>
                  <a:lnTo>
                    <a:pt x="788" y="863"/>
                  </a:lnTo>
                  <a:lnTo>
                    <a:pt x="820" y="859"/>
                  </a:lnTo>
                  <a:lnTo>
                    <a:pt x="850" y="877"/>
                  </a:lnTo>
                  <a:lnTo>
                    <a:pt x="872" y="909"/>
                  </a:lnTo>
                  <a:lnTo>
                    <a:pt x="900" y="913"/>
                  </a:lnTo>
                  <a:lnTo>
                    <a:pt x="898" y="915"/>
                  </a:lnTo>
                  <a:lnTo>
                    <a:pt x="897" y="925"/>
                  </a:lnTo>
                  <a:lnTo>
                    <a:pt x="898" y="933"/>
                  </a:lnTo>
                  <a:lnTo>
                    <a:pt x="900" y="938"/>
                  </a:lnTo>
                  <a:lnTo>
                    <a:pt x="904" y="941"/>
                  </a:lnTo>
                  <a:lnTo>
                    <a:pt x="909" y="940"/>
                  </a:lnTo>
                  <a:lnTo>
                    <a:pt x="916" y="938"/>
                  </a:lnTo>
                  <a:lnTo>
                    <a:pt x="924" y="933"/>
                  </a:lnTo>
                  <a:lnTo>
                    <a:pt x="934" y="926"/>
                  </a:lnTo>
                  <a:lnTo>
                    <a:pt x="931" y="914"/>
                  </a:lnTo>
                  <a:lnTo>
                    <a:pt x="931" y="905"/>
                  </a:lnTo>
                  <a:lnTo>
                    <a:pt x="932" y="898"/>
                  </a:lnTo>
                  <a:lnTo>
                    <a:pt x="936" y="895"/>
                  </a:lnTo>
                  <a:lnTo>
                    <a:pt x="942" y="893"/>
                  </a:lnTo>
                  <a:lnTo>
                    <a:pt x="949" y="894"/>
                  </a:lnTo>
                  <a:lnTo>
                    <a:pt x="959" y="898"/>
                  </a:lnTo>
                  <a:lnTo>
                    <a:pt x="970" y="905"/>
                  </a:lnTo>
                  <a:lnTo>
                    <a:pt x="1048" y="919"/>
                  </a:lnTo>
                  <a:lnTo>
                    <a:pt x="1077" y="915"/>
                  </a:lnTo>
                  <a:lnTo>
                    <a:pt x="1113" y="951"/>
                  </a:lnTo>
                  <a:lnTo>
                    <a:pt x="1159" y="963"/>
                  </a:lnTo>
                  <a:lnTo>
                    <a:pt x="1144" y="946"/>
                  </a:lnTo>
                  <a:lnTo>
                    <a:pt x="1140" y="939"/>
                  </a:lnTo>
                  <a:lnTo>
                    <a:pt x="1140" y="936"/>
                  </a:lnTo>
                  <a:lnTo>
                    <a:pt x="1142" y="935"/>
                  </a:lnTo>
                  <a:lnTo>
                    <a:pt x="1143" y="933"/>
                  </a:lnTo>
                  <a:lnTo>
                    <a:pt x="1148" y="933"/>
                  </a:lnTo>
                  <a:lnTo>
                    <a:pt x="1158" y="934"/>
                  </a:lnTo>
                  <a:lnTo>
                    <a:pt x="1226" y="926"/>
                  </a:lnTo>
                  <a:lnTo>
                    <a:pt x="1374" y="835"/>
                  </a:lnTo>
                  <a:lnTo>
                    <a:pt x="1399" y="784"/>
                  </a:lnTo>
                  <a:lnTo>
                    <a:pt x="1454" y="762"/>
                  </a:lnTo>
                  <a:lnTo>
                    <a:pt x="1476" y="775"/>
                  </a:lnTo>
                  <a:lnTo>
                    <a:pt x="1478" y="786"/>
                  </a:lnTo>
                  <a:lnTo>
                    <a:pt x="1482" y="794"/>
                  </a:lnTo>
                  <a:lnTo>
                    <a:pt x="1488" y="799"/>
                  </a:lnTo>
                  <a:lnTo>
                    <a:pt x="1494" y="801"/>
                  </a:lnTo>
                  <a:lnTo>
                    <a:pt x="1501" y="799"/>
                  </a:lnTo>
                  <a:lnTo>
                    <a:pt x="1509" y="795"/>
                  </a:lnTo>
                  <a:lnTo>
                    <a:pt x="1518" y="787"/>
                  </a:lnTo>
                  <a:lnTo>
                    <a:pt x="1528" y="777"/>
                  </a:lnTo>
                  <a:lnTo>
                    <a:pt x="1565" y="781"/>
                  </a:lnTo>
                  <a:lnTo>
                    <a:pt x="1609" y="743"/>
                  </a:lnTo>
                  <a:lnTo>
                    <a:pt x="1662" y="763"/>
                  </a:lnTo>
                  <a:lnTo>
                    <a:pt x="1732" y="750"/>
                  </a:lnTo>
                  <a:lnTo>
                    <a:pt x="1778" y="771"/>
                  </a:lnTo>
                  <a:lnTo>
                    <a:pt x="1800" y="740"/>
                  </a:lnTo>
                  <a:lnTo>
                    <a:pt x="1807" y="655"/>
                  </a:lnTo>
                  <a:lnTo>
                    <a:pt x="1744" y="612"/>
                  </a:lnTo>
                  <a:lnTo>
                    <a:pt x="1790" y="574"/>
                  </a:lnTo>
                  <a:lnTo>
                    <a:pt x="1781" y="541"/>
                  </a:lnTo>
                  <a:lnTo>
                    <a:pt x="1811" y="468"/>
                  </a:lnTo>
                  <a:lnTo>
                    <a:pt x="1763" y="448"/>
                  </a:lnTo>
                  <a:lnTo>
                    <a:pt x="1765" y="352"/>
                  </a:lnTo>
                  <a:lnTo>
                    <a:pt x="1694" y="285"/>
                  </a:lnTo>
                  <a:lnTo>
                    <a:pt x="1761" y="269"/>
                  </a:lnTo>
                  <a:lnTo>
                    <a:pt x="1743" y="218"/>
                  </a:lnTo>
                  <a:lnTo>
                    <a:pt x="1680" y="234"/>
                  </a:lnTo>
                  <a:lnTo>
                    <a:pt x="1679" y="180"/>
                  </a:lnTo>
                  <a:lnTo>
                    <a:pt x="1697" y="137"/>
                  </a:lnTo>
                  <a:lnTo>
                    <a:pt x="1677" y="94"/>
                  </a:lnTo>
                  <a:lnTo>
                    <a:pt x="1686" y="69"/>
                  </a:lnTo>
                  <a:lnTo>
                    <a:pt x="1675" y="0"/>
                  </a:lnTo>
                  <a:lnTo>
                    <a:pt x="1530" y="58"/>
                  </a:lnTo>
                  <a:lnTo>
                    <a:pt x="1511" y="64"/>
                  </a:lnTo>
                  <a:lnTo>
                    <a:pt x="1506" y="65"/>
                  </a:lnTo>
                  <a:lnTo>
                    <a:pt x="1502" y="67"/>
                  </a:lnTo>
                  <a:lnTo>
                    <a:pt x="1493" y="71"/>
                  </a:lnTo>
                  <a:lnTo>
                    <a:pt x="1457" y="85"/>
                  </a:lnTo>
                  <a:lnTo>
                    <a:pt x="1384" y="113"/>
                  </a:lnTo>
                  <a:lnTo>
                    <a:pt x="1310" y="139"/>
                  </a:lnTo>
                  <a:lnTo>
                    <a:pt x="1236" y="165"/>
                  </a:lnTo>
                  <a:lnTo>
                    <a:pt x="1161" y="189"/>
                  </a:lnTo>
                  <a:lnTo>
                    <a:pt x="1088" y="213"/>
                  </a:lnTo>
                  <a:lnTo>
                    <a:pt x="1082" y="215"/>
                  </a:lnTo>
                  <a:lnTo>
                    <a:pt x="990" y="183"/>
                  </a:lnTo>
                  <a:lnTo>
                    <a:pt x="897" y="154"/>
                  </a:lnTo>
                  <a:lnTo>
                    <a:pt x="803" y="126"/>
                  </a:lnTo>
                  <a:lnTo>
                    <a:pt x="710" y="101"/>
                  </a:lnTo>
                  <a:lnTo>
                    <a:pt x="614" y="76"/>
                  </a:lnTo>
                  <a:lnTo>
                    <a:pt x="519" y="54"/>
                  </a:lnTo>
                  <a:lnTo>
                    <a:pt x="423" y="32"/>
                  </a:lnTo>
                  <a:lnTo>
                    <a:pt x="328" y="13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BC7E36D1-3791-4D57-B59D-39DDBAA66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" y="108"/>
              <a:ext cx="120" cy="87"/>
            </a:xfrm>
            <a:custGeom>
              <a:avLst/>
              <a:gdLst/>
              <a:ahLst/>
              <a:cxnLst>
                <a:cxn ang="0">
                  <a:pos x="1603" y="84"/>
                </a:cxn>
                <a:cxn ang="0">
                  <a:pos x="1525" y="3"/>
                </a:cxn>
                <a:cxn ang="0">
                  <a:pos x="1508" y="19"/>
                </a:cxn>
                <a:cxn ang="0">
                  <a:pos x="1488" y="11"/>
                </a:cxn>
                <a:cxn ang="0">
                  <a:pos x="1467" y="17"/>
                </a:cxn>
                <a:cxn ang="0">
                  <a:pos x="1377" y="91"/>
                </a:cxn>
                <a:cxn ang="0">
                  <a:pos x="1293" y="142"/>
                </a:cxn>
                <a:cxn ang="0">
                  <a:pos x="1205" y="182"/>
                </a:cxn>
                <a:cxn ang="0">
                  <a:pos x="1174" y="193"/>
                </a:cxn>
                <a:cxn ang="0">
                  <a:pos x="1096" y="214"/>
                </a:cxn>
                <a:cxn ang="0">
                  <a:pos x="1012" y="230"/>
                </a:cxn>
                <a:cxn ang="0">
                  <a:pos x="588" y="350"/>
                </a:cxn>
                <a:cxn ang="0">
                  <a:pos x="199" y="538"/>
                </a:cxn>
                <a:cxn ang="0">
                  <a:pos x="111" y="614"/>
                </a:cxn>
                <a:cxn ang="0">
                  <a:pos x="60" y="724"/>
                </a:cxn>
                <a:cxn ang="0">
                  <a:pos x="20" y="770"/>
                </a:cxn>
                <a:cxn ang="0">
                  <a:pos x="0" y="830"/>
                </a:cxn>
                <a:cxn ang="0">
                  <a:pos x="12" y="861"/>
                </a:cxn>
                <a:cxn ang="0">
                  <a:pos x="57" y="933"/>
                </a:cxn>
                <a:cxn ang="0">
                  <a:pos x="211" y="966"/>
                </a:cxn>
                <a:cxn ang="0">
                  <a:pos x="216" y="966"/>
                </a:cxn>
                <a:cxn ang="0">
                  <a:pos x="225" y="959"/>
                </a:cxn>
                <a:cxn ang="0">
                  <a:pos x="299" y="977"/>
                </a:cxn>
                <a:cxn ang="0">
                  <a:pos x="656" y="1028"/>
                </a:cxn>
                <a:cxn ang="0">
                  <a:pos x="809" y="1030"/>
                </a:cxn>
                <a:cxn ang="0">
                  <a:pos x="813" y="1032"/>
                </a:cxn>
                <a:cxn ang="0">
                  <a:pos x="817" y="1030"/>
                </a:cxn>
                <a:cxn ang="0">
                  <a:pos x="914" y="1105"/>
                </a:cxn>
                <a:cxn ang="0">
                  <a:pos x="858" y="1181"/>
                </a:cxn>
                <a:cxn ang="0">
                  <a:pos x="1017" y="1282"/>
                </a:cxn>
                <a:cxn ang="0">
                  <a:pos x="1023" y="1284"/>
                </a:cxn>
                <a:cxn ang="0">
                  <a:pos x="1100" y="1284"/>
                </a:cxn>
                <a:cxn ang="0">
                  <a:pos x="1092" y="1264"/>
                </a:cxn>
                <a:cxn ang="0">
                  <a:pos x="1236" y="1161"/>
                </a:cxn>
                <a:cxn ang="0">
                  <a:pos x="1251" y="1167"/>
                </a:cxn>
                <a:cxn ang="0">
                  <a:pos x="1257" y="1149"/>
                </a:cxn>
                <a:cxn ang="0">
                  <a:pos x="1261" y="1145"/>
                </a:cxn>
                <a:cxn ang="0">
                  <a:pos x="1389" y="1024"/>
                </a:cxn>
                <a:cxn ang="0">
                  <a:pos x="1625" y="1008"/>
                </a:cxn>
                <a:cxn ang="0">
                  <a:pos x="1635" y="1026"/>
                </a:cxn>
                <a:cxn ang="0">
                  <a:pos x="1652" y="1017"/>
                </a:cxn>
                <a:cxn ang="0">
                  <a:pos x="1677" y="1012"/>
                </a:cxn>
                <a:cxn ang="0">
                  <a:pos x="1869" y="984"/>
                </a:cxn>
                <a:cxn ang="0">
                  <a:pos x="1894" y="901"/>
                </a:cxn>
                <a:cxn ang="0">
                  <a:pos x="1877" y="924"/>
                </a:cxn>
                <a:cxn ang="0">
                  <a:pos x="1850" y="898"/>
                </a:cxn>
                <a:cxn ang="0">
                  <a:pos x="1868" y="865"/>
                </a:cxn>
                <a:cxn ang="0">
                  <a:pos x="1853" y="821"/>
                </a:cxn>
                <a:cxn ang="0">
                  <a:pos x="1820" y="687"/>
                </a:cxn>
                <a:cxn ang="0">
                  <a:pos x="1866" y="641"/>
                </a:cxn>
                <a:cxn ang="0">
                  <a:pos x="1879" y="617"/>
                </a:cxn>
                <a:cxn ang="0">
                  <a:pos x="1828" y="629"/>
                </a:cxn>
                <a:cxn ang="0">
                  <a:pos x="1815" y="602"/>
                </a:cxn>
                <a:cxn ang="0">
                  <a:pos x="1841" y="578"/>
                </a:cxn>
                <a:cxn ang="0">
                  <a:pos x="1843" y="550"/>
                </a:cxn>
                <a:cxn ang="0">
                  <a:pos x="1872" y="527"/>
                </a:cxn>
                <a:cxn ang="0">
                  <a:pos x="1883" y="505"/>
                </a:cxn>
                <a:cxn ang="0">
                  <a:pos x="1918" y="506"/>
                </a:cxn>
              </a:cxnLst>
              <a:rect l="0" t="0" r="r" b="b"/>
              <a:pathLst>
                <a:path w="1918" h="1299">
                  <a:moveTo>
                    <a:pt x="1841" y="295"/>
                  </a:moveTo>
                  <a:lnTo>
                    <a:pt x="1806" y="248"/>
                  </a:lnTo>
                  <a:lnTo>
                    <a:pt x="1625" y="92"/>
                  </a:lnTo>
                  <a:lnTo>
                    <a:pt x="1603" y="84"/>
                  </a:lnTo>
                  <a:lnTo>
                    <a:pt x="1568" y="14"/>
                  </a:lnTo>
                  <a:lnTo>
                    <a:pt x="1528" y="0"/>
                  </a:lnTo>
                  <a:lnTo>
                    <a:pt x="1526" y="1"/>
                  </a:lnTo>
                  <a:lnTo>
                    <a:pt x="1525" y="3"/>
                  </a:lnTo>
                  <a:lnTo>
                    <a:pt x="1523" y="7"/>
                  </a:lnTo>
                  <a:lnTo>
                    <a:pt x="1519" y="13"/>
                  </a:lnTo>
                  <a:lnTo>
                    <a:pt x="1512" y="16"/>
                  </a:lnTo>
                  <a:lnTo>
                    <a:pt x="1508" y="19"/>
                  </a:lnTo>
                  <a:lnTo>
                    <a:pt x="1501" y="18"/>
                  </a:lnTo>
                  <a:lnTo>
                    <a:pt x="1495" y="16"/>
                  </a:lnTo>
                  <a:lnTo>
                    <a:pt x="1491" y="13"/>
                  </a:lnTo>
                  <a:lnTo>
                    <a:pt x="1488" y="11"/>
                  </a:lnTo>
                  <a:lnTo>
                    <a:pt x="1481" y="6"/>
                  </a:lnTo>
                  <a:lnTo>
                    <a:pt x="1477" y="8"/>
                  </a:lnTo>
                  <a:lnTo>
                    <a:pt x="1474" y="11"/>
                  </a:lnTo>
                  <a:lnTo>
                    <a:pt x="1467" y="17"/>
                  </a:lnTo>
                  <a:lnTo>
                    <a:pt x="1455" y="29"/>
                  </a:lnTo>
                  <a:lnTo>
                    <a:pt x="1429" y="51"/>
                  </a:lnTo>
                  <a:lnTo>
                    <a:pt x="1402" y="71"/>
                  </a:lnTo>
                  <a:lnTo>
                    <a:pt x="1377" y="91"/>
                  </a:lnTo>
                  <a:lnTo>
                    <a:pt x="1349" y="109"/>
                  </a:lnTo>
                  <a:lnTo>
                    <a:pt x="1335" y="117"/>
                  </a:lnTo>
                  <a:lnTo>
                    <a:pt x="1322" y="126"/>
                  </a:lnTo>
                  <a:lnTo>
                    <a:pt x="1293" y="142"/>
                  </a:lnTo>
                  <a:lnTo>
                    <a:pt x="1266" y="157"/>
                  </a:lnTo>
                  <a:lnTo>
                    <a:pt x="1250" y="163"/>
                  </a:lnTo>
                  <a:lnTo>
                    <a:pt x="1235" y="170"/>
                  </a:lnTo>
                  <a:lnTo>
                    <a:pt x="1205" y="182"/>
                  </a:lnTo>
                  <a:lnTo>
                    <a:pt x="1196" y="184"/>
                  </a:lnTo>
                  <a:lnTo>
                    <a:pt x="1192" y="185"/>
                  </a:lnTo>
                  <a:lnTo>
                    <a:pt x="1189" y="187"/>
                  </a:lnTo>
                  <a:lnTo>
                    <a:pt x="1174" y="193"/>
                  </a:lnTo>
                  <a:lnTo>
                    <a:pt x="1144" y="203"/>
                  </a:lnTo>
                  <a:lnTo>
                    <a:pt x="1112" y="211"/>
                  </a:lnTo>
                  <a:lnTo>
                    <a:pt x="1104" y="212"/>
                  </a:lnTo>
                  <a:lnTo>
                    <a:pt x="1096" y="214"/>
                  </a:lnTo>
                  <a:lnTo>
                    <a:pt x="1081" y="218"/>
                  </a:lnTo>
                  <a:lnTo>
                    <a:pt x="1048" y="224"/>
                  </a:lnTo>
                  <a:lnTo>
                    <a:pt x="1016" y="229"/>
                  </a:lnTo>
                  <a:lnTo>
                    <a:pt x="1012" y="230"/>
                  </a:lnTo>
                  <a:lnTo>
                    <a:pt x="902" y="253"/>
                  </a:lnTo>
                  <a:lnTo>
                    <a:pt x="795" y="281"/>
                  </a:lnTo>
                  <a:lnTo>
                    <a:pt x="690" y="313"/>
                  </a:lnTo>
                  <a:lnTo>
                    <a:pt x="588" y="350"/>
                  </a:lnTo>
                  <a:lnTo>
                    <a:pt x="487" y="390"/>
                  </a:lnTo>
                  <a:lnTo>
                    <a:pt x="389" y="435"/>
                  </a:lnTo>
                  <a:lnTo>
                    <a:pt x="292" y="484"/>
                  </a:lnTo>
                  <a:lnTo>
                    <a:pt x="199" y="538"/>
                  </a:lnTo>
                  <a:lnTo>
                    <a:pt x="172" y="553"/>
                  </a:lnTo>
                  <a:lnTo>
                    <a:pt x="150" y="572"/>
                  </a:lnTo>
                  <a:lnTo>
                    <a:pt x="129" y="591"/>
                  </a:lnTo>
                  <a:lnTo>
                    <a:pt x="111" y="614"/>
                  </a:lnTo>
                  <a:lnTo>
                    <a:pt x="95" y="637"/>
                  </a:lnTo>
                  <a:lnTo>
                    <a:pt x="81" y="664"/>
                  </a:lnTo>
                  <a:lnTo>
                    <a:pt x="69" y="693"/>
                  </a:lnTo>
                  <a:lnTo>
                    <a:pt x="60" y="724"/>
                  </a:lnTo>
                  <a:lnTo>
                    <a:pt x="55" y="732"/>
                  </a:lnTo>
                  <a:lnTo>
                    <a:pt x="35" y="751"/>
                  </a:lnTo>
                  <a:lnTo>
                    <a:pt x="26" y="760"/>
                  </a:lnTo>
                  <a:lnTo>
                    <a:pt x="20" y="770"/>
                  </a:lnTo>
                  <a:lnTo>
                    <a:pt x="9" y="788"/>
                  </a:lnTo>
                  <a:lnTo>
                    <a:pt x="3" y="806"/>
                  </a:lnTo>
                  <a:lnTo>
                    <a:pt x="0" y="822"/>
                  </a:lnTo>
                  <a:lnTo>
                    <a:pt x="0" y="830"/>
                  </a:lnTo>
                  <a:lnTo>
                    <a:pt x="2" y="839"/>
                  </a:lnTo>
                  <a:lnTo>
                    <a:pt x="4" y="846"/>
                  </a:lnTo>
                  <a:lnTo>
                    <a:pt x="8" y="854"/>
                  </a:lnTo>
                  <a:lnTo>
                    <a:pt x="12" y="861"/>
                  </a:lnTo>
                  <a:lnTo>
                    <a:pt x="19" y="869"/>
                  </a:lnTo>
                  <a:lnTo>
                    <a:pt x="21" y="871"/>
                  </a:lnTo>
                  <a:lnTo>
                    <a:pt x="26" y="903"/>
                  </a:lnTo>
                  <a:lnTo>
                    <a:pt x="57" y="933"/>
                  </a:lnTo>
                  <a:lnTo>
                    <a:pt x="203" y="965"/>
                  </a:lnTo>
                  <a:lnTo>
                    <a:pt x="208" y="966"/>
                  </a:lnTo>
                  <a:lnTo>
                    <a:pt x="210" y="966"/>
                  </a:lnTo>
                  <a:lnTo>
                    <a:pt x="211" y="966"/>
                  </a:lnTo>
                  <a:lnTo>
                    <a:pt x="213" y="967"/>
                  </a:lnTo>
                  <a:lnTo>
                    <a:pt x="213" y="966"/>
                  </a:lnTo>
                  <a:lnTo>
                    <a:pt x="214" y="966"/>
                  </a:lnTo>
                  <a:lnTo>
                    <a:pt x="216" y="966"/>
                  </a:lnTo>
                  <a:lnTo>
                    <a:pt x="220" y="966"/>
                  </a:lnTo>
                  <a:lnTo>
                    <a:pt x="223" y="964"/>
                  </a:lnTo>
                  <a:lnTo>
                    <a:pt x="225" y="962"/>
                  </a:lnTo>
                  <a:lnTo>
                    <a:pt x="225" y="959"/>
                  </a:lnTo>
                  <a:lnTo>
                    <a:pt x="225" y="957"/>
                  </a:lnTo>
                  <a:lnTo>
                    <a:pt x="225" y="956"/>
                  </a:lnTo>
                  <a:lnTo>
                    <a:pt x="226" y="956"/>
                  </a:lnTo>
                  <a:lnTo>
                    <a:pt x="299" y="977"/>
                  </a:lnTo>
                  <a:lnTo>
                    <a:pt x="484" y="912"/>
                  </a:lnTo>
                  <a:lnTo>
                    <a:pt x="591" y="1006"/>
                  </a:lnTo>
                  <a:lnTo>
                    <a:pt x="631" y="994"/>
                  </a:lnTo>
                  <a:lnTo>
                    <a:pt x="656" y="1028"/>
                  </a:lnTo>
                  <a:lnTo>
                    <a:pt x="698" y="1051"/>
                  </a:lnTo>
                  <a:lnTo>
                    <a:pt x="718" y="1038"/>
                  </a:lnTo>
                  <a:lnTo>
                    <a:pt x="801" y="1034"/>
                  </a:lnTo>
                  <a:lnTo>
                    <a:pt x="809" y="1030"/>
                  </a:lnTo>
                  <a:lnTo>
                    <a:pt x="809" y="1031"/>
                  </a:lnTo>
                  <a:lnTo>
                    <a:pt x="810" y="1031"/>
                  </a:lnTo>
                  <a:lnTo>
                    <a:pt x="812" y="1032"/>
                  </a:lnTo>
                  <a:lnTo>
                    <a:pt x="813" y="1032"/>
                  </a:lnTo>
                  <a:lnTo>
                    <a:pt x="816" y="1033"/>
                  </a:lnTo>
                  <a:lnTo>
                    <a:pt x="816" y="1031"/>
                  </a:lnTo>
                  <a:lnTo>
                    <a:pt x="816" y="1030"/>
                  </a:lnTo>
                  <a:lnTo>
                    <a:pt x="817" y="1030"/>
                  </a:lnTo>
                  <a:lnTo>
                    <a:pt x="817" y="1027"/>
                  </a:lnTo>
                  <a:lnTo>
                    <a:pt x="829" y="1059"/>
                  </a:lnTo>
                  <a:lnTo>
                    <a:pt x="893" y="1075"/>
                  </a:lnTo>
                  <a:lnTo>
                    <a:pt x="914" y="1105"/>
                  </a:lnTo>
                  <a:lnTo>
                    <a:pt x="941" y="1084"/>
                  </a:lnTo>
                  <a:lnTo>
                    <a:pt x="954" y="1152"/>
                  </a:lnTo>
                  <a:lnTo>
                    <a:pt x="882" y="1148"/>
                  </a:lnTo>
                  <a:lnTo>
                    <a:pt x="858" y="1181"/>
                  </a:lnTo>
                  <a:lnTo>
                    <a:pt x="918" y="1223"/>
                  </a:lnTo>
                  <a:lnTo>
                    <a:pt x="966" y="1199"/>
                  </a:lnTo>
                  <a:lnTo>
                    <a:pt x="985" y="1241"/>
                  </a:lnTo>
                  <a:lnTo>
                    <a:pt x="1017" y="1282"/>
                  </a:lnTo>
                  <a:lnTo>
                    <a:pt x="1018" y="1282"/>
                  </a:lnTo>
                  <a:lnTo>
                    <a:pt x="1023" y="1284"/>
                  </a:lnTo>
                  <a:lnTo>
                    <a:pt x="1028" y="1283"/>
                  </a:lnTo>
                  <a:lnTo>
                    <a:pt x="1023" y="1284"/>
                  </a:lnTo>
                  <a:lnTo>
                    <a:pt x="1019" y="1288"/>
                  </a:lnTo>
                  <a:lnTo>
                    <a:pt x="1018" y="1292"/>
                  </a:lnTo>
                  <a:lnTo>
                    <a:pt x="1020" y="1299"/>
                  </a:lnTo>
                  <a:lnTo>
                    <a:pt x="1100" y="1284"/>
                  </a:lnTo>
                  <a:lnTo>
                    <a:pt x="1094" y="1281"/>
                  </a:lnTo>
                  <a:lnTo>
                    <a:pt x="1091" y="1275"/>
                  </a:lnTo>
                  <a:lnTo>
                    <a:pt x="1090" y="1268"/>
                  </a:lnTo>
                  <a:lnTo>
                    <a:pt x="1092" y="1264"/>
                  </a:lnTo>
                  <a:lnTo>
                    <a:pt x="1095" y="1260"/>
                  </a:lnTo>
                  <a:lnTo>
                    <a:pt x="1103" y="1258"/>
                  </a:lnTo>
                  <a:lnTo>
                    <a:pt x="1087" y="1227"/>
                  </a:lnTo>
                  <a:lnTo>
                    <a:pt x="1236" y="1161"/>
                  </a:lnTo>
                  <a:lnTo>
                    <a:pt x="1237" y="1164"/>
                  </a:lnTo>
                  <a:lnTo>
                    <a:pt x="1240" y="1166"/>
                  </a:lnTo>
                  <a:lnTo>
                    <a:pt x="1244" y="1167"/>
                  </a:lnTo>
                  <a:lnTo>
                    <a:pt x="1251" y="1167"/>
                  </a:lnTo>
                  <a:lnTo>
                    <a:pt x="1254" y="1163"/>
                  </a:lnTo>
                  <a:lnTo>
                    <a:pt x="1256" y="1159"/>
                  </a:lnTo>
                  <a:lnTo>
                    <a:pt x="1257" y="1153"/>
                  </a:lnTo>
                  <a:lnTo>
                    <a:pt x="1257" y="1149"/>
                  </a:lnTo>
                  <a:lnTo>
                    <a:pt x="1257" y="1147"/>
                  </a:lnTo>
                  <a:lnTo>
                    <a:pt x="1257" y="1146"/>
                  </a:lnTo>
                  <a:lnTo>
                    <a:pt x="1258" y="1146"/>
                  </a:lnTo>
                  <a:lnTo>
                    <a:pt x="1261" y="1145"/>
                  </a:lnTo>
                  <a:lnTo>
                    <a:pt x="1336" y="1156"/>
                  </a:lnTo>
                  <a:lnTo>
                    <a:pt x="1362" y="1079"/>
                  </a:lnTo>
                  <a:lnTo>
                    <a:pt x="1385" y="1057"/>
                  </a:lnTo>
                  <a:lnTo>
                    <a:pt x="1389" y="1024"/>
                  </a:lnTo>
                  <a:lnTo>
                    <a:pt x="1418" y="998"/>
                  </a:lnTo>
                  <a:lnTo>
                    <a:pt x="1462" y="991"/>
                  </a:lnTo>
                  <a:lnTo>
                    <a:pt x="1569" y="992"/>
                  </a:lnTo>
                  <a:lnTo>
                    <a:pt x="1625" y="1008"/>
                  </a:lnTo>
                  <a:lnTo>
                    <a:pt x="1626" y="1015"/>
                  </a:lnTo>
                  <a:lnTo>
                    <a:pt x="1628" y="1020"/>
                  </a:lnTo>
                  <a:lnTo>
                    <a:pt x="1631" y="1023"/>
                  </a:lnTo>
                  <a:lnTo>
                    <a:pt x="1635" y="1026"/>
                  </a:lnTo>
                  <a:lnTo>
                    <a:pt x="1638" y="1026"/>
                  </a:lnTo>
                  <a:lnTo>
                    <a:pt x="1642" y="1025"/>
                  </a:lnTo>
                  <a:lnTo>
                    <a:pt x="1647" y="1022"/>
                  </a:lnTo>
                  <a:lnTo>
                    <a:pt x="1652" y="1017"/>
                  </a:lnTo>
                  <a:lnTo>
                    <a:pt x="1655" y="1012"/>
                  </a:lnTo>
                  <a:lnTo>
                    <a:pt x="1661" y="1011"/>
                  </a:lnTo>
                  <a:lnTo>
                    <a:pt x="1668" y="1010"/>
                  </a:lnTo>
                  <a:lnTo>
                    <a:pt x="1677" y="1012"/>
                  </a:lnTo>
                  <a:lnTo>
                    <a:pt x="1735" y="1058"/>
                  </a:lnTo>
                  <a:lnTo>
                    <a:pt x="1803" y="1079"/>
                  </a:lnTo>
                  <a:lnTo>
                    <a:pt x="1831" y="1065"/>
                  </a:lnTo>
                  <a:lnTo>
                    <a:pt x="1869" y="984"/>
                  </a:lnTo>
                  <a:lnTo>
                    <a:pt x="1900" y="964"/>
                  </a:lnTo>
                  <a:lnTo>
                    <a:pt x="1915" y="911"/>
                  </a:lnTo>
                  <a:lnTo>
                    <a:pt x="1904" y="902"/>
                  </a:lnTo>
                  <a:lnTo>
                    <a:pt x="1894" y="901"/>
                  </a:lnTo>
                  <a:lnTo>
                    <a:pt x="1885" y="906"/>
                  </a:lnTo>
                  <a:lnTo>
                    <a:pt x="1882" y="911"/>
                  </a:lnTo>
                  <a:lnTo>
                    <a:pt x="1880" y="920"/>
                  </a:lnTo>
                  <a:lnTo>
                    <a:pt x="1877" y="924"/>
                  </a:lnTo>
                  <a:lnTo>
                    <a:pt x="1875" y="929"/>
                  </a:lnTo>
                  <a:lnTo>
                    <a:pt x="1868" y="937"/>
                  </a:lnTo>
                  <a:lnTo>
                    <a:pt x="1838" y="910"/>
                  </a:lnTo>
                  <a:lnTo>
                    <a:pt x="1850" y="898"/>
                  </a:lnTo>
                  <a:lnTo>
                    <a:pt x="1860" y="888"/>
                  </a:lnTo>
                  <a:lnTo>
                    <a:pt x="1866" y="879"/>
                  </a:lnTo>
                  <a:lnTo>
                    <a:pt x="1869" y="872"/>
                  </a:lnTo>
                  <a:lnTo>
                    <a:pt x="1868" y="865"/>
                  </a:lnTo>
                  <a:lnTo>
                    <a:pt x="1865" y="860"/>
                  </a:lnTo>
                  <a:lnTo>
                    <a:pt x="1859" y="855"/>
                  </a:lnTo>
                  <a:lnTo>
                    <a:pt x="1849" y="852"/>
                  </a:lnTo>
                  <a:lnTo>
                    <a:pt x="1853" y="821"/>
                  </a:lnTo>
                  <a:lnTo>
                    <a:pt x="1820" y="794"/>
                  </a:lnTo>
                  <a:lnTo>
                    <a:pt x="1834" y="779"/>
                  </a:lnTo>
                  <a:lnTo>
                    <a:pt x="1843" y="713"/>
                  </a:lnTo>
                  <a:lnTo>
                    <a:pt x="1820" y="687"/>
                  </a:lnTo>
                  <a:lnTo>
                    <a:pt x="1847" y="652"/>
                  </a:lnTo>
                  <a:lnTo>
                    <a:pt x="1857" y="646"/>
                  </a:lnTo>
                  <a:lnTo>
                    <a:pt x="1861" y="643"/>
                  </a:lnTo>
                  <a:lnTo>
                    <a:pt x="1866" y="641"/>
                  </a:lnTo>
                  <a:lnTo>
                    <a:pt x="1873" y="635"/>
                  </a:lnTo>
                  <a:lnTo>
                    <a:pt x="1878" y="629"/>
                  </a:lnTo>
                  <a:lnTo>
                    <a:pt x="1879" y="621"/>
                  </a:lnTo>
                  <a:lnTo>
                    <a:pt x="1879" y="617"/>
                  </a:lnTo>
                  <a:lnTo>
                    <a:pt x="1879" y="614"/>
                  </a:lnTo>
                  <a:lnTo>
                    <a:pt x="1876" y="606"/>
                  </a:lnTo>
                  <a:lnTo>
                    <a:pt x="1872" y="598"/>
                  </a:lnTo>
                  <a:lnTo>
                    <a:pt x="1828" y="629"/>
                  </a:lnTo>
                  <a:lnTo>
                    <a:pt x="1820" y="621"/>
                  </a:lnTo>
                  <a:lnTo>
                    <a:pt x="1816" y="615"/>
                  </a:lnTo>
                  <a:lnTo>
                    <a:pt x="1814" y="608"/>
                  </a:lnTo>
                  <a:lnTo>
                    <a:pt x="1815" y="602"/>
                  </a:lnTo>
                  <a:lnTo>
                    <a:pt x="1817" y="595"/>
                  </a:lnTo>
                  <a:lnTo>
                    <a:pt x="1822" y="589"/>
                  </a:lnTo>
                  <a:lnTo>
                    <a:pt x="1830" y="583"/>
                  </a:lnTo>
                  <a:lnTo>
                    <a:pt x="1841" y="578"/>
                  </a:lnTo>
                  <a:lnTo>
                    <a:pt x="1837" y="569"/>
                  </a:lnTo>
                  <a:lnTo>
                    <a:pt x="1837" y="562"/>
                  </a:lnTo>
                  <a:lnTo>
                    <a:pt x="1838" y="555"/>
                  </a:lnTo>
                  <a:lnTo>
                    <a:pt x="1843" y="550"/>
                  </a:lnTo>
                  <a:lnTo>
                    <a:pt x="1854" y="541"/>
                  </a:lnTo>
                  <a:lnTo>
                    <a:pt x="1863" y="538"/>
                  </a:lnTo>
                  <a:lnTo>
                    <a:pt x="1875" y="537"/>
                  </a:lnTo>
                  <a:lnTo>
                    <a:pt x="1872" y="527"/>
                  </a:lnTo>
                  <a:lnTo>
                    <a:pt x="1872" y="520"/>
                  </a:lnTo>
                  <a:lnTo>
                    <a:pt x="1873" y="513"/>
                  </a:lnTo>
                  <a:lnTo>
                    <a:pt x="1878" y="509"/>
                  </a:lnTo>
                  <a:lnTo>
                    <a:pt x="1883" y="505"/>
                  </a:lnTo>
                  <a:lnTo>
                    <a:pt x="1892" y="504"/>
                  </a:lnTo>
                  <a:lnTo>
                    <a:pt x="1901" y="503"/>
                  </a:lnTo>
                  <a:lnTo>
                    <a:pt x="1914" y="506"/>
                  </a:lnTo>
                  <a:lnTo>
                    <a:pt x="1918" y="506"/>
                  </a:lnTo>
                  <a:lnTo>
                    <a:pt x="1891" y="470"/>
                  </a:lnTo>
                  <a:lnTo>
                    <a:pt x="1841" y="295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A5749308-40DB-47DF-ADD0-681FAC837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" y="169"/>
              <a:ext cx="104" cy="88"/>
            </a:xfrm>
            <a:custGeom>
              <a:avLst/>
              <a:gdLst/>
              <a:ahLst/>
              <a:cxnLst>
                <a:cxn ang="0">
                  <a:pos x="1133" y="145"/>
                </a:cxn>
                <a:cxn ang="0">
                  <a:pos x="1006" y="234"/>
                </a:cxn>
                <a:cxn ang="0">
                  <a:pos x="1005" y="241"/>
                </a:cxn>
                <a:cxn ang="0">
                  <a:pos x="992" y="255"/>
                </a:cxn>
                <a:cxn ang="0">
                  <a:pos x="835" y="315"/>
                </a:cxn>
                <a:cxn ang="0">
                  <a:pos x="838" y="356"/>
                </a:cxn>
                <a:cxn ang="0">
                  <a:pos x="768" y="387"/>
                </a:cxn>
                <a:cxn ang="0">
                  <a:pos x="776" y="371"/>
                </a:cxn>
                <a:cxn ang="0">
                  <a:pos x="733" y="329"/>
                </a:cxn>
                <a:cxn ang="0">
                  <a:pos x="630" y="236"/>
                </a:cxn>
                <a:cxn ang="0">
                  <a:pos x="641" y="163"/>
                </a:cxn>
                <a:cxn ang="0">
                  <a:pos x="564" y="118"/>
                </a:cxn>
                <a:cxn ang="0">
                  <a:pos x="560" y="120"/>
                </a:cxn>
                <a:cxn ang="0">
                  <a:pos x="549" y="122"/>
                </a:cxn>
                <a:cxn ang="0">
                  <a:pos x="379" y="82"/>
                </a:cxn>
                <a:cxn ang="0">
                  <a:pos x="11" y="151"/>
                </a:cxn>
                <a:cxn ang="0">
                  <a:pos x="5" y="316"/>
                </a:cxn>
                <a:cxn ang="0">
                  <a:pos x="90" y="434"/>
                </a:cxn>
                <a:cxn ang="0">
                  <a:pos x="115" y="656"/>
                </a:cxn>
                <a:cxn ang="0">
                  <a:pos x="103" y="853"/>
                </a:cxn>
                <a:cxn ang="0">
                  <a:pos x="125" y="951"/>
                </a:cxn>
                <a:cxn ang="0">
                  <a:pos x="137" y="956"/>
                </a:cxn>
                <a:cxn ang="0">
                  <a:pos x="293" y="953"/>
                </a:cxn>
                <a:cxn ang="0">
                  <a:pos x="315" y="981"/>
                </a:cxn>
                <a:cxn ang="0">
                  <a:pos x="326" y="1005"/>
                </a:cxn>
                <a:cxn ang="0">
                  <a:pos x="339" y="1016"/>
                </a:cxn>
                <a:cxn ang="0">
                  <a:pos x="325" y="1038"/>
                </a:cxn>
                <a:cxn ang="0">
                  <a:pos x="447" y="1257"/>
                </a:cxn>
                <a:cxn ang="0">
                  <a:pos x="470" y="1285"/>
                </a:cxn>
                <a:cxn ang="0">
                  <a:pos x="512" y="1313"/>
                </a:cxn>
                <a:cxn ang="0">
                  <a:pos x="664" y="1256"/>
                </a:cxn>
                <a:cxn ang="0">
                  <a:pos x="830" y="1183"/>
                </a:cxn>
                <a:cxn ang="0">
                  <a:pos x="852" y="1186"/>
                </a:cxn>
                <a:cxn ang="0">
                  <a:pos x="869" y="1194"/>
                </a:cxn>
                <a:cxn ang="0">
                  <a:pos x="890" y="1178"/>
                </a:cxn>
                <a:cxn ang="0">
                  <a:pos x="896" y="1161"/>
                </a:cxn>
                <a:cxn ang="0">
                  <a:pos x="897" y="1137"/>
                </a:cxn>
                <a:cxn ang="0">
                  <a:pos x="905" y="1138"/>
                </a:cxn>
                <a:cxn ang="0">
                  <a:pos x="926" y="1144"/>
                </a:cxn>
                <a:cxn ang="0">
                  <a:pos x="937" y="1166"/>
                </a:cxn>
                <a:cxn ang="0">
                  <a:pos x="1162" y="1100"/>
                </a:cxn>
                <a:cxn ang="0">
                  <a:pos x="1268" y="923"/>
                </a:cxn>
                <a:cxn ang="0">
                  <a:pos x="1315" y="836"/>
                </a:cxn>
                <a:cxn ang="0">
                  <a:pos x="1289" y="836"/>
                </a:cxn>
                <a:cxn ang="0">
                  <a:pos x="1289" y="822"/>
                </a:cxn>
                <a:cxn ang="0">
                  <a:pos x="1272" y="722"/>
                </a:cxn>
                <a:cxn ang="0">
                  <a:pos x="1349" y="684"/>
                </a:cxn>
                <a:cxn ang="0">
                  <a:pos x="1375" y="696"/>
                </a:cxn>
                <a:cxn ang="0">
                  <a:pos x="1506" y="598"/>
                </a:cxn>
                <a:cxn ang="0">
                  <a:pos x="1616" y="380"/>
                </a:cxn>
                <a:cxn ang="0">
                  <a:pos x="1643" y="405"/>
                </a:cxn>
                <a:cxn ang="0">
                  <a:pos x="1664" y="379"/>
                </a:cxn>
                <a:cxn ang="0">
                  <a:pos x="1662" y="347"/>
                </a:cxn>
                <a:cxn ang="0">
                  <a:pos x="1599" y="174"/>
                </a:cxn>
                <a:cxn ang="0">
                  <a:pos x="1602" y="156"/>
                </a:cxn>
                <a:cxn ang="0">
                  <a:pos x="1551" y="167"/>
                </a:cxn>
                <a:cxn ang="0">
                  <a:pos x="1409" y="99"/>
                </a:cxn>
                <a:cxn ang="0">
                  <a:pos x="1390" y="113"/>
                </a:cxn>
                <a:cxn ang="0">
                  <a:pos x="1376" y="108"/>
                </a:cxn>
                <a:cxn ang="0">
                  <a:pos x="1210" y="79"/>
                </a:cxn>
              </a:cxnLst>
              <a:rect l="0" t="0" r="r" b="b"/>
              <a:pathLst>
                <a:path w="1668" h="1315">
                  <a:moveTo>
                    <a:pt x="1210" y="79"/>
                  </a:moveTo>
                  <a:lnTo>
                    <a:pt x="1166" y="86"/>
                  </a:lnTo>
                  <a:lnTo>
                    <a:pt x="1137" y="112"/>
                  </a:lnTo>
                  <a:lnTo>
                    <a:pt x="1133" y="145"/>
                  </a:lnTo>
                  <a:lnTo>
                    <a:pt x="1110" y="167"/>
                  </a:lnTo>
                  <a:lnTo>
                    <a:pt x="1084" y="244"/>
                  </a:lnTo>
                  <a:lnTo>
                    <a:pt x="1009" y="233"/>
                  </a:lnTo>
                  <a:lnTo>
                    <a:pt x="1006" y="234"/>
                  </a:lnTo>
                  <a:lnTo>
                    <a:pt x="1005" y="234"/>
                  </a:lnTo>
                  <a:lnTo>
                    <a:pt x="1005" y="235"/>
                  </a:lnTo>
                  <a:lnTo>
                    <a:pt x="1005" y="237"/>
                  </a:lnTo>
                  <a:lnTo>
                    <a:pt x="1005" y="241"/>
                  </a:lnTo>
                  <a:lnTo>
                    <a:pt x="1004" y="247"/>
                  </a:lnTo>
                  <a:lnTo>
                    <a:pt x="1002" y="251"/>
                  </a:lnTo>
                  <a:lnTo>
                    <a:pt x="999" y="255"/>
                  </a:lnTo>
                  <a:lnTo>
                    <a:pt x="992" y="255"/>
                  </a:lnTo>
                  <a:lnTo>
                    <a:pt x="988" y="254"/>
                  </a:lnTo>
                  <a:lnTo>
                    <a:pt x="985" y="252"/>
                  </a:lnTo>
                  <a:lnTo>
                    <a:pt x="984" y="249"/>
                  </a:lnTo>
                  <a:lnTo>
                    <a:pt x="835" y="315"/>
                  </a:lnTo>
                  <a:lnTo>
                    <a:pt x="851" y="346"/>
                  </a:lnTo>
                  <a:lnTo>
                    <a:pt x="843" y="348"/>
                  </a:lnTo>
                  <a:lnTo>
                    <a:pt x="840" y="352"/>
                  </a:lnTo>
                  <a:lnTo>
                    <a:pt x="838" y="356"/>
                  </a:lnTo>
                  <a:lnTo>
                    <a:pt x="839" y="363"/>
                  </a:lnTo>
                  <a:lnTo>
                    <a:pt x="842" y="369"/>
                  </a:lnTo>
                  <a:lnTo>
                    <a:pt x="848" y="372"/>
                  </a:lnTo>
                  <a:lnTo>
                    <a:pt x="768" y="387"/>
                  </a:lnTo>
                  <a:lnTo>
                    <a:pt x="766" y="380"/>
                  </a:lnTo>
                  <a:lnTo>
                    <a:pt x="767" y="376"/>
                  </a:lnTo>
                  <a:lnTo>
                    <a:pt x="771" y="372"/>
                  </a:lnTo>
                  <a:lnTo>
                    <a:pt x="776" y="371"/>
                  </a:lnTo>
                  <a:lnTo>
                    <a:pt x="771" y="372"/>
                  </a:lnTo>
                  <a:lnTo>
                    <a:pt x="766" y="370"/>
                  </a:lnTo>
                  <a:lnTo>
                    <a:pt x="765" y="370"/>
                  </a:lnTo>
                  <a:lnTo>
                    <a:pt x="733" y="329"/>
                  </a:lnTo>
                  <a:lnTo>
                    <a:pt x="714" y="287"/>
                  </a:lnTo>
                  <a:lnTo>
                    <a:pt x="666" y="311"/>
                  </a:lnTo>
                  <a:lnTo>
                    <a:pt x="606" y="269"/>
                  </a:lnTo>
                  <a:lnTo>
                    <a:pt x="630" y="236"/>
                  </a:lnTo>
                  <a:lnTo>
                    <a:pt x="702" y="240"/>
                  </a:lnTo>
                  <a:lnTo>
                    <a:pt x="689" y="172"/>
                  </a:lnTo>
                  <a:lnTo>
                    <a:pt x="662" y="193"/>
                  </a:lnTo>
                  <a:lnTo>
                    <a:pt x="641" y="163"/>
                  </a:lnTo>
                  <a:lnTo>
                    <a:pt x="577" y="147"/>
                  </a:lnTo>
                  <a:lnTo>
                    <a:pt x="565" y="115"/>
                  </a:lnTo>
                  <a:lnTo>
                    <a:pt x="565" y="118"/>
                  </a:lnTo>
                  <a:lnTo>
                    <a:pt x="564" y="118"/>
                  </a:lnTo>
                  <a:lnTo>
                    <a:pt x="564" y="119"/>
                  </a:lnTo>
                  <a:lnTo>
                    <a:pt x="564" y="121"/>
                  </a:lnTo>
                  <a:lnTo>
                    <a:pt x="561" y="120"/>
                  </a:lnTo>
                  <a:lnTo>
                    <a:pt x="560" y="120"/>
                  </a:lnTo>
                  <a:lnTo>
                    <a:pt x="558" y="119"/>
                  </a:lnTo>
                  <a:lnTo>
                    <a:pt x="557" y="119"/>
                  </a:lnTo>
                  <a:lnTo>
                    <a:pt x="557" y="118"/>
                  </a:lnTo>
                  <a:lnTo>
                    <a:pt x="549" y="122"/>
                  </a:lnTo>
                  <a:lnTo>
                    <a:pt x="466" y="126"/>
                  </a:lnTo>
                  <a:lnTo>
                    <a:pt x="446" y="139"/>
                  </a:lnTo>
                  <a:lnTo>
                    <a:pt x="404" y="116"/>
                  </a:lnTo>
                  <a:lnTo>
                    <a:pt x="379" y="82"/>
                  </a:lnTo>
                  <a:lnTo>
                    <a:pt x="339" y="94"/>
                  </a:lnTo>
                  <a:lnTo>
                    <a:pt x="232" y="0"/>
                  </a:lnTo>
                  <a:lnTo>
                    <a:pt x="0" y="82"/>
                  </a:lnTo>
                  <a:lnTo>
                    <a:pt x="11" y="151"/>
                  </a:lnTo>
                  <a:lnTo>
                    <a:pt x="2" y="176"/>
                  </a:lnTo>
                  <a:lnTo>
                    <a:pt x="22" y="219"/>
                  </a:lnTo>
                  <a:lnTo>
                    <a:pt x="4" y="262"/>
                  </a:lnTo>
                  <a:lnTo>
                    <a:pt x="5" y="316"/>
                  </a:lnTo>
                  <a:lnTo>
                    <a:pt x="68" y="300"/>
                  </a:lnTo>
                  <a:lnTo>
                    <a:pt x="86" y="351"/>
                  </a:lnTo>
                  <a:lnTo>
                    <a:pt x="19" y="367"/>
                  </a:lnTo>
                  <a:lnTo>
                    <a:pt x="90" y="434"/>
                  </a:lnTo>
                  <a:lnTo>
                    <a:pt x="88" y="530"/>
                  </a:lnTo>
                  <a:lnTo>
                    <a:pt x="136" y="550"/>
                  </a:lnTo>
                  <a:lnTo>
                    <a:pt x="106" y="623"/>
                  </a:lnTo>
                  <a:lnTo>
                    <a:pt x="115" y="656"/>
                  </a:lnTo>
                  <a:lnTo>
                    <a:pt x="69" y="694"/>
                  </a:lnTo>
                  <a:lnTo>
                    <a:pt x="132" y="737"/>
                  </a:lnTo>
                  <a:lnTo>
                    <a:pt x="125" y="822"/>
                  </a:lnTo>
                  <a:lnTo>
                    <a:pt x="103" y="853"/>
                  </a:lnTo>
                  <a:lnTo>
                    <a:pt x="70" y="917"/>
                  </a:lnTo>
                  <a:lnTo>
                    <a:pt x="110" y="956"/>
                  </a:lnTo>
                  <a:lnTo>
                    <a:pt x="118" y="952"/>
                  </a:lnTo>
                  <a:lnTo>
                    <a:pt x="125" y="951"/>
                  </a:lnTo>
                  <a:lnTo>
                    <a:pt x="131" y="950"/>
                  </a:lnTo>
                  <a:lnTo>
                    <a:pt x="135" y="951"/>
                  </a:lnTo>
                  <a:lnTo>
                    <a:pt x="136" y="952"/>
                  </a:lnTo>
                  <a:lnTo>
                    <a:pt x="137" y="956"/>
                  </a:lnTo>
                  <a:lnTo>
                    <a:pt x="136" y="960"/>
                  </a:lnTo>
                  <a:lnTo>
                    <a:pt x="133" y="966"/>
                  </a:lnTo>
                  <a:lnTo>
                    <a:pt x="245" y="978"/>
                  </a:lnTo>
                  <a:lnTo>
                    <a:pt x="293" y="953"/>
                  </a:lnTo>
                  <a:lnTo>
                    <a:pt x="300" y="984"/>
                  </a:lnTo>
                  <a:lnTo>
                    <a:pt x="306" y="981"/>
                  </a:lnTo>
                  <a:lnTo>
                    <a:pt x="311" y="980"/>
                  </a:lnTo>
                  <a:lnTo>
                    <a:pt x="315" y="981"/>
                  </a:lnTo>
                  <a:lnTo>
                    <a:pt x="319" y="984"/>
                  </a:lnTo>
                  <a:lnTo>
                    <a:pt x="322" y="989"/>
                  </a:lnTo>
                  <a:lnTo>
                    <a:pt x="325" y="996"/>
                  </a:lnTo>
                  <a:lnTo>
                    <a:pt x="326" y="1005"/>
                  </a:lnTo>
                  <a:lnTo>
                    <a:pt x="328" y="1018"/>
                  </a:lnTo>
                  <a:lnTo>
                    <a:pt x="333" y="1015"/>
                  </a:lnTo>
                  <a:lnTo>
                    <a:pt x="338" y="1015"/>
                  </a:lnTo>
                  <a:lnTo>
                    <a:pt x="339" y="1016"/>
                  </a:lnTo>
                  <a:lnTo>
                    <a:pt x="340" y="1020"/>
                  </a:lnTo>
                  <a:lnTo>
                    <a:pt x="336" y="1024"/>
                  </a:lnTo>
                  <a:lnTo>
                    <a:pt x="332" y="1031"/>
                  </a:lnTo>
                  <a:lnTo>
                    <a:pt x="325" y="1038"/>
                  </a:lnTo>
                  <a:lnTo>
                    <a:pt x="316" y="1049"/>
                  </a:lnTo>
                  <a:lnTo>
                    <a:pt x="483" y="1157"/>
                  </a:lnTo>
                  <a:lnTo>
                    <a:pt x="495" y="1208"/>
                  </a:lnTo>
                  <a:lnTo>
                    <a:pt x="447" y="1257"/>
                  </a:lnTo>
                  <a:lnTo>
                    <a:pt x="454" y="1258"/>
                  </a:lnTo>
                  <a:lnTo>
                    <a:pt x="457" y="1261"/>
                  </a:lnTo>
                  <a:lnTo>
                    <a:pt x="462" y="1274"/>
                  </a:lnTo>
                  <a:lnTo>
                    <a:pt x="470" y="1285"/>
                  </a:lnTo>
                  <a:lnTo>
                    <a:pt x="478" y="1294"/>
                  </a:lnTo>
                  <a:lnTo>
                    <a:pt x="489" y="1303"/>
                  </a:lnTo>
                  <a:lnTo>
                    <a:pt x="500" y="1308"/>
                  </a:lnTo>
                  <a:lnTo>
                    <a:pt x="512" y="1313"/>
                  </a:lnTo>
                  <a:lnTo>
                    <a:pt x="525" y="1314"/>
                  </a:lnTo>
                  <a:lnTo>
                    <a:pt x="541" y="1315"/>
                  </a:lnTo>
                  <a:lnTo>
                    <a:pt x="620" y="1242"/>
                  </a:lnTo>
                  <a:lnTo>
                    <a:pt x="664" y="1256"/>
                  </a:lnTo>
                  <a:lnTo>
                    <a:pt x="710" y="1231"/>
                  </a:lnTo>
                  <a:lnTo>
                    <a:pt x="789" y="1225"/>
                  </a:lnTo>
                  <a:lnTo>
                    <a:pt x="828" y="1180"/>
                  </a:lnTo>
                  <a:lnTo>
                    <a:pt x="830" y="1183"/>
                  </a:lnTo>
                  <a:lnTo>
                    <a:pt x="832" y="1186"/>
                  </a:lnTo>
                  <a:lnTo>
                    <a:pt x="840" y="1184"/>
                  </a:lnTo>
                  <a:lnTo>
                    <a:pt x="846" y="1185"/>
                  </a:lnTo>
                  <a:lnTo>
                    <a:pt x="852" y="1186"/>
                  </a:lnTo>
                  <a:lnTo>
                    <a:pt x="855" y="1189"/>
                  </a:lnTo>
                  <a:lnTo>
                    <a:pt x="859" y="1195"/>
                  </a:lnTo>
                  <a:lnTo>
                    <a:pt x="863" y="1194"/>
                  </a:lnTo>
                  <a:lnTo>
                    <a:pt x="869" y="1194"/>
                  </a:lnTo>
                  <a:lnTo>
                    <a:pt x="877" y="1192"/>
                  </a:lnTo>
                  <a:lnTo>
                    <a:pt x="884" y="1187"/>
                  </a:lnTo>
                  <a:lnTo>
                    <a:pt x="890" y="1181"/>
                  </a:lnTo>
                  <a:lnTo>
                    <a:pt x="890" y="1178"/>
                  </a:lnTo>
                  <a:lnTo>
                    <a:pt x="891" y="1176"/>
                  </a:lnTo>
                  <a:lnTo>
                    <a:pt x="893" y="1172"/>
                  </a:lnTo>
                  <a:lnTo>
                    <a:pt x="894" y="1166"/>
                  </a:lnTo>
                  <a:lnTo>
                    <a:pt x="896" y="1161"/>
                  </a:lnTo>
                  <a:lnTo>
                    <a:pt x="896" y="1154"/>
                  </a:lnTo>
                  <a:lnTo>
                    <a:pt x="897" y="1148"/>
                  </a:lnTo>
                  <a:lnTo>
                    <a:pt x="897" y="1141"/>
                  </a:lnTo>
                  <a:lnTo>
                    <a:pt x="897" y="1137"/>
                  </a:lnTo>
                  <a:lnTo>
                    <a:pt x="897" y="1135"/>
                  </a:lnTo>
                  <a:lnTo>
                    <a:pt x="897" y="1134"/>
                  </a:lnTo>
                  <a:lnTo>
                    <a:pt x="899" y="1134"/>
                  </a:lnTo>
                  <a:lnTo>
                    <a:pt x="905" y="1138"/>
                  </a:lnTo>
                  <a:lnTo>
                    <a:pt x="910" y="1137"/>
                  </a:lnTo>
                  <a:lnTo>
                    <a:pt x="917" y="1138"/>
                  </a:lnTo>
                  <a:lnTo>
                    <a:pt x="921" y="1140"/>
                  </a:lnTo>
                  <a:lnTo>
                    <a:pt x="926" y="1144"/>
                  </a:lnTo>
                  <a:lnTo>
                    <a:pt x="929" y="1147"/>
                  </a:lnTo>
                  <a:lnTo>
                    <a:pt x="933" y="1152"/>
                  </a:lnTo>
                  <a:lnTo>
                    <a:pt x="935" y="1158"/>
                  </a:lnTo>
                  <a:lnTo>
                    <a:pt x="937" y="1166"/>
                  </a:lnTo>
                  <a:lnTo>
                    <a:pt x="1044" y="1186"/>
                  </a:lnTo>
                  <a:lnTo>
                    <a:pt x="1117" y="1184"/>
                  </a:lnTo>
                  <a:lnTo>
                    <a:pt x="1181" y="1141"/>
                  </a:lnTo>
                  <a:lnTo>
                    <a:pt x="1162" y="1100"/>
                  </a:lnTo>
                  <a:lnTo>
                    <a:pt x="1165" y="1068"/>
                  </a:lnTo>
                  <a:lnTo>
                    <a:pt x="1213" y="1028"/>
                  </a:lnTo>
                  <a:lnTo>
                    <a:pt x="1281" y="1004"/>
                  </a:lnTo>
                  <a:lnTo>
                    <a:pt x="1268" y="923"/>
                  </a:lnTo>
                  <a:lnTo>
                    <a:pt x="1327" y="898"/>
                  </a:lnTo>
                  <a:lnTo>
                    <a:pt x="1332" y="833"/>
                  </a:lnTo>
                  <a:lnTo>
                    <a:pt x="1322" y="834"/>
                  </a:lnTo>
                  <a:lnTo>
                    <a:pt x="1315" y="836"/>
                  </a:lnTo>
                  <a:lnTo>
                    <a:pt x="1307" y="837"/>
                  </a:lnTo>
                  <a:lnTo>
                    <a:pt x="1302" y="838"/>
                  </a:lnTo>
                  <a:lnTo>
                    <a:pt x="1292" y="837"/>
                  </a:lnTo>
                  <a:lnTo>
                    <a:pt x="1289" y="836"/>
                  </a:lnTo>
                  <a:lnTo>
                    <a:pt x="1288" y="835"/>
                  </a:lnTo>
                  <a:lnTo>
                    <a:pt x="1286" y="832"/>
                  </a:lnTo>
                  <a:lnTo>
                    <a:pt x="1286" y="829"/>
                  </a:lnTo>
                  <a:lnTo>
                    <a:pt x="1289" y="822"/>
                  </a:lnTo>
                  <a:lnTo>
                    <a:pt x="1294" y="812"/>
                  </a:lnTo>
                  <a:lnTo>
                    <a:pt x="1299" y="806"/>
                  </a:lnTo>
                  <a:lnTo>
                    <a:pt x="1305" y="801"/>
                  </a:lnTo>
                  <a:lnTo>
                    <a:pt x="1272" y="722"/>
                  </a:lnTo>
                  <a:lnTo>
                    <a:pt x="1316" y="719"/>
                  </a:lnTo>
                  <a:lnTo>
                    <a:pt x="1342" y="670"/>
                  </a:lnTo>
                  <a:lnTo>
                    <a:pt x="1344" y="677"/>
                  </a:lnTo>
                  <a:lnTo>
                    <a:pt x="1349" y="684"/>
                  </a:lnTo>
                  <a:lnTo>
                    <a:pt x="1354" y="689"/>
                  </a:lnTo>
                  <a:lnTo>
                    <a:pt x="1360" y="693"/>
                  </a:lnTo>
                  <a:lnTo>
                    <a:pt x="1367" y="695"/>
                  </a:lnTo>
                  <a:lnTo>
                    <a:pt x="1375" y="696"/>
                  </a:lnTo>
                  <a:lnTo>
                    <a:pt x="1385" y="695"/>
                  </a:lnTo>
                  <a:lnTo>
                    <a:pt x="1396" y="693"/>
                  </a:lnTo>
                  <a:lnTo>
                    <a:pt x="1452" y="681"/>
                  </a:lnTo>
                  <a:lnTo>
                    <a:pt x="1506" y="598"/>
                  </a:lnTo>
                  <a:lnTo>
                    <a:pt x="1531" y="468"/>
                  </a:lnTo>
                  <a:lnTo>
                    <a:pt x="1563" y="436"/>
                  </a:lnTo>
                  <a:lnTo>
                    <a:pt x="1569" y="387"/>
                  </a:lnTo>
                  <a:lnTo>
                    <a:pt x="1616" y="380"/>
                  </a:lnTo>
                  <a:lnTo>
                    <a:pt x="1637" y="399"/>
                  </a:lnTo>
                  <a:lnTo>
                    <a:pt x="1638" y="403"/>
                  </a:lnTo>
                  <a:lnTo>
                    <a:pt x="1640" y="406"/>
                  </a:lnTo>
                  <a:lnTo>
                    <a:pt x="1643" y="405"/>
                  </a:lnTo>
                  <a:lnTo>
                    <a:pt x="1648" y="403"/>
                  </a:lnTo>
                  <a:lnTo>
                    <a:pt x="1655" y="395"/>
                  </a:lnTo>
                  <a:lnTo>
                    <a:pt x="1660" y="387"/>
                  </a:lnTo>
                  <a:lnTo>
                    <a:pt x="1664" y="379"/>
                  </a:lnTo>
                  <a:lnTo>
                    <a:pt x="1668" y="373"/>
                  </a:lnTo>
                  <a:lnTo>
                    <a:pt x="1668" y="359"/>
                  </a:lnTo>
                  <a:lnTo>
                    <a:pt x="1665" y="353"/>
                  </a:lnTo>
                  <a:lnTo>
                    <a:pt x="1662" y="347"/>
                  </a:lnTo>
                  <a:lnTo>
                    <a:pt x="1629" y="219"/>
                  </a:lnTo>
                  <a:lnTo>
                    <a:pt x="1600" y="187"/>
                  </a:lnTo>
                  <a:lnTo>
                    <a:pt x="1593" y="181"/>
                  </a:lnTo>
                  <a:lnTo>
                    <a:pt x="1599" y="174"/>
                  </a:lnTo>
                  <a:lnTo>
                    <a:pt x="1605" y="168"/>
                  </a:lnTo>
                  <a:lnTo>
                    <a:pt x="1606" y="163"/>
                  </a:lnTo>
                  <a:lnTo>
                    <a:pt x="1606" y="160"/>
                  </a:lnTo>
                  <a:lnTo>
                    <a:pt x="1602" y="156"/>
                  </a:lnTo>
                  <a:lnTo>
                    <a:pt x="1597" y="154"/>
                  </a:lnTo>
                  <a:lnTo>
                    <a:pt x="1589" y="153"/>
                  </a:lnTo>
                  <a:lnTo>
                    <a:pt x="1579" y="153"/>
                  </a:lnTo>
                  <a:lnTo>
                    <a:pt x="1551" y="167"/>
                  </a:lnTo>
                  <a:lnTo>
                    <a:pt x="1483" y="146"/>
                  </a:lnTo>
                  <a:lnTo>
                    <a:pt x="1425" y="100"/>
                  </a:lnTo>
                  <a:lnTo>
                    <a:pt x="1416" y="98"/>
                  </a:lnTo>
                  <a:lnTo>
                    <a:pt x="1409" y="99"/>
                  </a:lnTo>
                  <a:lnTo>
                    <a:pt x="1403" y="100"/>
                  </a:lnTo>
                  <a:lnTo>
                    <a:pt x="1400" y="105"/>
                  </a:lnTo>
                  <a:lnTo>
                    <a:pt x="1395" y="110"/>
                  </a:lnTo>
                  <a:lnTo>
                    <a:pt x="1390" y="113"/>
                  </a:lnTo>
                  <a:lnTo>
                    <a:pt x="1386" y="114"/>
                  </a:lnTo>
                  <a:lnTo>
                    <a:pt x="1383" y="114"/>
                  </a:lnTo>
                  <a:lnTo>
                    <a:pt x="1379" y="111"/>
                  </a:lnTo>
                  <a:lnTo>
                    <a:pt x="1376" y="108"/>
                  </a:lnTo>
                  <a:lnTo>
                    <a:pt x="1374" y="103"/>
                  </a:lnTo>
                  <a:lnTo>
                    <a:pt x="1373" y="96"/>
                  </a:lnTo>
                  <a:lnTo>
                    <a:pt x="1317" y="80"/>
                  </a:lnTo>
                  <a:lnTo>
                    <a:pt x="1210" y="79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ECBE8F31-12FE-4048-B785-0609E6203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39"/>
              <a:ext cx="116" cy="103"/>
            </a:xfrm>
            <a:custGeom>
              <a:avLst/>
              <a:gdLst/>
              <a:ahLst/>
              <a:cxnLst>
                <a:cxn ang="0">
                  <a:pos x="353" y="465"/>
                </a:cxn>
                <a:cxn ang="0">
                  <a:pos x="326" y="455"/>
                </a:cxn>
                <a:cxn ang="0">
                  <a:pos x="211" y="532"/>
                </a:cxn>
                <a:cxn ang="0">
                  <a:pos x="180" y="538"/>
                </a:cxn>
                <a:cxn ang="0">
                  <a:pos x="164" y="507"/>
                </a:cxn>
                <a:cxn ang="0">
                  <a:pos x="1" y="667"/>
                </a:cxn>
                <a:cxn ang="0">
                  <a:pos x="48" y="713"/>
                </a:cxn>
                <a:cxn ang="0">
                  <a:pos x="36" y="781"/>
                </a:cxn>
                <a:cxn ang="0">
                  <a:pos x="24" y="778"/>
                </a:cxn>
                <a:cxn ang="0">
                  <a:pos x="0" y="793"/>
                </a:cxn>
                <a:cxn ang="0">
                  <a:pos x="10" y="798"/>
                </a:cxn>
                <a:cxn ang="0">
                  <a:pos x="358" y="873"/>
                </a:cxn>
                <a:cxn ang="0">
                  <a:pos x="439" y="952"/>
                </a:cxn>
                <a:cxn ang="0">
                  <a:pos x="549" y="1144"/>
                </a:cxn>
                <a:cxn ang="0">
                  <a:pos x="671" y="1312"/>
                </a:cxn>
                <a:cxn ang="0">
                  <a:pos x="685" y="1312"/>
                </a:cxn>
                <a:cxn ang="0">
                  <a:pos x="698" y="1322"/>
                </a:cxn>
                <a:cxn ang="0">
                  <a:pos x="737" y="1380"/>
                </a:cxn>
                <a:cxn ang="0">
                  <a:pos x="786" y="1378"/>
                </a:cxn>
                <a:cxn ang="0">
                  <a:pos x="797" y="1398"/>
                </a:cxn>
                <a:cxn ang="0">
                  <a:pos x="957" y="1495"/>
                </a:cxn>
                <a:cxn ang="0">
                  <a:pos x="1132" y="1460"/>
                </a:cxn>
                <a:cxn ang="0">
                  <a:pos x="1139" y="1429"/>
                </a:cxn>
                <a:cxn ang="0">
                  <a:pos x="1136" y="1395"/>
                </a:cxn>
                <a:cxn ang="0">
                  <a:pos x="1128" y="1376"/>
                </a:cxn>
                <a:cxn ang="0">
                  <a:pos x="1198" y="1265"/>
                </a:cxn>
                <a:cxn ang="0">
                  <a:pos x="1326" y="1353"/>
                </a:cxn>
                <a:cxn ang="0">
                  <a:pos x="1596" y="1305"/>
                </a:cxn>
                <a:cxn ang="0">
                  <a:pos x="1504" y="1136"/>
                </a:cxn>
                <a:cxn ang="0">
                  <a:pos x="1573" y="975"/>
                </a:cxn>
                <a:cxn ang="0">
                  <a:pos x="1560" y="951"/>
                </a:cxn>
                <a:cxn ang="0">
                  <a:pos x="1512" y="957"/>
                </a:cxn>
                <a:cxn ang="0">
                  <a:pos x="1468" y="879"/>
                </a:cxn>
                <a:cxn ang="0">
                  <a:pos x="1862" y="746"/>
                </a:cxn>
                <a:cxn ang="0">
                  <a:pos x="1628" y="535"/>
                </a:cxn>
                <a:cxn ang="0">
                  <a:pos x="1615" y="479"/>
                </a:cxn>
                <a:cxn ang="0">
                  <a:pos x="1606" y="455"/>
                </a:cxn>
                <a:cxn ang="0">
                  <a:pos x="1803" y="411"/>
                </a:cxn>
                <a:cxn ang="0">
                  <a:pos x="1604" y="218"/>
                </a:cxn>
                <a:cxn ang="0">
                  <a:pos x="1386" y="12"/>
                </a:cxn>
                <a:cxn ang="0">
                  <a:pos x="1228" y="74"/>
                </a:cxn>
                <a:cxn ang="0">
                  <a:pos x="960" y="186"/>
                </a:cxn>
                <a:cxn ang="0">
                  <a:pos x="742" y="214"/>
                </a:cxn>
                <a:cxn ang="0">
                  <a:pos x="710" y="219"/>
                </a:cxn>
                <a:cxn ang="0">
                  <a:pos x="632" y="228"/>
                </a:cxn>
                <a:cxn ang="0">
                  <a:pos x="527" y="437"/>
                </a:cxn>
                <a:cxn ang="0">
                  <a:pos x="483" y="454"/>
                </a:cxn>
                <a:cxn ang="0">
                  <a:pos x="471" y="493"/>
                </a:cxn>
                <a:cxn ang="0">
                  <a:pos x="449" y="500"/>
                </a:cxn>
                <a:cxn ang="0">
                  <a:pos x="437" y="485"/>
                </a:cxn>
                <a:cxn ang="0">
                  <a:pos x="443" y="483"/>
                </a:cxn>
                <a:cxn ang="0">
                  <a:pos x="441" y="467"/>
                </a:cxn>
                <a:cxn ang="0">
                  <a:pos x="427" y="465"/>
                </a:cxn>
              </a:cxnLst>
              <a:rect l="0" t="0" r="r" b="b"/>
              <a:pathLst>
                <a:path w="1862" h="1544">
                  <a:moveTo>
                    <a:pt x="350" y="477"/>
                  </a:moveTo>
                  <a:lnTo>
                    <a:pt x="353" y="473"/>
                  </a:lnTo>
                  <a:lnTo>
                    <a:pt x="354" y="469"/>
                  </a:lnTo>
                  <a:lnTo>
                    <a:pt x="353" y="465"/>
                  </a:lnTo>
                  <a:lnTo>
                    <a:pt x="351" y="463"/>
                  </a:lnTo>
                  <a:lnTo>
                    <a:pt x="344" y="459"/>
                  </a:lnTo>
                  <a:lnTo>
                    <a:pt x="337" y="457"/>
                  </a:lnTo>
                  <a:lnTo>
                    <a:pt x="326" y="455"/>
                  </a:lnTo>
                  <a:lnTo>
                    <a:pt x="314" y="453"/>
                  </a:lnTo>
                  <a:lnTo>
                    <a:pt x="292" y="500"/>
                  </a:lnTo>
                  <a:lnTo>
                    <a:pt x="283" y="539"/>
                  </a:lnTo>
                  <a:lnTo>
                    <a:pt x="211" y="532"/>
                  </a:lnTo>
                  <a:lnTo>
                    <a:pt x="201" y="536"/>
                  </a:lnTo>
                  <a:lnTo>
                    <a:pt x="193" y="539"/>
                  </a:lnTo>
                  <a:lnTo>
                    <a:pt x="185" y="539"/>
                  </a:lnTo>
                  <a:lnTo>
                    <a:pt x="180" y="538"/>
                  </a:lnTo>
                  <a:lnTo>
                    <a:pt x="174" y="533"/>
                  </a:lnTo>
                  <a:lnTo>
                    <a:pt x="169" y="527"/>
                  </a:lnTo>
                  <a:lnTo>
                    <a:pt x="166" y="518"/>
                  </a:lnTo>
                  <a:lnTo>
                    <a:pt x="164" y="507"/>
                  </a:lnTo>
                  <a:lnTo>
                    <a:pt x="119" y="549"/>
                  </a:lnTo>
                  <a:lnTo>
                    <a:pt x="146" y="606"/>
                  </a:lnTo>
                  <a:lnTo>
                    <a:pt x="99" y="599"/>
                  </a:lnTo>
                  <a:lnTo>
                    <a:pt x="1" y="667"/>
                  </a:lnTo>
                  <a:lnTo>
                    <a:pt x="18" y="676"/>
                  </a:lnTo>
                  <a:lnTo>
                    <a:pt x="32" y="687"/>
                  </a:lnTo>
                  <a:lnTo>
                    <a:pt x="41" y="699"/>
                  </a:lnTo>
                  <a:lnTo>
                    <a:pt x="48" y="713"/>
                  </a:lnTo>
                  <a:lnTo>
                    <a:pt x="50" y="727"/>
                  </a:lnTo>
                  <a:lnTo>
                    <a:pt x="49" y="744"/>
                  </a:lnTo>
                  <a:lnTo>
                    <a:pt x="45" y="761"/>
                  </a:lnTo>
                  <a:lnTo>
                    <a:pt x="36" y="781"/>
                  </a:lnTo>
                  <a:lnTo>
                    <a:pt x="35" y="781"/>
                  </a:lnTo>
                  <a:lnTo>
                    <a:pt x="34" y="781"/>
                  </a:lnTo>
                  <a:lnTo>
                    <a:pt x="34" y="782"/>
                  </a:lnTo>
                  <a:lnTo>
                    <a:pt x="24" y="778"/>
                  </a:lnTo>
                  <a:lnTo>
                    <a:pt x="16" y="778"/>
                  </a:lnTo>
                  <a:lnTo>
                    <a:pt x="8" y="781"/>
                  </a:lnTo>
                  <a:lnTo>
                    <a:pt x="2" y="789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4" y="797"/>
                  </a:lnTo>
                  <a:lnTo>
                    <a:pt x="6" y="797"/>
                  </a:lnTo>
                  <a:lnTo>
                    <a:pt x="10" y="798"/>
                  </a:lnTo>
                  <a:lnTo>
                    <a:pt x="139" y="839"/>
                  </a:lnTo>
                  <a:lnTo>
                    <a:pt x="164" y="821"/>
                  </a:lnTo>
                  <a:lnTo>
                    <a:pt x="290" y="900"/>
                  </a:lnTo>
                  <a:lnTo>
                    <a:pt x="358" y="873"/>
                  </a:lnTo>
                  <a:lnTo>
                    <a:pt x="407" y="842"/>
                  </a:lnTo>
                  <a:lnTo>
                    <a:pt x="433" y="857"/>
                  </a:lnTo>
                  <a:lnTo>
                    <a:pt x="420" y="909"/>
                  </a:lnTo>
                  <a:lnTo>
                    <a:pt x="439" y="952"/>
                  </a:lnTo>
                  <a:lnTo>
                    <a:pt x="417" y="1030"/>
                  </a:lnTo>
                  <a:lnTo>
                    <a:pt x="357" y="1037"/>
                  </a:lnTo>
                  <a:lnTo>
                    <a:pt x="327" y="1067"/>
                  </a:lnTo>
                  <a:lnTo>
                    <a:pt x="549" y="1144"/>
                  </a:lnTo>
                  <a:lnTo>
                    <a:pt x="598" y="1196"/>
                  </a:lnTo>
                  <a:lnTo>
                    <a:pt x="627" y="1253"/>
                  </a:lnTo>
                  <a:lnTo>
                    <a:pt x="670" y="1313"/>
                  </a:lnTo>
                  <a:lnTo>
                    <a:pt x="671" y="1312"/>
                  </a:lnTo>
                  <a:lnTo>
                    <a:pt x="672" y="1310"/>
                  </a:lnTo>
                  <a:lnTo>
                    <a:pt x="674" y="1310"/>
                  </a:lnTo>
                  <a:lnTo>
                    <a:pt x="678" y="1312"/>
                  </a:lnTo>
                  <a:lnTo>
                    <a:pt x="685" y="1312"/>
                  </a:lnTo>
                  <a:lnTo>
                    <a:pt x="690" y="1313"/>
                  </a:lnTo>
                  <a:lnTo>
                    <a:pt x="694" y="1315"/>
                  </a:lnTo>
                  <a:lnTo>
                    <a:pt x="697" y="1319"/>
                  </a:lnTo>
                  <a:lnTo>
                    <a:pt x="698" y="1322"/>
                  </a:lnTo>
                  <a:lnTo>
                    <a:pt x="698" y="1327"/>
                  </a:lnTo>
                  <a:lnTo>
                    <a:pt x="697" y="1333"/>
                  </a:lnTo>
                  <a:lnTo>
                    <a:pt x="695" y="1341"/>
                  </a:lnTo>
                  <a:lnTo>
                    <a:pt x="737" y="1380"/>
                  </a:lnTo>
                  <a:lnTo>
                    <a:pt x="752" y="1375"/>
                  </a:lnTo>
                  <a:lnTo>
                    <a:pt x="766" y="1374"/>
                  </a:lnTo>
                  <a:lnTo>
                    <a:pt x="776" y="1375"/>
                  </a:lnTo>
                  <a:lnTo>
                    <a:pt x="786" y="1378"/>
                  </a:lnTo>
                  <a:lnTo>
                    <a:pt x="788" y="1379"/>
                  </a:lnTo>
                  <a:lnTo>
                    <a:pt x="791" y="1382"/>
                  </a:lnTo>
                  <a:lnTo>
                    <a:pt x="795" y="1389"/>
                  </a:lnTo>
                  <a:lnTo>
                    <a:pt x="797" y="1398"/>
                  </a:lnTo>
                  <a:lnTo>
                    <a:pt x="797" y="1409"/>
                  </a:lnTo>
                  <a:lnTo>
                    <a:pt x="888" y="1430"/>
                  </a:lnTo>
                  <a:lnTo>
                    <a:pt x="906" y="1496"/>
                  </a:lnTo>
                  <a:lnTo>
                    <a:pt x="957" y="1495"/>
                  </a:lnTo>
                  <a:lnTo>
                    <a:pt x="981" y="1519"/>
                  </a:lnTo>
                  <a:lnTo>
                    <a:pt x="1114" y="1544"/>
                  </a:lnTo>
                  <a:lnTo>
                    <a:pt x="1172" y="1518"/>
                  </a:lnTo>
                  <a:lnTo>
                    <a:pt x="1132" y="1460"/>
                  </a:lnTo>
                  <a:lnTo>
                    <a:pt x="1128" y="1447"/>
                  </a:lnTo>
                  <a:lnTo>
                    <a:pt x="1134" y="1449"/>
                  </a:lnTo>
                  <a:lnTo>
                    <a:pt x="1137" y="1439"/>
                  </a:lnTo>
                  <a:lnTo>
                    <a:pt x="1139" y="1429"/>
                  </a:lnTo>
                  <a:lnTo>
                    <a:pt x="1139" y="1418"/>
                  </a:lnTo>
                  <a:lnTo>
                    <a:pt x="1139" y="1408"/>
                  </a:lnTo>
                  <a:lnTo>
                    <a:pt x="1137" y="1401"/>
                  </a:lnTo>
                  <a:lnTo>
                    <a:pt x="1136" y="1395"/>
                  </a:lnTo>
                  <a:lnTo>
                    <a:pt x="1131" y="1383"/>
                  </a:lnTo>
                  <a:lnTo>
                    <a:pt x="1129" y="1379"/>
                  </a:lnTo>
                  <a:lnTo>
                    <a:pt x="1128" y="1377"/>
                  </a:lnTo>
                  <a:lnTo>
                    <a:pt x="1128" y="1376"/>
                  </a:lnTo>
                  <a:lnTo>
                    <a:pt x="1126" y="1370"/>
                  </a:lnTo>
                  <a:lnTo>
                    <a:pt x="1120" y="1357"/>
                  </a:lnTo>
                  <a:lnTo>
                    <a:pt x="1125" y="1314"/>
                  </a:lnTo>
                  <a:lnTo>
                    <a:pt x="1198" y="1265"/>
                  </a:lnTo>
                  <a:lnTo>
                    <a:pt x="1228" y="1348"/>
                  </a:lnTo>
                  <a:lnTo>
                    <a:pt x="1224" y="1451"/>
                  </a:lnTo>
                  <a:lnTo>
                    <a:pt x="1337" y="1408"/>
                  </a:lnTo>
                  <a:lnTo>
                    <a:pt x="1326" y="1353"/>
                  </a:lnTo>
                  <a:lnTo>
                    <a:pt x="1330" y="1286"/>
                  </a:lnTo>
                  <a:lnTo>
                    <a:pt x="1398" y="1287"/>
                  </a:lnTo>
                  <a:lnTo>
                    <a:pt x="1445" y="1222"/>
                  </a:lnTo>
                  <a:lnTo>
                    <a:pt x="1596" y="1305"/>
                  </a:lnTo>
                  <a:lnTo>
                    <a:pt x="1634" y="1280"/>
                  </a:lnTo>
                  <a:lnTo>
                    <a:pt x="1583" y="1214"/>
                  </a:lnTo>
                  <a:lnTo>
                    <a:pt x="1484" y="1189"/>
                  </a:lnTo>
                  <a:lnTo>
                    <a:pt x="1504" y="1136"/>
                  </a:lnTo>
                  <a:lnTo>
                    <a:pt x="1593" y="1054"/>
                  </a:lnTo>
                  <a:lnTo>
                    <a:pt x="1567" y="998"/>
                  </a:lnTo>
                  <a:lnTo>
                    <a:pt x="1570" y="985"/>
                  </a:lnTo>
                  <a:lnTo>
                    <a:pt x="1573" y="975"/>
                  </a:lnTo>
                  <a:lnTo>
                    <a:pt x="1573" y="966"/>
                  </a:lnTo>
                  <a:lnTo>
                    <a:pt x="1572" y="960"/>
                  </a:lnTo>
                  <a:lnTo>
                    <a:pt x="1567" y="954"/>
                  </a:lnTo>
                  <a:lnTo>
                    <a:pt x="1560" y="951"/>
                  </a:lnTo>
                  <a:lnTo>
                    <a:pt x="1551" y="948"/>
                  </a:lnTo>
                  <a:lnTo>
                    <a:pt x="1541" y="949"/>
                  </a:lnTo>
                  <a:lnTo>
                    <a:pt x="1530" y="961"/>
                  </a:lnTo>
                  <a:lnTo>
                    <a:pt x="1512" y="957"/>
                  </a:lnTo>
                  <a:lnTo>
                    <a:pt x="1497" y="949"/>
                  </a:lnTo>
                  <a:lnTo>
                    <a:pt x="1483" y="937"/>
                  </a:lnTo>
                  <a:lnTo>
                    <a:pt x="1473" y="921"/>
                  </a:lnTo>
                  <a:lnTo>
                    <a:pt x="1468" y="879"/>
                  </a:lnTo>
                  <a:lnTo>
                    <a:pt x="1382" y="854"/>
                  </a:lnTo>
                  <a:lnTo>
                    <a:pt x="1456" y="801"/>
                  </a:lnTo>
                  <a:lnTo>
                    <a:pt x="1598" y="769"/>
                  </a:lnTo>
                  <a:lnTo>
                    <a:pt x="1862" y="746"/>
                  </a:lnTo>
                  <a:lnTo>
                    <a:pt x="1856" y="593"/>
                  </a:lnTo>
                  <a:lnTo>
                    <a:pt x="1799" y="578"/>
                  </a:lnTo>
                  <a:lnTo>
                    <a:pt x="1764" y="550"/>
                  </a:lnTo>
                  <a:lnTo>
                    <a:pt x="1628" y="535"/>
                  </a:lnTo>
                  <a:lnTo>
                    <a:pt x="1638" y="485"/>
                  </a:lnTo>
                  <a:lnTo>
                    <a:pt x="1635" y="483"/>
                  </a:lnTo>
                  <a:lnTo>
                    <a:pt x="1623" y="481"/>
                  </a:lnTo>
                  <a:lnTo>
                    <a:pt x="1615" y="479"/>
                  </a:lnTo>
                  <a:lnTo>
                    <a:pt x="1609" y="475"/>
                  </a:lnTo>
                  <a:lnTo>
                    <a:pt x="1606" y="470"/>
                  </a:lnTo>
                  <a:lnTo>
                    <a:pt x="1605" y="463"/>
                  </a:lnTo>
                  <a:lnTo>
                    <a:pt x="1606" y="455"/>
                  </a:lnTo>
                  <a:lnTo>
                    <a:pt x="1609" y="445"/>
                  </a:lnTo>
                  <a:lnTo>
                    <a:pt x="1617" y="435"/>
                  </a:lnTo>
                  <a:lnTo>
                    <a:pt x="1767" y="453"/>
                  </a:lnTo>
                  <a:lnTo>
                    <a:pt x="1803" y="411"/>
                  </a:lnTo>
                  <a:lnTo>
                    <a:pt x="1704" y="363"/>
                  </a:lnTo>
                  <a:lnTo>
                    <a:pt x="1657" y="352"/>
                  </a:lnTo>
                  <a:lnTo>
                    <a:pt x="1617" y="287"/>
                  </a:lnTo>
                  <a:lnTo>
                    <a:pt x="1604" y="218"/>
                  </a:lnTo>
                  <a:lnTo>
                    <a:pt x="1553" y="159"/>
                  </a:lnTo>
                  <a:lnTo>
                    <a:pt x="1552" y="105"/>
                  </a:lnTo>
                  <a:lnTo>
                    <a:pt x="1412" y="49"/>
                  </a:lnTo>
                  <a:lnTo>
                    <a:pt x="1386" y="12"/>
                  </a:lnTo>
                  <a:lnTo>
                    <a:pt x="1290" y="0"/>
                  </a:lnTo>
                  <a:lnTo>
                    <a:pt x="1301" y="43"/>
                  </a:lnTo>
                  <a:lnTo>
                    <a:pt x="1253" y="53"/>
                  </a:lnTo>
                  <a:lnTo>
                    <a:pt x="1228" y="74"/>
                  </a:lnTo>
                  <a:lnTo>
                    <a:pt x="1111" y="109"/>
                  </a:lnTo>
                  <a:lnTo>
                    <a:pt x="1088" y="168"/>
                  </a:lnTo>
                  <a:lnTo>
                    <a:pt x="1009" y="199"/>
                  </a:lnTo>
                  <a:lnTo>
                    <a:pt x="960" y="186"/>
                  </a:lnTo>
                  <a:lnTo>
                    <a:pt x="834" y="178"/>
                  </a:lnTo>
                  <a:lnTo>
                    <a:pt x="744" y="208"/>
                  </a:lnTo>
                  <a:lnTo>
                    <a:pt x="744" y="210"/>
                  </a:lnTo>
                  <a:lnTo>
                    <a:pt x="742" y="214"/>
                  </a:lnTo>
                  <a:lnTo>
                    <a:pt x="736" y="217"/>
                  </a:lnTo>
                  <a:lnTo>
                    <a:pt x="725" y="221"/>
                  </a:lnTo>
                  <a:lnTo>
                    <a:pt x="715" y="221"/>
                  </a:lnTo>
                  <a:lnTo>
                    <a:pt x="710" y="219"/>
                  </a:lnTo>
                  <a:lnTo>
                    <a:pt x="708" y="215"/>
                  </a:lnTo>
                  <a:lnTo>
                    <a:pt x="708" y="211"/>
                  </a:lnTo>
                  <a:lnTo>
                    <a:pt x="711" y="201"/>
                  </a:lnTo>
                  <a:lnTo>
                    <a:pt x="632" y="228"/>
                  </a:lnTo>
                  <a:lnTo>
                    <a:pt x="558" y="283"/>
                  </a:lnTo>
                  <a:lnTo>
                    <a:pt x="545" y="347"/>
                  </a:lnTo>
                  <a:lnTo>
                    <a:pt x="545" y="438"/>
                  </a:lnTo>
                  <a:lnTo>
                    <a:pt x="527" y="437"/>
                  </a:lnTo>
                  <a:lnTo>
                    <a:pt x="512" y="438"/>
                  </a:lnTo>
                  <a:lnTo>
                    <a:pt x="500" y="441"/>
                  </a:lnTo>
                  <a:lnTo>
                    <a:pt x="490" y="447"/>
                  </a:lnTo>
                  <a:lnTo>
                    <a:pt x="483" y="454"/>
                  </a:lnTo>
                  <a:lnTo>
                    <a:pt x="479" y="463"/>
                  </a:lnTo>
                  <a:lnTo>
                    <a:pt x="477" y="474"/>
                  </a:lnTo>
                  <a:lnTo>
                    <a:pt x="478" y="487"/>
                  </a:lnTo>
                  <a:lnTo>
                    <a:pt x="471" y="493"/>
                  </a:lnTo>
                  <a:lnTo>
                    <a:pt x="466" y="498"/>
                  </a:lnTo>
                  <a:lnTo>
                    <a:pt x="459" y="501"/>
                  </a:lnTo>
                  <a:lnTo>
                    <a:pt x="455" y="502"/>
                  </a:lnTo>
                  <a:lnTo>
                    <a:pt x="449" y="500"/>
                  </a:lnTo>
                  <a:lnTo>
                    <a:pt x="445" y="497"/>
                  </a:lnTo>
                  <a:lnTo>
                    <a:pt x="439" y="492"/>
                  </a:lnTo>
                  <a:lnTo>
                    <a:pt x="435" y="485"/>
                  </a:lnTo>
                  <a:lnTo>
                    <a:pt x="437" y="485"/>
                  </a:lnTo>
                  <a:lnTo>
                    <a:pt x="440" y="485"/>
                  </a:lnTo>
                  <a:lnTo>
                    <a:pt x="440" y="484"/>
                  </a:lnTo>
                  <a:lnTo>
                    <a:pt x="441" y="484"/>
                  </a:lnTo>
                  <a:lnTo>
                    <a:pt x="443" y="483"/>
                  </a:lnTo>
                  <a:lnTo>
                    <a:pt x="443" y="480"/>
                  </a:lnTo>
                  <a:lnTo>
                    <a:pt x="445" y="478"/>
                  </a:lnTo>
                  <a:lnTo>
                    <a:pt x="445" y="472"/>
                  </a:lnTo>
                  <a:lnTo>
                    <a:pt x="441" y="467"/>
                  </a:lnTo>
                  <a:lnTo>
                    <a:pt x="438" y="465"/>
                  </a:lnTo>
                  <a:lnTo>
                    <a:pt x="436" y="465"/>
                  </a:lnTo>
                  <a:lnTo>
                    <a:pt x="432" y="464"/>
                  </a:lnTo>
                  <a:lnTo>
                    <a:pt x="427" y="465"/>
                  </a:lnTo>
                  <a:lnTo>
                    <a:pt x="422" y="466"/>
                  </a:lnTo>
                  <a:lnTo>
                    <a:pt x="418" y="469"/>
                  </a:lnTo>
                  <a:lnTo>
                    <a:pt x="350" y="477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AF829116-98F5-451E-91AE-F3BD56329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421"/>
              <a:ext cx="11" cy="15"/>
            </a:xfrm>
            <a:custGeom>
              <a:avLst/>
              <a:gdLst/>
              <a:ahLst/>
              <a:cxnLst>
                <a:cxn ang="0">
                  <a:pos x="97" y="28"/>
                </a:cxn>
                <a:cxn ang="0">
                  <a:pos x="96" y="24"/>
                </a:cxn>
                <a:cxn ang="0">
                  <a:pos x="61" y="0"/>
                </a:cxn>
                <a:cxn ang="0">
                  <a:pos x="4" y="10"/>
                </a:cxn>
                <a:cxn ang="0">
                  <a:pos x="0" y="57"/>
                </a:cxn>
                <a:cxn ang="0">
                  <a:pos x="55" y="111"/>
                </a:cxn>
                <a:cxn ang="0">
                  <a:pos x="75" y="112"/>
                </a:cxn>
                <a:cxn ang="0">
                  <a:pos x="83" y="114"/>
                </a:cxn>
                <a:cxn ang="0">
                  <a:pos x="93" y="118"/>
                </a:cxn>
                <a:cxn ang="0">
                  <a:pos x="100" y="121"/>
                </a:cxn>
                <a:cxn ang="0">
                  <a:pos x="109" y="126"/>
                </a:cxn>
                <a:cxn ang="0">
                  <a:pos x="124" y="139"/>
                </a:cxn>
                <a:cxn ang="0">
                  <a:pos x="129" y="145"/>
                </a:cxn>
                <a:cxn ang="0">
                  <a:pos x="136" y="153"/>
                </a:cxn>
                <a:cxn ang="0">
                  <a:pos x="147" y="172"/>
                </a:cxn>
                <a:cxn ang="0">
                  <a:pos x="156" y="194"/>
                </a:cxn>
                <a:cxn ang="0">
                  <a:pos x="159" y="206"/>
                </a:cxn>
                <a:cxn ang="0">
                  <a:pos x="163" y="220"/>
                </a:cxn>
                <a:cxn ang="0">
                  <a:pos x="166" y="132"/>
                </a:cxn>
                <a:cxn ang="0">
                  <a:pos x="72" y="54"/>
                </a:cxn>
                <a:cxn ang="0">
                  <a:pos x="78" y="57"/>
                </a:cxn>
                <a:cxn ang="0">
                  <a:pos x="84" y="58"/>
                </a:cxn>
                <a:cxn ang="0">
                  <a:pos x="87" y="57"/>
                </a:cxn>
                <a:cxn ang="0">
                  <a:pos x="90" y="57"/>
                </a:cxn>
                <a:cxn ang="0">
                  <a:pos x="94" y="56"/>
                </a:cxn>
                <a:cxn ang="0">
                  <a:pos x="96" y="51"/>
                </a:cxn>
                <a:cxn ang="0">
                  <a:pos x="96" y="48"/>
                </a:cxn>
                <a:cxn ang="0">
                  <a:pos x="97" y="46"/>
                </a:cxn>
                <a:cxn ang="0">
                  <a:pos x="97" y="37"/>
                </a:cxn>
                <a:cxn ang="0">
                  <a:pos x="97" y="28"/>
                </a:cxn>
              </a:cxnLst>
              <a:rect l="0" t="0" r="r" b="b"/>
              <a:pathLst>
                <a:path w="166" h="220">
                  <a:moveTo>
                    <a:pt x="97" y="28"/>
                  </a:moveTo>
                  <a:lnTo>
                    <a:pt x="96" y="24"/>
                  </a:lnTo>
                  <a:lnTo>
                    <a:pt x="61" y="0"/>
                  </a:lnTo>
                  <a:lnTo>
                    <a:pt x="4" y="10"/>
                  </a:lnTo>
                  <a:lnTo>
                    <a:pt x="0" y="57"/>
                  </a:lnTo>
                  <a:lnTo>
                    <a:pt x="55" y="111"/>
                  </a:lnTo>
                  <a:lnTo>
                    <a:pt x="75" y="112"/>
                  </a:lnTo>
                  <a:lnTo>
                    <a:pt x="83" y="114"/>
                  </a:lnTo>
                  <a:lnTo>
                    <a:pt x="93" y="118"/>
                  </a:lnTo>
                  <a:lnTo>
                    <a:pt x="100" y="121"/>
                  </a:lnTo>
                  <a:lnTo>
                    <a:pt x="109" y="126"/>
                  </a:lnTo>
                  <a:lnTo>
                    <a:pt x="124" y="139"/>
                  </a:lnTo>
                  <a:lnTo>
                    <a:pt x="129" y="145"/>
                  </a:lnTo>
                  <a:lnTo>
                    <a:pt x="136" y="153"/>
                  </a:lnTo>
                  <a:lnTo>
                    <a:pt x="147" y="172"/>
                  </a:lnTo>
                  <a:lnTo>
                    <a:pt x="156" y="194"/>
                  </a:lnTo>
                  <a:lnTo>
                    <a:pt x="159" y="206"/>
                  </a:lnTo>
                  <a:lnTo>
                    <a:pt x="163" y="220"/>
                  </a:lnTo>
                  <a:lnTo>
                    <a:pt x="166" y="132"/>
                  </a:lnTo>
                  <a:lnTo>
                    <a:pt x="72" y="54"/>
                  </a:lnTo>
                  <a:lnTo>
                    <a:pt x="78" y="57"/>
                  </a:lnTo>
                  <a:lnTo>
                    <a:pt x="84" y="58"/>
                  </a:lnTo>
                  <a:lnTo>
                    <a:pt x="87" y="57"/>
                  </a:lnTo>
                  <a:lnTo>
                    <a:pt x="90" y="57"/>
                  </a:lnTo>
                  <a:lnTo>
                    <a:pt x="94" y="56"/>
                  </a:lnTo>
                  <a:lnTo>
                    <a:pt x="96" y="51"/>
                  </a:lnTo>
                  <a:lnTo>
                    <a:pt x="96" y="48"/>
                  </a:lnTo>
                  <a:lnTo>
                    <a:pt x="97" y="46"/>
                  </a:lnTo>
                  <a:lnTo>
                    <a:pt x="97" y="37"/>
                  </a:lnTo>
                  <a:lnTo>
                    <a:pt x="97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E5975867-0DDA-4745-95CF-E4EEDB1A7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452"/>
              <a:ext cx="7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31"/>
                </a:cxn>
                <a:cxn ang="0">
                  <a:pos x="70" y="77"/>
                </a:cxn>
                <a:cxn ang="0">
                  <a:pos x="126" y="73"/>
                </a:cxn>
                <a:cxn ang="0">
                  <a:pos x="59" y="10"/>
                </a:cxn>
                <a:cxn ang="0">
                  <a:pos x="47" y="4"/>
                </a:cxn>
                <a:cxn ang="0">
                  <a:pos x="38" y="1"/>
                </a:cxn>
                <a:cxn ang="0">
                  <a:pos x="28" y="0"/>
                </a:cxn>
                <a:cxn ang="0">
                  <a:pos x="21" y="1"/>
                </a:cxn>
                <a:cxn ang="0">
                  <a:pos x="13" y="4"/>
                </a:cxn>
                <a:cxn ang="0">
                  <a:pos x="8" y="9"/>
                </a:cxn>
                <a:cxn ang="0">
                  <a:pos x="4" y="16"/>
                </a:cxn>
                <a:cxn ang="0">
                  <a:pos x="0" y="26"/>
                </a:cxn>
              </a:cxnLst>
              <a:rect l="0" t="0" r="r" b="b"/>
              <a:pathLst>
                <a:path w="126" h="77">
                  <a:moveTo>
                    <a:pt x="0" y="26"/>
                  </a:moveTo>
                  <a:lnTo>
                    <a:pt x="1" y="31"/>
                  </a:lnTo>
                  <a:lnTo>
                    <a:pt x="70" y="77"/>
                  </a:lnTo>
                  <a:lnTo>
                    <a:pt x="126" y="73"/>
                  </a:lnTo>
                  <a:lnTo>
                    <a:pt x="59" y="10"/>
                  </a:lnTo>
                  <a:lnTo>
                    <a:pt x="47" y="4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8" y="9"/>
                  </a:lnTo>
                  <a:lnTo>
                    <a:pt x="4" y="1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C3CB8235-B155-4CEA-B982-ADE0F5C0A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" y="420"/>
              <a:ext cx="116" cy="87"/>
            </a:xfrm>
            <a:custGeom>
              <a:avLst/>
              <a:gdLst/>
              <a:ahLst/>
              <a:cxnLst>
                <a:cxn ang="0">
                  <a:pos x="817" y="229"/>
                </a:cxn>
                <a:cxn ang="0">
                  <a:pos x="718" y="92"/>
                </a:cxn>
                <a:cxn ang="0">
                  <a:pos x="721" y="154"/>
                </a:cxn>
                <a:cxn ang="0">
                  <a:pos x="724" y="161"/>
                </a:cxn>
                <a:cxn ang="0">
                  <a:pos x="732" y="186"/>
                </a:cxn>
                <a:cxn ang="0">
                  <a:pos x="730" y="217"/>
                </a:cxn>
                <a:cxn ang="0">
                  <a:pos x="725" y="238"/>
                </a:cxn>
                <a:cxn ang="0">
                  <a:pos x="574" y="297"/>
                </a:cxn>
                <a:cxn ang="0">
                  <a:pos x="481" y="208"/>
                </a:cxn>
                <a:cxn ang="0">
                  <a:pos x="388" y="167"/>
                </a:cxn>
                <a:cxn ang="0">
                  <a:pos x="379" y="156"/>
                </a:cxn>
                <a:cxn ang="0">
                  <a:pos x="345" y="153"/>
                </a:cxn>
                <a:cxn ang="0">
                  <a:pos x="290" y="111"/>
                </a:cxn>
                <a:cxn ang="0">
                  <a:pos x="290" y="97"/>
                </a:cxn>
                <a:cxn ang="0">
                  <a:pos x="278" y="90"/>
                </a:cxn>
                <a:cxn ang="0">
                  <a:pos x="265" y="88"/>
                </a:cxn>
                <a:cxn ang="0">
                  <a:pos x="220" y="31"/>
                </a:cxn>
                <a:cxn ang="0">
                  <a:pos x="0" y="243"/>
                </a:cxn>
                <a:cxn ang="0">
                  <a:pos x="227" y="571"/>
                </a:cxn>
                <a:cxn ang="0">
                  <a:pos x="409" y="930"/>
                </a:cxn>
                <a:cxn ang="0">
                  <a:pos x="512" y="993"/>
                </a:cxn>
                <a:cxn ang="0">
                  <a:pos x="628" y="1035"/>
                </a:cxn>
                <a:cxn ang="0">
                  <a:pos x="695" y="1055"/>
                </a:cxn>
                <a:cxn ang="0">
                  <a:pos x="752" y="1161"/>
                </a:cxn>
                <a:cxn ang="0">
                  <a:pos x="953" y="1242"/>
                </a:cxn>
                <a:cxn ang="0">
                  <a:pos x="1048" y="1272"/>
                </a:cxn>
                <a:cxn ang="0">
                  <a:pos x="1212" y="1224"/>
                </a:cxn>
                <a:cxn ang="0">
                  <a:pos x="1288" y="1167"/>
                </a:cxn>
                <a:cxn ang="0">
                  <a:pos x="1389" y="1151"/>
                </a:cxn>
                <a:cxn ang="0">
                  <a:pos x="1475" y="1238"/>
                </a:cxn>
                <a:cxn ang="0">
                  <a:pos x="1486" y="1227"/>
                </a:cxn>
                <a:cxn ang="0">
                  <a:pos x="1493" y="1205"/>
                </a:cxn>
                <a:cxn ang="0">
                  <a:pos x="1513" y="1210"/>
                </a:cxn>
                <a:cxn ang="0">
                  <a:pos x="1525" y="1206"/>
                </a:cxn>
                <a:cxn ang="0">
                  <a:pos x="1531" y="1209"/>
                </a:cxn>
                <a:cxn ang="0">
                  <a:pos x="1532" y="1223"/>
                </a:cxn>
                <a:cxn ang="0">
                  <a:pos x="1713" y="1248"/>
                </a:cxn>
                <a:cxn ang="0">
                  <a:pos x="1851" y="1143"/>
                </a:cxn>
                <a:cxn ang="0">
                  <a:pos x="1763" y="1111"/>
                </a:cxn>
                <a:cxn ang="0">
                  <a:pos x="1762" y="1114"/>
                </a:cxn>
                <a:cxn ang="0">
                  <a:pos x="1758" y="1127"/>
                </a:cxn>
                <a:cxn ang="0">
                  <a:pos x="1743" y="1127"/>
                </a:cxn>
                <a:cxn ang="0">
                  <a:pos x="1774" y="1032"/>
                </a:cxn>
                <a:cxn ang="0">
                  <a:pos x="1785" y="907"/>
                </a:cxn>
                <a:cxn ang="0">
                  <a:pos x="1758" y="737"/>
                </a:cxn>
                <a:cxn ang="0">
                  <a:pos x="1740" y="735"/>
                </a:cxn>
                <a:cxn ang="0">
                  <a:pos x="1732" y="726"/>
                </a:cxn>
                <a:cxn ang="0">
                  <a:pos x="1740" y="699"/>
                </a:cxn>
                <a:cxn ang="0">
                  <a:pos x="1734" y="681"/>
                </a:cxn>
                <a:cxn ang="0">
                  <a:pos x="1714" y="663"/>
                </a:cxn>
                <a:cxn ang="0">
                  <a:pos x="1721" y="645"/>
                </a:cxn>
                <a:cxn ang="0">
                  <a:pos x="1695" y="559"/>
                </a:cxn>
                <a:cxn ang="0">
                  <a:pos x="1547" y="331"/>
                </a:cxn>
                <a:cxn ang="0">
                  <a:pos x="1493" y="228"/>
                </a:cxn>
                <a:cxn ang="0">
                  <a:pos x="1474" y="196"/>
                </a:cxn>
                <a:cxn ang="0">
                  <a:pos x="1467" y="193"/>
                </a:cxn>
                <a:cxn ang="0">
                  <a:pos x="1474" y="184"/>
                </a:cxn>
                <a:cxn ang="0">
                  <a:pos x="1428" y="135"/>
                </a:cxn>
                <a:cxn ang="0">
                  <a:pos x="1409" y="143"/>
                </a:cxn>
                <a:cxn ang="0">
                  <a:pos x="1394" y="128"/>
                </a:cxn>
                <a:cxn ang="0">
                  <a:pos x="1342" y="131"/>
                </a:cxn>
                <a:cxn ang="0">
                  <a:pos x="991" y="65"/>
                </a:cxn>
              </a:cxnLst>
              <a:rect l="0" t="0" r="r" b="b"/>
              <a:pathLst>
                <a:path w="1851" h="1294">
                  <a:moveTo>
                    <a:pt x="919" y="131"/>
                  </a:moveTo>
                  <a:lnTo>
                    <a:pt x="930" y="186"/>
                  </a:lnTo>
                  <a:lnTo>
                    <a:pt x="817" y="229"/>
                  </a:lnTo>
                  <a:lnTo>
                    <a:pt x="821" y="126"/>
                  </a:lnTo>
                  <a:lnTo>
                    <a:pt x="791" y="43"/>
                  </a:lnTo>
                  <a:lnTo>
                    <a:pt x="718" y="92"/>
                  </a:lnTo>
                  <a:lnTo>
                    <a:pt x="713" y="135"/>
                  </a:lnTo>
                  <a:lnTo>
                    <a:pt x="719" y="148"/>
                  </a:lnTo>
                  <a:lnTo>
                    <a:pt x="721" y="154"/>
                  </a:lnTo>
                  <a:lnTo>
                    <a:pt x="721" y="155"/>
                  </a:lnTo>
                  <a:lnTo>
                    <a:pt x="722" y="157"/>
                  </a:lnTo>
                  <a:lnTo>
                    <a:pt x="724" y="161"/>
                  </a:lnTo>
                  <a:lnTo>
                    <a:pt x="729" y="173"/>
                  </a:lnTo>
                  <a:lnTo>
                    <a:pt x="730" y="179"/>
                  </a:lnTo>
                  <a:lnTo>
                    <a:pt x="732" y="186"/>
                  </a:lnTo>
                  <a:lnTo>
                    <a:pt x="732" y="196"/>
                  </a:lnTo>
                  <a:lnTo>
                    <a:pt x="732" y="207"/>
                  </a:lnTo>
                  <a:lnTo>
                    <a:pt x="730" y="217"/>
                  </a:lnTo>
                  <a:lnTo>
                    <a:pt x="727" y="227"/>
                  </a:lnTo>
                  <a:lnTo>
                    <a:pt x="721" y="225"/>
                  </a:lnTo>
                  <a:lnTo>
                    <a:pt x="725" y="238"/>
                  </a:lnTo>
                  <a:lnTo>
                    <a:pt x="765" y="296"/>
                  </a:lnTo>
                  <a:lnTo>
                    <a:pt x="707" y="322"/>
                  </a:lnTo>
                  <a:lnTo>
                    <a:pt x="574" y="297"/>
                  </a:lnTo>
                  <a:lnTo>
                    <a:pt x="550" y="273"/>
                  </a:lnTo>
                  <a:lnTo>
                    <a:pt x="499" y="274"/>
                  </a:lnTo>
                  <a:lnTo>
                    <a:pt x="481" y="208"/>
                  </a:lnTo>
                  <a:lnTo>
                    <a:pt x="390" y="187"/>
                  </a:lnTo>
                  <a:lnTo>
                    <a:pt x="390" y="176"/>
                  </a:lnTo>
                  <a:lnTo>
                    <a:pt x="388" y="167"/>
                  </a:lnTo>
                  <a:lnTo>
                    <a:pt x="384" y="160"/>
                  </a:lnTo>
                  <a:lnTo>
                    <a:pt x="381" y="157"/>
                  </a:lnTo>
                  <a:lnTo>
                    <a:pt x="379" y="156"/>
                  </a:lnTo>
                  <a:lnTo>
                    <a:pt x="369" y="153"/>
                  </a:lnTo>
                  <a:lnTo>
                    <a:pt x="359" y="152"/>
                  </a:lnTo>
                  <a:lnTo>
                    <a:pt x="345" y="153"/>
                  </a:lnTo>
                  <a:lnTo>
                    <a:pt x="330" y="158"/>
                  </a:lnTo>
                  <a:lnTo>
                    <a:pt x="288" y="119"/>
                  </a:lnTo>
                  <a:lnTo>
                    <a:pt x="290" y="111"/>
                  </a:lnTo>
                  <a:lnTo>
                    <a:pt x="291" y="105"/>
                  </a:lnTo>
                  <a:lnTo>
                    <a:pt x="291" y="100"/>
                  </a:lnTo>
                  <a:lnTo>
                    <a:pt x="290" y="97"/>
                  </a:lnTo>
                  <a:lnTo>
                    <a:pt x="287" y="93"/>
                  </a:lnTo>
                  <a:lnTo>
                    <a:pt x="283" y="91"/>
                  </a:lnTo>
                  <a:lnTo>
                    <a:pt x="278" y="90"/>
                  </a:lnTo>
                  <a:lnTo>
                    <a:pt x="271" y="90"/>
                  </a:lnTo>
                  <a:lnTo>
                    <a:pt x="267" y="88"/>
                  </a:lnTo>
                  <a:lnTo>
                    <a:pt x="265" y="88"/>
                  </a:lnTo>
                  <a:lnTo>
                    <a:pt x="264" y="90"/>
                  </a:lnTo>
                  <a:lnTo>
                    <a:pt x="263" y="91"/>
                  </a:lnTo>
                  <a:lnTo>
                    <a:pt x="220" y="31"/>
                  </a:lnTo>
                  <a:lnTo>
                    <a:pt x="161" y="60"/>
                  </a:lnTo>
                  <a:lnTo>
                    <a:pt x="45" y="217"/>
                  </a:lnTo>
                  <a:lnTo>
                    <a:pt x="0" y="243"/>
                  </a:lnTo>
                  <a:lnTo>
                    <a:pt x="9" y="356"/>
                  </a:lnTo>
                  <a:lnTo>
                    <a:pt x="187" y="552"/>
                  </a:lnTo>
                  <a:lnTo>
                    <a:pt x="227" y="571"/>
                  </a:lnTo>
                  <a:lnTo>
                    <a:pt x="320" y="709"/>
                  </a:lnTo>
                  <a:lnTo>
                    <a:pt x="379" y="906"/>
                  </a:lnTo>
                  <a:lnTo>
                    <a:pt x="409" y="930"/>
                  </a:lnTo>
                  <a:lnTo>
                    <a:pt x="442" y="953"/>
                  </a:lnTo>
                  <a:lnTo>
                    <a:pt x="476" y="974"/>
                  </a:lnTo>
                  <a:lnTo>
                    <a:pt x="512" y="993"/>
                  </a:lnTo>
                  <a:lnTo>
                    <a:pt x="548" y="1008"/>
                  </a:lnTo>
                  <a:lnTo>
                    <a:pt x="588" y="1023"/>
                  </a:lnTo>
                  <a:lnTo>
                    <a:pt x="628" y="1035"/>
                  </a:lnTo>
                  <a:lnTo>
                    <a:pt x="671" y="1046"/>
                  </a:lnTo>
                  <a:lnTo>
                    <a:pt x="683" y="1049"/>
                  </a:lnTo>
                  <a:lnTo>
                    <a:pt x="695" y="1055"/>
                  </a:lnTo>
                  <a:lnTo>
                    <a:pt x="704" y="1061"/>
                  </a:lnTo>
                  <a:lnTo>
                    <a:pt x="714" y="1069"/>
                  </a:lnTo>
                  <a:lnTo>
                    <a:pt x="752" y="1161"/>
                  </a:lnTo>
                  <a:lnTo>
                    <a:pt x="799" y="1156"/>
                  </a:lnTo>
                  <a:lnTo>
                    <a:pt x="898" y="1169"/>
                  </a:lnTo>
                  <a:lnTo>
                    <a:pt x="953" y="1242"/>
                  </a:lnTo>
                  <a:lnTo>
                    <a:pt x="955" y="1205"/>
                  </a:lnTo>
                  <a:lnTo>
                    <a:pt x="1056" y="1294"/>
                  </a:lnTo>
                  <a:lnTo>
                    <a:pt x="1048" y="1272"/>
                  </a:lnTo>
                  <a:lnTo>
                    <a:pt x="1061" y="1220"/>
                  </a:lnTo>
                  <a:lnTo>
                    <a:pt x="1148" y="1233"/>
                  </a:lnTo>
                  <a:lnTo>
                    <a:pt x="1212" y="1224"/>
                  </a:lnTo>
                  <a:lnTo>
                    <a:pt x="1237" y="1181"/>
                  </a:lnTo>
                  <a:lnTo>
                    <a:pt x="1259" y="1178"/>
                  </a:lnTo>
                  <a:lnTo>
                    <a:pt x="1288" y="1167"/>
                  </a:lnTo>
                  <a:lnTo>
                    <a:pt x="1330" y="1177"/>
                  </a:lnTo>
                  <a:lnTo>
                    <a:pt x="1345" y="1157"/>
                  </a:lnTo>
                  <a:lnTo>
                    <a:pt x="1389" y="1151"/>
                  </a:lnTo>
                  <a:lnTo>
                    <a:pt x="1347" y="1224"/>
                  </a:lnTo>
                  <a:lnTo>
                    <a:pt x="1429" y="1226"/>
                  </a:lnTo>
                  <a:lnTo>
                    <a:pt x="1475" y="1238"/>
                  </a:lnTo>
                  <a:lnTo>
                    <a:pt x="1481" y="1232"/>
                  </a:lnTo>
                  <a:lnTo>
                    <a:pt x="1483" y="1229"/>
                  </a:lnTo>
                  <a:lnTo>
                    <a:pt x="1486" y="1227"/>
                  </a:lnTo>
                  <a:lnTo>
                    <a:pt x="1489" y="1221"/>
                  </a:lnTo>
                  <a:lnTo>
                    <a:pt x="1491" y="1216"/>
                  </a:lnTo>
                  <a:lnTo>
                    <a:pt x="1493" y="1205"/>
                  </a:lnTo>
                  <a:lnTo>
                    <a:pt x="1499" y="1201"/>
                  </a:lnTo>
                  <a:lnTo>
                    <a:pt x="1504" y="1202"/>
                  </a:lnTo>
                  <a:lnTo>
                    <a:pt x="1513" y="1210"/>
                  </a:lnTo>
                  <a:lnTo>
                    <a:pt x="1515" y="1210"/>
                  </a:lnTo>
                  <a:lnTo>
                    <a:pt x="1520" y="1207"/>
                  </a:lnTo>
                  <a:lnTo>
                    <a:pt x="1525" y="1206"/>
                  </a:lnTo>
                  <a:lnTo>
                    <a:pt x="1529" y="1205"/>
                  </a:lnTo>
                  <a:lnTo>
                    <a:pt x="1531" y="1207"/>
                  </a:lnTo>
                  <a:lnTo>
                    <a:pt x="1531" y="1209"/>
                  </a:lnTo>
                  <a:lnTo>
                    <a:pt x="1532" y="1213"/>
                  </a:lnTo>
                  <a:lnTo>
                    <a:pt x="1532" y="1217"/>
                  </a:lnTo>
                  <a:lnTo>
                    <a:pt x="1532" y="1223"/>
                  </a:lnTo>
                  <a:lnTo>
                    <a:pt x="1595" y="1264"/>
                  </a:lnTo>
                  <a:lnTo>
                    <a:pt x="1627" y="1257"/>
                  </a:lnTo>
                  <a:lnTo>
                    <a:pt x="1713" y="1248"/>
                  </a:lnTo>
                  <a:lnTo>
                    <a:pt x="1733" y="1215"/>
                  </a:lnTo>
                  <a:lnTo>
                    <a:pt x="1773" y="1180"/>
                  </a:lnTo>
                  <a:lnTo>
                    <a:pt x="1851" y="1143"/>
                  </a:lnTo>
                  <a:lnTo>
                    <a:pt x="1764" y="1102"/>
                  </a:lnTo>
                  <a:lnTo>
                    <a:pt x="1763" y="1106"/>
                  </a:lnTo>
                  <a:lnTo>
                    <a:pt x="1763" y="1111"/>
                  </a:lnTo>
                  <a:lnTo>
                    <a:pt x="1762" y="1111"/>
                  </a:lnTo>
                  <a:lnTo>
                    <a:pt x="1762" y="1112"/>
                  </a:lnTo>
                  <a:lnTo>
                    <a:pt x="1762" y="1114"/>
                  </a:lnTo>
                  <a:lnTo>
                    <a:pt x="1762" y="1118"/>
                  </a:lnTo>
                  <a:lnTo>
                    <a:pt x="1760" y="1123"/>
                  </a:lnTo>
                  <a:lnTo>
                    <a:pt x="1758" y="1127"/>
                  </a:lnTo>
                  <a:lnTo>
                    <a:pt x="1754" y="1128"/>
                  </a:lnTo>
                  <a:lnTo>
                    <a:pt x="1749" y="1129"/>
                  </a:lnTo>
                  <a:lnTo>
                    <a:pt x="1743" y="1127"/>
                  </a:lnTo>
                  <a:lnTo>
                    <a:pt x="1737" y="1124"/>
                  </a:lnTo>
                  <a:lnTo>
                    <a:pt x="1739" y="1065"/>
                  </a:lnTo>
                  <a:lnTo>
                    <a:pt x="1774" y="1032"/>
                  </a:lnTo>
                  <a:lnTo>
                    <a:pt x="1734" y="937"/>
                  </a:lnTo>
                  <a:lnTo>
                    <a:pt x="1750" y="915"/>
                  </a:lnTo>
                  <a:lnTo>
                    <a:pt x="1785" y="907"/>
                  </a:lnTo>
                  <a:lnTo>
                    <a:pt x="1770" y="840"/>
                  </a:lnTo>
                  <a:lnTo>
                    <a:pt x="1777" y="814"/>
                  </a:lnTo>
                  <a:lnTo>
                    <a:pt x="1758" y="737"/>
                  </a:lnTo>
                  <a:lnTo>
                    <a:pt x="1752" y="736"/>
                  </a:lnTo>
                  <a:lnTo>
                    <a:pt x="1747" y="736"/>
                  </a:lnTo>
                  <a:lnTo>
                    <a:pt x="1740" y="735"/>
                  </a:lnTo>
                  <a:lnTo>
                    <a:pt x="1734" y="731"/>
                  </a:lnTo>
                  <a:lnTo>
                    <a:pt x="1732" y="728"/>
                  </a:lnTo>
                  <a:lnTo>
                    <a:pt x="1732" y="726"/>
                  </a:lnTo>
                  <a:lnTo>
                    <a:pt x="1731" y="719"/>
                  </a:lnTo>
                  <a:lnTo>
                    <a:pt x="1734" y="710"/>
                  </a:lnTo>
                  <a:lnTo>
                    <a:pt x="1740" y="699"/>
                  </a:lnTo>
                  <a:lnTo>
                    <a:pt x="1743" y="693"/>
                  </a:lnTo>
                  <a:lnTo>
                    <a:pt x="1748" y="688"/>
                  </a:lnTo>
                  <a:lnTo>
                    <a:pt x="1734" y="681"/>
                  </a:lnTo>
                  <a:lnTo>
                    <a:pt x="1725" y="675"/>
                  </a:lnTo>
                  <a:lnTo>
                    <a:pt x="1717" y="669"/>
                  </a:lnTo>
                  <a:lnTo>
                    <a:pt x="1714" y="663"/>
                  </a:lnTo>
                  <a:lnTo>
                    <a:pt x="1713" y="657"/>
                  </a:lnTo>
                  <a:lnTo>
                    <a:pt x="1715" y="651"/>
                  </a:lnTo>
                  <a:lnTo>
                    <a:pt x="1721" y="645"/>
                  </a:lnTo>
                  <a:lnTo>
                    <a:pt x="1729" y="641"/>
                  </a:lnTo>
                  <a:lnTo>
                    <a:pt x="1717" y="599"/>
                  </a:lnTo>
                  <a:lnTo>
                    <a:pt x="1695" y="559"/>
                  </a:lnTo>
                  <a:lnTo>
                    <a:pt x="1661" y="529"/>
                  </a:lnTo>
                  <a:lnTo>
                    <a:pt x="1696" y="457"/>
                  </a:lnTo>
                  <a:lnTo>
                    <a:pt x="1547" y="331"/>
                  </a:lnTo>
                  <a:lnTo>
                    <a:pt x="1578" y="277"/>
                  </a:lnTo>
                  <a:lnTo>
                    <a:pt x="1539" y="248"/>
                  </a:lnTo>
                  <a:lnTo>
                    <a:pt x="1493" y="228"/>
                  </a:lnTo>
                  <a:lnTo>
                    <a:pt x="1512" y="216"/>
                  </a:lnTo>
                  <a:lnTo>
                    <a:pt x="1479" y="194"/>
                  </a:lnTo>
                  <a:lnTo>
                    <a:pt x="1474" y="196"/>
                  </a:lnTo>
                  <a:lnTo>
                    <a:pt x="1471" y="197"/>
                  </a:lnTo>
                  <a:lnTo>
                    <a:pt x="1469" y="196"/>
                  </a:lnTo>
                  <a:lnTo>
                    <a:pt x="1467" y="193"/>
                  </a:lnTo>
                  <a:lnTo>
                    <a:pt x="1466" y="189"/>
                  </a:lnTo>
                  <a:lnTo>
                    <a:pt x="1469" y="186"/>
                  </a:lnTo>
                  <a:lnTo>
                    <a:pt x="1474" y="184"/>
                  </a:lnTo>
                  <a:lnTo>
                    <a:pt x="1484" y="183"/>
                  </a:lnTo>
                  <a:lnTo>
                    <a:pt x="1437" y="129"/>
                  </a:lnTo>
                  <a:lnTo>
                    <a:pt x="1428" y="135"/>
                  </a:lnTo>
                  <a:lnTo>
                    <a:pt x="1421" y="140"/>
                  </a:lnTo>
                  <a:lnTo>
                    <a:pt x="1415" y="142"/>
                  </a:lnTo>
                  <a:lnTo>
                    <a:pt x="1409" y="143"/>
                  </a:lnTo>
                  <a:lnTo>
                    <a:pt x="1403" y="140"/>
                  </a:lnTo>
                  <a:lnTo>
                    <a:pt x="1399" y="136"/>
                  </a:lnTo>
                  <a:lnTo>
                    <a:pt x="1394" y="128"/>
                  </a:lnTo>
                  <a:lnTo>
                    <a:pt x="1391" y="119"/>
                  </a:lnTo>
                  <a:lnTo>
                    <a:pt x="1361" y="105"/>
                  </a:lnTo>
                  <a:lnTo>
                    <a:pt x="1342" y="131"/>
                  </a:lnTo>
                  <a:lnTo>
                    <a:pt x="1189" y="83"/>
                  </a:lnTo>
                  <a:lnTo>
                    <a:pt x="1038" y="0"/>
                  </a:lnTo>
                  <a:lnTo>
                    <a:pt x="991" y="65"/>
                  </a:lnTo>
                  <a:lnTo>
                    <a:pt x="923" y="64"/>
                  </a:lnTo>
                  <a:lnTo>
                    <a:pt x="919" y="131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EA078B93-236F-4007-82F4-B9DFBB65E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" y="497"/>
              <a:ext cx="91" cy="139"/>
            </a:xfrm>
            <a:custGeom>
              <a:avLst/>
              <a:gdLst/>
              <a:ahLst/>
              <a:cxnLst>
                <a:cxn ang="0">
                  <a:pos x="191" y="162"/>
                </a:cxn>
                <a:cxn ang="0">
                  <a:pos x="194" y="429"/>
                </a:cxn>
                <a:cxn ang="0">
                  <a:pos x="220" y="650"/>
                </a:cxn>
                <a:cxn ang="0">
                  <a:pos x="202" y="662"/>
                </a:cxn>
                <a:cxn ang="0">
                  <a:pos x="201" y="698"/>
                </a:cxn>
                <a:cxn ang="0">
                  <a:pos x="187" y="760"/>
                </a:cxn>
                <a:cxn ang="0">
                  <a:pos x="163" y="781"/>
                </a:cxn>
                <a:cxn ang="0">
                  <a:pos x="115" y="798"/>
                </a:cxn>
                <a:cxn ang="0">
                  <a:pos x="116" y="811"/>
                </a:cxn>
                <a:cxn ang="0">
                  <a:pos x="26" y="1067"/>
                </a:cxn>
                <a:cxn ang="0">
                  <a:pos x="283" y="1239"/>
                </a:cxn>
                <a:cxn ang="0">
                  <a:pos x="275" y="1256"/>
                </a:cxn>
                <a:cxn ang="0">
                  <a:pos x="315" y="1348"/>
                </a:cxn>
                <a:cxn ang="0">
                  <a:pos x="533" y="1646"/>
                </a:cxn>
                <a:cxn ang="0">
                  <a:pos x="750" y="1661"/>
                </a:cxn>
                <a:cxn ang="0">
                  <a:pos x="767" y="1698"/>
                </a:cxn>
                <a:cxn ang="0">
                  <a:pos x="943" y="1798"/>
                </a:cxn>
                <a:cxn ang="0">
                  <a:pos x="941" y="1820"/>
                </a:cxn>
                <a:cxn ang="0">
                  <a:pos x="979" y="1988"/>
                </a:cxn>
                <a:cxn ang="0">
                  <a:pos x="1072" y="1981"/>
                </a:cxn>
                <a:cxn ang="0">
                  <a:pos x="1318" y="2039"/>
                </a:cxn>
                <a:cxn ang="0">
                  <a:pos x="1433" y="1977"/>
                </a:cxn>
                <a:cxn ang="0">
                  <a:pos x="1439" y="1938"/>
                </a:cxn>
                <a:cxn ang="0">
                  <a:pos x="1315" y="1818"/>
                </a:cxn>
                <a:cxn ang="0">
                  <a:pos x="1301" y="1765"/>
                </a:cxn>
                <a:cxn ang="0">
                  <a:pos x="1117" y="1736"/>
                </a:cxn>
                <a:cxn ang="0">
                  <a:pos x="1085" y="1614"/>
                </a:cxn>
                <a:cxn ang="0">
                  <a:pos x="1126" y="1584"/>
                </a:cxn>
                <a:cxn ang="0">
                  <a:pos x="1168" y="1563"/>
                </a:cxn>
                <a:cxn ang="0">
                  <a:pos x="1125" y="1491"/>
                </a:cxn>
                <a:cxn ang="0">
                  <a:pos x="1126" y="1473"/>
                </a:cxn>
                <a:cxn ang="0">
                  <a:pos x="1172" y="1427"/>
                </a:cxn>
                <a:cxn ang="0">
                  <a:pos x="996" y="1224"/>
                </a:cxn>
                <a:cxn ang="0">
                  <a:pos x="970" y="1230"/>
                </a:cxn>
                <a:cxn ang="0">
                  <a:pos x="990" y="1051"/>
                </a:cxn>
                <a:cxn ang="0">
                  <a:pos x="1007" y="957"/>
                </a:cxn>
                <a:cxn ang="0">
                  <a:pos x="1127" y="939"/>
                </a:cxn>
                <a:cxn ang="0">
                  <a:pos x="1333" y="807"/>
                </a:cxn>
                <a:cxn ang="0">
                  <a:pos x="1294" y="592"/>
                </a:cxn>
                <a:cxn ang="0">
                  <a:pos x="1308" y="575"/>
                </a:cxn>
                <a:cxn ang="0">
                  <a:pos x="1190" y="537"/>
                </a:cxn>
                <a:cxn ang="0">
                  <a:pos x="1004" y="455"/>
                </a:cxn>
                <a:cxn ang="0">
                  <a:pos x="998" y="437"/>
                </a:cxn>
                <a:cxn ang="0">
                  <a:pos x="964" y="450"/>
                </a:cxn>
                <a:cxn ang="0">
                  <a:pos x="948" y="449"/>
                </a:cxn>
                <a:cxn ang="0">
                  <a:pos x="899" y="423"/>
                </a:cxn>
                <a:cxn ang="0">
                  <a:pos x="811" y="377"/>
                </a:cxn>
                <a:cxn ang="0">
                  <a:pos x="763" y="375"/>
                </a:cxn>
                <a:cxn ang="0">
                  <a:pos x="698" y="311"/>
                </a:cxn>
                <a:cxn ang="0">
                  <a:pos x="698" y="291"/>
                </a:cxn>
                <a:cxn ang="0">
                  <a:pos x="645" y="171"/>
                </a:cxn>
                <a:cxn ang="0">
                  <a:pos x="566" y="56"/>
                </a:cxn>
                <a:cxn ang="0">
                  <a:pos x="539" y="51"/>
                </a:cxn>
                <a:cxn ang="0">
                  <a:pos x="518" y="78"/>
                </a:cxn>
                <a:cxn ang="0">
                  <a:pos x="380" y="6"/>
                </a:cxn>
              </a:cxnLst>
              <a:rect l="0" t="0" r="r" b="b"/>
              <a:pathLst>
                <a:path w="1453" h="2085">
                  <a:moveTo>
                    <a:pt x="323" y="16"/>
                  </a:moveTo>
                  <a:lnTo>
                    <a:pt x="294" y="27"/>
                  </a:lnTo>
                  <a:lnTo>
                    <a:pt x="272" y="30"/>
                  </a:lnTo>
                  <a:lnTo>
                    <a:pt x="247" y="73"/>
                  </a:lnTo>
                  <a:lnTo>
                    <a:pt x="183" y="82"/>
                  </a:lnTo>
                  <a:lnTo>
                    <a:pt x="191" y="162"/>
                  </a:lnTo>
                  <a:lnTo>
                    <a:pt x="83" y="252"/>
                  </a:lnTo>
                  <a:lnTo>
                    <a:pt x="37" y="312"/>
                  </a:lnTo>
                  <a:lnTo>
                    <a:pt x="77" y="342"/>
                  </a:lnTo>
                  <a:lnTo>
                    <a:pt x="130" y="340"/>
                  </a:lnTo>
                  <a:lnTo>
                    <a:pt x="151" y="402"/>
                  </a:lnTo>
                  <a:lnTo>
                    <a:pt x="194" y="429"/>
                  </a:lnTo>
                  <a:lnTo>
                    <a:pt x="233" y="503"/>
                  </a:lnTo>
                  <a:lnTo>
                    <a:pt x="245" y="580"/>
                  </a:lnTo>
                  <a:lnTo>
                    <a:pt x="165" y="574"/>
                  </a:lnTo>
                  <a:lnTo>
                    <a:pt x="208" y="638"/>
                  </a:lnTo>
                  <a:lnTo>
                    <a:pt x="215" y="644"/>
                  </a:lnTo>
                  <a:lnTo>
                    <a:pt x="220" y="650"/>
                  </a:lnTo>
                  <a:lnTo>
                    <a:pt x="222" y="654"/>
                  </a:lnTo>
                  <a:lnTo>
                    <a:pt x="223" y="658"/>
                  </a:lnTo>
                  <a:lnTo>
                    <a:pt x="220" y="660"/>
                  </a:lnTo>
                  <a:lnTo>
                    <a:pt x="217" y="662"/>
                  </a:lnTo>
                  <a:lnTo>
                    <a:pt x="210" y="662"/>
                  </a:lnTo>
                  <a:lnTo>
                    <a:pt x="202" y="662"/>
                  </a:lnTo>
                  <a:lnTo>
                    <a:pt x="191" y="661"/>
                  </a:lnTo>
                  <a:lnTo>
                    <a:pt x="187" y="664"/>
                  </a:lnTo>
                  <a:lnTo>
                    <a:pt x="185" y="667"/>
                  </a:lnTo>
                  <a:lnTo>
                    <a:pt x="189" y="674"/>
                  </a:lnTo>
                  <a:lnTo>
                    <a:pt x="198" y="690"/>
                  </a:lnTo>
                  <a:lnTo>
                    <a:pt x="201" y="698"/>
                  </a:lnTo>
                  <a:lnTo>
                    <a:pt x="202" y="702"/>
                  </a:lnTo>
                  <a:lnTo>
                    <a:pt x="204" y="707"/>
                  </a:lnTo>
                  <a:lnTo>
                    <a:pt x="204" y="723"/>
                  </a:lnTo>
                  <a:lnTo>
                    <a:pt x="202" y="739"/>
                  </a:lnTo>
                  <a:lnTo>
                    <a:pt x="194" y="753"/>
                  </a:lnTo>
                  <a:lnTo>
                    <a:pt x="187" y="760"/>
                  </a:lnTo>
                  <a:lnTo>
                    <a:pt x="181" y="768"/>
                  </a:lnTo>
                  <a:lnTo>
                    <a:pt x="172" y="774"/>
                  </a:lnTo>
                  <a:lnTo>
                    <a:pt x="170" y="774"/>
                  </a:lnTo>
                  <a:lnTo>
                    <a:pt x="169" y="775"/>
                  </a:lnTo>
                  <a:lnTo>
                    <a:pt x="167" y="777"/>
                  </a:lnTo>
                  <a:lnTo>
                    <a:pt x="163" y="781"/>
                  </a:lnTo>
                  <a:lnTo>
                    <a:pt x="141" y="795"/>
                  </a:lnTo>
                  <a:lnTo>
                    <a:pt x="135" y="797"/>
                  </a:lnTo>
                  <a:lnTo>
                    <a:pt x="132" y="797"/>
                  </a:lnTo>
                  <a:lnTo>
                    <a:pt x="130" y="798"/>
                  </a:lnTo>
                  <a:lnTo>
                    <a:pt x="122" y="798"/>
                  </a:lnTo>
                  <a:lnTo>
                    <a:pt x="115" y="798"/>
                  </a:lnTo>
                  <a:lnTo>
                    <a:pt x="110" y="798"/>
                  </a:lnTo>
                  <a:lnTo>
                    <a:pt x="112" y="801"/>
                  </a:lnTo>
                  <a:lnTo>
                    <a:pt x="115" y="804"/>
                  </a:lnTo>
                  <a:lnTo>
                    <a:pt x="115" y="806"/>
                  </a:lnTo>
                  <a:lnTo>
                    <a:pt x="116" y="810"/>
                  </a:lnTo>
                  <a:lnTo>
                    <a:pt x="116" y="811"/>
                  </a:lnTo>
                  <a:lnTo>
                    <a:pt x="108" y="809"/>
                  </a:lnTo>
                  <a:lnTo>
                    <a:pt x="99" y="808"/>
                  </a:lnTo>
                  <a:lnTo>
                    <a:pt x="93" y="808"/>
                  </a:lnTo>
                  <a:lnTo>
                    <a:pt x="125" y="899"/>
                  </a:lnTo>
                  <a:lnTo>
                    <a:pt x="0" y="921"/>
                  </a:lnTo>
                  <a:lnTo>
                    <a:pt x="26" y="1067"/>
                  </a:lnTo>
                  <a:lnTo>
                    <a:pt x="46" y="1068"/>
                  </a:lnTo>
                  <a:lnTo>
                    <a:pt x="186" y="1159"/>
                  </a:lnTo>
                  <a:lnTo>
                    <a:pt x="246" y="1187"/>
                  </a:lnTo>
                  <a:lnTo>
                    <a:pt x="276" y="1225"/>
                  </a:lnTo>
                  <a:lnTo>
                    <a:pt x="280" y="1231"/>
                  </a:lnTo>
                  <a:lnTo>
                    <a:pt x="283" y="1239"/>
                  </a:lnTo>
                  <a:lnTo>
                    <a:pt x="282" y="1245"/>
                  </a:lnTo>
                  <a:lnTo>
                    <a:pt x="281" y="1245"/>
                  </a:lnTo>
                  <a:lnTo>
                    <a:pt x="281" y="1246"/>
                  </a:lnTo>
                  <a:lnTo>
                    <a:pt x="281" y="1248"/>
                  </a:lnTo>
                  <a:lnTo>
                    <a:pt x="280" y="1252"/>
                  </a:lnTo>
                  <a:lnTo>
                    <a:pt x="275" y="1256"/>
                  </a:lnTo>
                  <a:lnTo>
                    <a:pt x="270" y="1260"/>
                  </a:lnTo>
                  <a:lnTo>
                    <a:pt x="262" y="1266"/>
                  </a:lnTo>
                  <a:lnTo>
                    <a:pt x="255" y="1267"/>
                  </a:lnTo>
                  <a:lnTo>
                    <a:pt x="251" y="1267"/>
                  </a:lnTo>
                  <a:lnTo>
                    <a:pt x="240" y="1265"/>
                  </a:lnTo>
                  <a:lnTo>
                    <a:pt x="315" y="1348"/>
                  </a:lnTo>
                  <a:lnTo>
                    <a:pt x="350" y="1390"/>
                  </a:lnTo>
                  <a:lnTo>
                    <a:pt x="386" y="1434"/>
                  </a:lnTo>
                  <a:lnTo>
                    <a:pt x="452" y="1523"/>
                  </a:lnTo>
                  <a:lnTo>
                    <a:pt x="515" y="1614"/>
                  </a:lnTo>
                  <a:lnTo>
                    <a:pt x="524" y="1629"/>
                  </a:lnTo>
                  <a:lnTo>
                    <a:pt x="533" y="1646"/>
                  </a:lnTo>
                  <a:lnTo>
                    <a:pt x="540" y="1664"/>
                  </a:lnTo>
                  <a:lnTo>
                    <a:pt x="548" y="1684"/>
                  </a:lnTo>
                  <a:lnTo>
                    <a:pt x="740" y="1672"/>
                  </a:lnTo>
                  <a:lnTo>
                    <a:pt x="742" y="1670"/>
                  </a:lnTo>
                  <a:lnTo>
                    <a:pt x="749" y="1660"/>
                  </a:lnTo>
                  <a:lnTo>
                    <a:pt x="750" y="1661"/>
                  </a:lnTo>
                  <a:lnTo>
                    <a:pt x="752" y="1663"/>
                  </a:lnTo>
                  <a:lnTo>
                    <a:pt x="760" y="1669"/>
                  </a:lnTo>
                  <a:lnTo>
                    <a:pt x="766" y="1677"/>
                  </a:lnTo>
                  <a:lnTo>
                    <a:pt x="768" y="1681"/>
                  </a:lnTo>
                  <a:lnTo>
                    <a:pt x="769" y="1687"/>
                  </a:lnTo>
                  <a:lnTo>
                    <a:pt x="767" y="1698"/>
                  </a:lnTo>
                  <a:lnTo>
                    <a:pt x="761" y="1711"/>
                  </a:lnTo>
                  <a:lnTo>
                    <a:pt x="832" y="1753"/>
                  </a:lnTo>
                  <a:lnTo>
                    <a:pt x="868" y="1743"/>
                  </a:lnTo>
                  <a:lnTo>
                    <a:pt x="947" y="1793"/>
                  </a:lnTo>
                  <a:lnTo>
                    <a:pt x="944" y="1795"/>
                  </a:lnTo>
                  <a:lnTo>
                    <a:pt x="943" y="1798"/>
                  </a:lnTo>
                  <a:lnTo>
                    <a:pt x="943" y="1799"/>
                  </a:lnTo>
                  <a:lnTo>
                    <a:pt x="937" y="1811"/>
                  </a:lnTo>
                  <a:lnTo>
                    <a:pt x="937" y="1814"/>
                  </a:lnTo>
                  <a:lnTo>
                    <a:pt x="937" y="1819"/>
                  </a:lnTo>
                  <a:lnTo>
                    <a:pt x="938" y="1819"/>
                  </a:lnTo>
                  <a:lnTo>
                    <a:pt x="941" y="1820"/>
                  </a:lnTo>
                  <a:lnTo>
                    <a:pt x="944" y="1819"/>
                  </a:lnTo>
                  <a:lnTo>
                    <a:pt x="951" y="1819"/>
                  </a:lnTo>
                  <a:lnTo>
                    <a:pt x="956" y="1820"/>
                  </a:lnTo>
                  <a:lnTo>
                    <a:pt x="957" y="1821"/>
                  </a:lnTo>
                  <a:lnTo>
                    <a:pt x="941" y="1889"/>
                  </a:lnTo>
                  <a:lnTo>
                    <a:pt x="979" y="1988"/>
                  </a:lnTo>
                  <a:lnTo>
                    <a:pt x="1004" y="1946"/>
                  </a:lnTo>
                  <a:lnTo>
                    <a:pt x="1060" y="1998"/>
                  </a:lnTo>
                  <a:lnTo>
                    <a:pt x="1062" y="2000"/>
                  </a:lnTo>
                  <a:lnTo>
                    <a:pt x="1066" y="1989"/>
                  </a:lnTo>
                  <a:lnTo>
                    <a:pt x="1066" y="1987"/>
                  </a:lnTo>
                  <a:lnTo>
                    <a:pt x="1072" y="1981"/>
                  </a:lnTo>
                  <a:lnTo>
                    <a:pt x="1082" y="1981"/>
                  </a:lnTo>
                  <a:lnTo>
                    <a:pt x="1093" y="1986"/>
                  </a:lnTo>
                  <a:lnTo>
                    <a:pt x="1107" y="1996"/>
                  </a:lnTo>
                  <a:lnTo>
                    <a:pt x="1131" y="2041"/>
                  </a:lnTo>
                  <a:lnTo>
                    <a:pt x="1262" y="2085"/>
                  </a:lnTo>
                  <a:lnTo>
                    <a:pt x="1318" y="2039"/>
                  </a:lnTo>
                  <a:lnTo>
                    <a:pt x="1390" y="2069"/>
                  </a:lnTo>
                  <a:lnTo>
                    <a:pt x="1396" y="2011"/>
                  </a:lnTo>
                  <a:lnTo>
                    <a:pt x="1445" y="1983"/>
                  </a:lnTo>
                  <a:lnTo>
                    <a:pt x="1441" y="1980"/>
                  </a:lnTo>
                  <a:lnTo>
                    <a:pt x="1436" y="1978"/>
                  </a:lnTo>
                  <a:lnTo>
                    <a:pt x="1433" y="1977"/>
                  </a:lnTo>
                  <a:lnTo>
                    <a:pt x="1428" y="1973"/>
                  </a:lnTo>
                  <a:lnTo>
                    <a:pt x="1424" y="1968"/>
                  </a:lnTo>
                  <a:lnTo>
                    <a:pt x="1425" y="1963"/>
                  </a:lnTo>
                  <a:lnTo>
                    <a:pt x="1427" y="1955"/>
                  </a:lnTo>
                  <a:lnTo>
                    <a:pt x="1432" y="1947"/>
                  </a:lnTo>
                  <a:lnTo>
                    <a:pt x="1439" y="1938"/>
                  </a:lnTo>
                  <a:lnTo>
                    <a:pt x="1449" y="1929"/>
                  </a:lnTo>
                  <a:lnTo>
                    <a:pt x="1453" y="1876"/>
                  </a:lnTo>
                  <a:lnTo>
                    <a:pt x="1416" y="1862"/>
                  </a:lnTo>
                  <a:lnTo>
                    <a:pt x="1393" y="1836"/>
                  </a:lnTo>
                  <a:lnTo>
                    <a:pt x="1309" y="1833"/>
                  </a:lnTo>
                  <a:lnTo>
                    <a:pt x="1315" y="1818"/>
                  </a:lnTo>
                  <a:lnTo>
                    <a:pt x="1319" y="1805"/>
                  </a:lnTo>
                  <a:lnTo>
                    <a:pt x="1320" y="1793"/>
                  </a:lnTo>
                  <a:lnTo>
                    <a:pt x="1320" y="1784"/>
                  </a:lnTo>
                  <a:lnTo>
                    <a:pt x="1316" y="1775"/>
                  </a:lnTo>
                  <a:lnTo>
                    <a:pt x="1310" y="1770"/>
                  </a:lnTo>
                  <a:lnTo>
                    <a:pt x="1301" y="1765"/>
                  </a:lnTo>
                  <a:lnTo>
                    <a:pt x="1290" y="1763"/>
                  </a:lnTo>
                  <a:lnTo>
                    <a:pt x="1284" y="1762"/>
                  </a:lnTo>
                  <a:lnTo>
                    <a:pt x="1278" y="1766"/>
                  </a:lnTo>
                  <a:lnTo>
                    <a:pt x="1268" y="1745"/>
                  </a:lnTo>
                  <a:lnTo>
                    <a:pt x="1180" y="1711"/>
                  </a:lnTo>
                  <a:lnTo>
                    <a:pt x="1117" y="1736"/>
                  </a:lnTo>
                  <a:lnTo>
                    <a:pt x="1114" y="1681"/>
                  </a:lnTo>
                  <a:lnTo>
                    <a:pt x="1159" y="1668"/>
                  </a:lnTo>
                  <a:lnTo>
                    <a:pt x="1089" y="1627"/>
                  </a:lnTo>
                  <a:lnTo>
                    <a:pt x="1085" y="1622"/>
                  </a:lnTo>
                  <a:lnTo>
                    <a:pt x="1084" y="1618"/>
                  </a:lnTo>
                  <a:lnTo>
                    <a:pt x="1085" y="1614"/>
                  </a:lnTo>
                  <a:lnTo>
                    <a:pt x="1091" y="1611"/>
                  </a:lnTo>
                  <a:lnTo>
                    <a:pt x="1103" y="1602"/>
                  </a:lnTo>
                  <a:lnTo>
                    <a:pt x="1118" y="1593"/>
                  </a:lnTo>
                  <a:lnTo>
                    <a:pt x="1120" y="1591"/>
                  </a:lnTo>
                  <a:lnTo>
                    <a:pt x="1123" y="1588"/>
                  </a:lnTo>
                  <a:lnTo>
                    <a:pt x="1126" y="1584"/>
                  </a:lnTo>
                  <a:lnTo>
                    <a:pt x="1131" y="1583"/>
                  </a:lnTo>
                  <a:lnTo>
                    <a:pt x="1145" y="1581"/>
                  </a:lnTo>
                  <a:lnTo>
                    <a:pt x="1151" y="1585"/>
                  </a:lnTo>
                  <a:lnTo>
                    <a:pt x="1160" y="1577"/>
                  </a:lnTo>
                  <a:lnTo>
                    <a:pt x="1166" y="1571"/>
                  </a:lnTo>
                  <a:lnTo>
                    <a:pt x="1168" y="1563"/>
                  </a:lnTo>
                  <a:lnTo>
                    <a:pt x="1168" y="1559"/>
                  </a:lnTo>
                  <a:lnTo>
                    <a:pt x="1168" y="1556"/>
                  </a:lnTo>
                  <a:lnTo>
                    <a:pt x="1165" y="1555"/>
                  </a:lnTo>
                  <a:lnTo>
                    <a:pt x="1159" y="1556"/>
                  </a:lnTo>
                  <a:lnTo>
                    <a:pt x="1156" y="1519"/>
                  </a:lnTo>
                  <a:lnTo>
                    <a:pt x="1125" y="1491"/>
                  </a:lnTo>
                  <a:lnTo>
                    <a:pt x="1120" y="1489"/>
                  </a:lnTo>
                  <a:lnTo>
                    <a:pt x="1118" y="1488"/>
                  </a:lnTo>
                  <a:lnTo>
                    <a:pt x="1118" y="1484"/>
                  </a:lnTo>
                  <a:lnTo>
                    <a:pt x="1119" y="1480"/>
                  </a:lnTo>
                  <a:lnTo>
                    <a:pt x="1123" y="1477"/>
                  </a:lnTo>
                  <a:lnTo>
                    <a:pt x="1126" y="1473"/>
                  </a:lnTo>
                  <a:lnTo>
                    <a:pt x="1132" y="1470"/>
                  </a:lnTo>
                  <a:lnTo>
                    <a:pt x="1133" y="1468"/>
                  </a:lnTo>
                  <a:lnTo>
                    <a:pt x="1136" y="1468"/>
                  </a:lnTo>
                  <a:lnTo>
                    <a:pt x="1140" y="1468"/>
                  </a:lnTo>
                  <a:lnTo>
                    <a:pt x="1145" y="1470"/>
                  </a:lnTo>
                  <a:lnTo>
                    <a:pt x="1172" y="1427"/>
                  </a:lnTo>
                  <a:lnTo>
                    <a:pt x="1152" y="1387"/>
                  </a:lnTo>
                  <a:lnTo>
                    <a:pt x="1085" y="1365"/>
                  </a:lnTo>
                  <a:lnTo>
                    <a:pt x="1113" y="1320"/>
                  </a:lnTo>
                  <a:lnTo>
                    <a:pt x="1008" y="1215"/>
                  </a:lnTo>
                  <a:lnTo>
                    <a:pt x="998" y="1224"/>
                  </a:lnTo>
                  <a:lnTo>
                    <a:pt x="996" y="1224"/>
                  </a:lnTo>
                  <a:lnTo>
                    <a:pt x="995" y="1224"/>
                  </a:lnTo>
                  <a:lnTo>
                    <a:pt x="995" y="1225"/>
                  </a:lnTo>
                  <a:lnTo>
                    <a:pt x="992" y="1227"/>
                  </a:lnTo>
                  <a:lnTo>
                    <a:pt x="988" y="1231"/>
                  </a:lnTo>
                  <a:lnTo>
                    <a:pt x="979" y="1232"/>
                  </a:lnTo>
                  <a:lnTo>
                    <a:pt x="970" y="1230"/>
                  </a:lnTo>
                  <a:lnTo>
                    <a:pt x="961" y="1225"/>
                  </a:lnTo>
                  <a:lnTo>
                    <a:pt x="955" y="1217"/>
                  </a:lnTo>
                  <a:lnTo>
                    <a:pt x="985" y="1167"/>
                  </a:lnTo>
                  <a:lnTo>
                    <a:pt x="1018" y="1165"/>
                  </a:lnTo>
                  <a:lnTo>
                    <a:pt x="972" y="1121"/>
                  </a:lnTo>
                  <a:lnTo>
                    <a:pt x="990" y="1051"/>
                  </a:lnTo>
                  <a:lnTo>
                    <a:pt x="931" y="1009"/>
                  </a:lnTo>
                  <a:lnTo>
                    <a:pt x="1000" y="985"/>
                  </a:lnTo>
                  <a:lnTo>
                    <a:pt x="999" y="974"/>
                  </a:lnTo>
                  <a:lnTo>
                    <a:pt x="1000" y="966"/>
                  </a:lnTo>
                  <a:lnTo>
                    <a:pt x="1002" y="960"/>
                  </a:lnTo>
                  <a:lnTo>
                    <a:pt x="1007" y="957"/>
                  </a:lnTo>
                  <a:lnTo>
                    <a:pt x="1013" y="956"/>
                  </a:lnTo>
                  <a:lnTo>
                    <a:pt x="1022" y="958"/>
                  </a:lnTo>
                  <a:lnTo>
                    <a:pt x="1032" y="963"/>
                  </a:lnTo>
                  <a:lnTo>
                    <a:pt x="1045" y="970"/>
                  </a:lnTo>
                  <a:lnTo>
                    <a:pt x="1109" y="964"/>
                  </a:lnTo>
                  <a:lnTo>
                    <a:pt x="1127" y="939"/>
                  </a:lnTo>
                  <a:lnTo>
                    <a:pt x="1192" y="936"/>
                  </a:lnTo>
                  <a:lnTo>
                    <a:pt x="1236" y="983"/>
                  </a:lnTo>
                  <a:lnTo>
                    <a:pt x="1289" y="975"/>
                  </a:lnTo>
                  <a:lnTo>
                    <a:pt x="1323" y="918"/>
                  </a:lnTo>
                  <a:lnTo>
                    <a:pt x="1323" y="875"/>
                  </a:lnTo>
                  <a:lnTo>
                    <a:pt x="1333" y="807"/>
                  </a:lnTo>
                  <a:lnTo>
                    <a:pt x="1313" y="765"/>
                  </a:lnTo>
                  <a:lnTo>
                    <a:pt x="1325" y="739"/>
                  </a:lnTo>
                  <a:lnTo>
                    <a:pt x="1376" y="746"/>
                  </a:lnTo>
                  <a:lnTo>
                    <a:pt x="1372" y="680"/>
                  </a:lnTo>
                  <a:lnTo>
                    <a:pt x="1333" y="663"/>
                  </a:lnTo>
                  <a:lnTo>
                    <a:pt x="1294" y="592"/>
                  </a:lnTo>
                  <a:lnTo>
                    <a:pt x="1300" y="586"/>
                  </a:lnTo>
                  <a:lnTo>
                    <a:pt x="1304" y="582"/>
                  </a:lnTo>
                  <a:lnTo>
                    <a:pt x="1307" y="579"/>
                  </a:lnTo>
                  <a:lnTo>
                    <a:pt x="1309" y="577"/>
                  </a:lnTo>
                  <a:lnTo>
                    <a:pt x="1309" y="575"/>
                  </a:lnTo>
                  <a:lnTo>
                    <a:pt x="1308" y="575"/>
                  </a:lnTo>
                  <a:lnTo>
                    <a:pt x="1306" y="575"/>
                  </a:lnTo>
                  <a:lnTo>
                    <a:pt x="1304" y="577"/>
                  </a:lnTo>
                  <a:lnTo>
                    <a:pt x="1285" y="580"/>
                  </a:lnTo>
                  <a:lnTo>
                    <a:pt x="1274" y="586"/>
                  </a:lnTo>
                  <a:lnTo>
                    <a:pt x="1270" y="550"/>
                  </a:lnTo>
                  <a:lnTo>
                    <a:pt x="1190" y="537"/>
                  </a:lnTo>
                  <a:lnTo>
                    <a:pt x="1155" y="484"/>
                  </a:lnTo>
                  <a:lnTo>
                    <a:pt x="1062" y="470"/>
                  </a:lnTo>
                  <a:lnTo>
                    <a:pt x="1027" y="483"/>
                  </a:lnTo>
                  <a:lnTo>
                    <a:pt x="1001" y="467"/>
                  </a:lnTo>
                  <a:lnTo>
                    <a:pt x="1002" y="460"/>
                  </a:lnTo>
                  <a:lnTo>
                    <a:pt x="1004" y="455"/>
                  </a:lnTo>
                  <a:lnTo>
                    <a:pt x="1006" y="446"/>
                  </a:lnTo>
                  <a:lnTo>
                    <a:pt x="1006" y="440"/>
                  </a:lnTo>
                  <a:lnTo>
                    <a:pt x="1005" y="437"/>
                  </a:lnTo>
                  <a:lnTo>
                    <a:pt x="1003" y="435"/>
                  </a:lnTo>
                  <a:lnTo>
                    <a:pt x="1002" y="435"/>
                  </a:lnTo>
                  <a:lnTo>
                    <a:pt x="998" y="437"/>
                  </a:lnTo>
                  <a:lnTo>
                    <a:pt x="991" y="441"/>
                  </a:lnTo>
                  <a:lnTo>
                    <a:pt x="985" y="448"/>
                  </a:lnTo>
                  <a:lnTo>
                    <a:pt x="975" y="450"/>
                  </a:lnTo>
                  <a:lnTo>
                    <a:pt x="967" y="451"/>
                  </a:lnTo>
                  <a:lnTo>
                    <a:pt x="965" y="450"/>
                  </a:lnTo>
                  <a:lnTo>
                    <a:pt x="964" y="450"/>
                  </a:lnTo>
                  <a:lnTo>
                    <a:pt x="961" y="450"/>
                  </a:lnTo>
                  <a:lnTo>
                    <a:pt x="957" y="450"/>
                  </a:lnTo>
                  <a:lnTo>
                    <a:pt x="955" y="449"/>
                  </a:lnTo>
                  <a:lnTo>
                    <a:pt x="954" y="449"/>
                  </a:lnTo>
                  <a:lnTo>
                    <a:pt x="952" y="449"/>
                  </a:lnTo>
                  <a:lnTo>
                    <a:pt x="948" y="449"/>
                  </a:lnTo>
                  <a:lnTo>
                    <a:pt x="941" y="446"/>
                  </a:lnTo>
                  <a:lnTo>
                    <a:pt x="936" y="444"/>
                  </a:lnTo>
                  <a:lnTo>
                    <a:pt x="929" y="441"/>
                  </a:lnTo>
                  <a:lnTo>
                    <a:pt x="924" y="439"/>
                  </a:lnTo>
                  <a:lnTo>
                    <a:pt x="911" y="432"/>
                  </a:lnTo>
                  <a:lnTo>
                    <a:pt x="899" y="423"/>
                  </a:lnTo>
                  <a:lnTo>
                    <a:pt x="896" y="421"/>
                  </a:lnTo>
                  <a:lnTo>
                    <a:pt x="896" y="418"/>
                  </a:lnTo>
                  <a:lnTo>
                    <a:pt x="895" y="414"/>
                  </a:lnTo>
                  <a:lnTo>
                    <a:pt x="895" y="409"/>
                  </a:lnTo>
                  <a:lnTo>
                    <a:pt x="820" y="372"/>
                  </a:lnTo>
                  <a:lnTo>
                    <a:pt x="811" y="377"/>
                  </a:lnTo>
                  <a:lnTo>
                    <a:pt x="805" y="381"/>
                  </a:lnTo>
                  <a:lnTo>
                    <a:pt x="796" y="383"/>
                  </a:lnTo>
                  <a:lnTo>
                    <a:pt x="790" y="384"/>
                  </a:lnTo>
                  <a:lnTo>
                    <a:pt x="776" y="382"/>
                  </a:lnTo>
                  <a:lnTo>
                    <a:pt x="769" y="379"/>
                  </a:lnTo>
                  <a:lnTo>
                    <a:pt x="763" y="375"/>
                  </a:lnTo>
                  <a:lnTo>
                    <a:pt x="759" y="371"/>
                  </a:lnTo>
                  <a:lnTo>
                    <a:pt x="757" y="370"/>
                  </a:lnTo>
                  <a:lnTo>
                    <a:pt x="784" y="350"/>
                  </a:lnTo>
                  <a:lnTo>
                    <a:pt x="719" y="311"/>
                  </a:lnTo>
                  <a:lnTo>
                    <a:pt x="707" y="311"/>
                  </a:lnTo>
                  <a:lnTo>
                    <a:pt x="698" y="311"/>
                  </a:lnTo>
                  <a:lnTo>
                    <a:pt x="692" y="309"/>
                  </a:lnTo>
                  <a:lnTo>
                    <a:pt x="688" y="307"/>
                  </a:lnTo>
                  <a:lnTo>
                    <a:pt x="687" y="303"/>
                  </a:lnTo>
                  <a:lnTo>
                    <a:pt x="689" y="299"/>
                  </a:lnTo>
                  <a:lnTo>
                    <a:pt x="695" y="294"/>
                  </a:lnTo>
                  <a:lnTo>
                    <a:pt x="698" y="291"/>
                  </a:lnTo>
                  <a:lnTo>
                    <a:pt x="703" y="289"/>
                  </a:lnTo>
                  <a:lnTo>
                    <a:pt x="703" y="287"/>
                  </a:lnTo>
                  <a:lnTo>
                    <a:pt x="700" y="285"/>
                  </a:lnTo>
                  <a:lnTo>
                    <a:pt x="692" y="252"/>
                  </a:lnTo>
                  <a:lnTo>
                    <a:pt x="623" y="207"/>
                  </a:lnTo>
                  <a:lnTo>
                    <a:pt x="645" y="171"/>
                  </a:lnTo>
                  <a:lnTo>
                    <a:pt x="630" y="113"/>
                  </a:lnTo>
                  <a:lnTo>
                    <a:pt x="567" y="72"/>
                  </a:lnTo>
                  <a:lnTo>
                    <a:pt x="567" y="66"/>
                  </a:lnTo>
                  <a:lnTo>
                    <a:pt x="567" y="62"/>
                  </a:lnTo>
                  <a:lnTo>
                    <a:pt x="566" y="58"/>
                  </a:lnTo>
                  <a:lnTo>
                    <a:pt x="566" y="56"/>
                  </a:lnTo>
                  <a:lnTo>
                    <a:pt x="564" y="54"/>
                  </a:lnTo>
                  <a:lnTo>
                    <a:pt x="560" y="55"/>
                  </a:lnTo>
                  <a:lnTo>
                    <a:pt x="555" y="56"/>
                  </a:lnTo>
                  <a:lnTo>
                    <a:pt x="550" y="59"/>
                  </a:lnTo>
                  <a:lnTo>
                    <a:pt x="548" y="59"/>
                  </a:lnTo>
                  <a:lnTo>
                    <a:pt x="539" y="51"/>
                  </a:lnTo>
                  <a:lnTo>
                    <a:pt x="534" y="50"/>
                  </a:lnTo>
                  <a:lnTo>
                    <a:pt x="528" y="54"/>
                  </a:lnTo>
                  <a:lnTo>
                    <a:pt x="526" y="65"/>
                  </a:lnTo>
                  <a:lnTo>
                    <a:pt x="524" y="70"/>
                  </a:lnTo>
                  <a:lnTo>
                    <a:pt x="521" y="76"/>
                  </a:lnTo>
                  <a:lnTo>
                    <a:pt x="518" y="78"/>
                  </a:lnTo>
                  <a:lnTo>
                    <a:pt x="516" y="81"/>
                  </a:lnTo>
                  <a:lnTo>
                    <a:pt x="510" y="87"/>
                  </a:lnTo>
                  <a:lnTo>
                    <a:pt x="464" y="75"/>
                  </a:lnTo>
                  <a:lnTo>
                    <a:pt x="382" y="73"/>
                  </a:lnTo>
                  <a:lnTo>
                    <a:pt x="424" y="0"/>
                  </a:lnTo>
                  <a:lnTo>
                    <a:pt x="380" y="6"/>
                  </a:lnTo>
                  <a:lnTo>
                    <a:pt x="365" y="26"/>
                  </a:lnTo>
                  <a:lnTo>
                    <a:pt x="323" y="16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DE25CCF0-4A9D-4BD7-AC35-6A9515628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" y="507"/>
              <a:ext cx="22" cy="13"/>
            </a:xfrm>
            <a:custGeom>
              <a:avLst/>
              <a:gdLst/>
              <a:ahLst/>
              <a:cxnLst>
                <a:cxn ang="0">
                  <a:pos x="313" y="125"/>
                </a:cxn>
                <a:cxn ang="0">
                  <a:pos x="249" y="96"/>
                </a:cxn>
                <a:cxn ang="0">
                  <a:pos x="232" y="94"/>
                </a:cxn>
                <a:cxn ang="0">
                  <a:pos x="218" y="93"/>
                </a:cxn>
                <a:cxn ang="0">
                  <a:pos x="193" y="91"/>
                </a:cxn>
                <a:cxn ang="0">
                  <a:pos x="183" y="89"/>
                </a:cxn>
                <a:cxn ang="0">
                  <a:pos x="174" y="88"/>
                </a:cxn>
                <a:cxn ang="0">
                  <a:pos x="161" y="85"/>
                </a:cxn>
                <a:cxn ang="0">
                  <a:pos x="153" y="81"/>
                </a:cxn>
                <a:cxn ang="0">
                  <a:pos x="152" y="77"/>
                </a:cxn>
                <a:cxn ang="0">
                  <a:pos x="152" y="74"/>
                </a:cxn>
                <a:cxn ang="0">
                  <a:pos x="155" y="72"/>
                </a:cxn>
                <a:cxn ang="0">
                  <a:pos x="165" y="68"/>
                </a:cxn>
                <a:cxn ang="0">
                  <a:pos x="177" y="50"/>
                </a:cxn>
                <a:cxn ang="0">
                  <a:pos x="117" y="49"/>
                </a:cxn>
                <a:cxn ang="0">
                  <a:pos x="89" y="80"/>
                </a:cxn>
                <a:cxn ang="0">
                  <a:pos x="62" y="66"/>
                </a:cxn>
                <a:cxn ang="0">
                  <a:pos x="75" y="33"/>
                </a:cxn>
                <a:cxn ang="0">
                  <a:pos x="74" y="31"/>
                </a:cxn>
                <a:cxn ang="0">
                  <a:pos x="74" y="28"/>
                </a:cxn>
                <a:cxn ang="0">
                  <a:pos x="75" y="27"/>
                </a:cxn>
                <a:cxn ang="0">
                  <a:pos x="76" y="26"/>
                </a:cxn>
                <a:cxn ang="0">
                  <a:pos x="75" y="26"/>
                </a:cxn>
                <a:cxn ang="0">
                  <a:pos x="75" y="28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7" y="36"/>
                </a:cxn>
                <a:cxn ang="0">
                  <a:pos x="79" y="35"/>
                </a:cxn>
                <a:cxn ang="0">
                  <a:pos x="81" y="34"/>
                </a:cxn>
                <a:cxn ang="0">
                  <a:pos x="83" y="33"/>
                </a:cxn>
                <a:cxn ang="0">
                  <a:pos x="72" y="0"/>
                </a:cxn>
                <a:cxn ang="0">
                  <a:pos x="0" y="18"/>
                </a:cxn>
                <a:cxn ang="0">
                  <a:pos x="51" y="93"/>
                </a:cxn>
                <a:cxn ang="0">
                  <a:pos x="63" y="97"/>
                </a:cxn>
                <a:cxn ang="0">
                  <a:pos x="77" y="99"/>
                </a:cxn>
                <a:cxn ang="0">
                  <a:pos x="92" y="96"/>
                </a:cxn>
                <a:cxn ang="0">
                  <a:pos x="109" y="90"/>
                </a:cxn>
                <a:cxn ang="0">
                  <a:pos x="323" y="194"/>
                </a:cxn>
                <a:cxn ang="0">
                  <a:pos x="353" y="166"/>
                </a:cxn>
                <a:cxn ang="0">
                  <a:pos x="313" y="125"/>
                </a:cxn>
              </a:cxnLst>
              <a:rect l="0" t="0" r="r" b="b"/>
              <a:pathLst>
                <a:path w="353" h="194">
                  <a:moveTo>
                    <a:pt x="313" y="125"/>
                  </a:moveTo>
                  <a:lnTo>
                    <a:pt x="249" y="96"/>
                  </a:lnTo>
                  <a:lnTo>
                    <a:pt x="232" y="94"/>
                  </a:lnTo>
                  <a:lnTo>
                    <a:pt x="218" y="93"/>
                  </a:lnTo>
                  <a:lnTo>
                    <a:pt x="193" y="91"/>
                  </a:lnTo>
                  <a:lnTo>
                    <a:pt x="183" y="89"/>
                  </a:lnTo>
                  <a:lnTo>
                    <a:pt x="174" y="88"/>
                  </a:lnTo>
                  <a:lnTo>
                    <a:pt x="161" y="85"/>
                  </a:lnTo>
                  <a:lnTo>
                    <a:pt x="153" y="81"/>
                  </a:lnTo>
                  <a:lnTo>
                    <a:pt x="152" y="77"/>
                  </a:lnTo>
                  <a:lnTo>
                    <a:pt x="152" y="74"/>
                  </a:lnTo>
                  <a:lnTo>
                    <a:pt x="155" y="72"/>
                  </a:lnTo>
                  <a:lnTo>
                    <a:pt x="165" y="68"/>
                  </a:lnTo>
                  <a:lnTo>
                    <a:pt x="177" y="50"/>
                  </a:lnTo>
                  <a:lnTo>
                    <a:pt x="117" y="49"/>
                  </a:lnTo>
                  <a:lnTo>
                    <a:pt x="89" y="80"/>
                  </a:lnTo>
                  <a:lnTo>
                    <a:pt x="62" y="66"/>
                  </a:lnTo>
                  <a:lnTo>
                    <a:pt x="75" y="33"/>
                  </a:lnTo>
                  <a:lnTo>
                    <a:pt x="74" y="31"/>
                  </a:lnTo>
                  <a:lnTo>
                    <a:pt x="74" y="28"/>
                  </a:lnTo>
                  <a:lnTo>
                    <a:pt x="75" y="27"/>
                  </a:lnTo>
                  <a:lnTo>
                    <a:pt x="76" y="26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7" y="36"/>
                  </a:lnTo>
                  <a:lnTo>
                    <a:pt x="79" y="35"/>
                  </a:lnTo>
                  <a:lnTo>
                    <a:pt x="81" y="34"/>
                  </a:lnTo>
                  <a:lnTo>
                    <a:pt x="83" y="33"/>
                  </a:lnTo>
                  <a:lnTo>
                    <a:pt x="72" y="0"/>
                  </a:lnTo>
                  <a:lnTo>
                    <a:pt x="0" y="18"/>
                  </a:lnTo>
                  <a:lnTo>
                    <a:pt x="51" y="93"/>
                  </a:lnTo>
                  <a:lnTo>
                    <a:pt x="63" y="97"/>
                  </a:lnTo>
                  <a:lnTo>
                    <a:pt x="77" y="99"/>
                  </a:lnTo>
                  <a:lnTo>
                    <a:pt x="92" y="96"/>
                  </a:lnTo>
                  <a:lnTo>
                    <a:pt x="109" y="90"/>
                  </a:lnTo>
                  <a:lnTo>
                    <a:pt x="323" y="194"/>
                  </a:lnTo>
                  <a:lnTo>
                    <a:pt x="353" y="166"/>
                  </a:lnTo>
                  <a:lnTo>
                    <a:pt x="313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75754996-9D6E-44A1-B5E0-D119A17C6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" y="530"/>
              <a:ext cx="15" cy="26"/>
            </a:xfrm>
            <a:custGeom>
              <a:avLst/>
              <a:gdLst/>
              <a:ahLst/>
              <a:cxnLst>
                <a:cxn ang="0">
                  <a:pos x="241" y="270"/>
                </a:cxn>
                <a:cxn ang="0">
                  <a:pos x="201" y="180"/>
                </a:cxn>
                <a:cxn ang="0">
                  <a:pos x="193" y="114"/>
                </a:cxn>
                <a:cxn ang="0">
                  <a:pos x="103" y="92"/>
                </a:cxn>
                <a:cxn ang="0">
                  <a:pos x="0" y="0"/>
                </a:cxn>
                <a:cxn ang="0">
                  <a:pos x="13" y="71"/>
                </a:cxn>
                <a:cxn ang="0">
                  <a:pos x="29" y="113"/>
                </a:cxn>
                <a:cxn ang="0">
                  <a:pos x="47" y="156"/>
                </a:cxn>
                <a:cxn ang="0">
                  <a:pos x="66" y="198"/>
                </a:cxn>
                <a:cxn ang="0">
                  <a:pos x="89" y="240"/>
                </a:cxn>
                <a:cxn ang="0">
                  <a:pos x="110" y="280"/>
                </a:cxn>
                <a:cxn ang="0">
                  <a:pos x="134" y="321"/>
                </a:cxn>
                <a:cxn ang="0">
                  <a:pos x="160" y="360"/>
                </a:cxn>
                <a:cxn ang="0">
                  <a:pos x="189" y="400"/>
                </a:cxn>
                <a:cxn ang="0">
                  <a:pos x="227" y="361"/>
                </a:cxn>
                <a:cxn ang="0">
                  <a:pos x="241" y="270"/>
                </a:cxn>
              </a:cxnLst>
              <a:rect l="0" t="0" r="r" b="b"/>
              <a:pathLst>
                <a:path w="241" h="400">
                  <a:moveTo>
                    <a:pt x="241" y="270"/>
                  </a:moveTo>
                  <a:lnTo>
                    <a:pt x="201" y="180"/>
                  </a:lnTo>
                  <a:lnTo>
                    <a:pt x="193" y="114"/>
                  </a:lnTo>
                  <a:lnTo>
                    <a:pt x="103" y="92"/>
                  </a:lnTo>
                  <a:lnTo>
                    <a:pt x="0" y="0"/>
                  </a:lnTo>
                  <a:lnTo>
                    <a:pt x="13" y="71"/>
                  </a:lnTo>
                  <a:lnTo>
                    <a:pt x="29" y="113"/>
                  </a:lnTo>
                  <a:lnTo>
                    <a:pt x="47" y="156"/>
                  </a:lnTo>
                  <a:lnTo>
                    <a:pt x="66" y="198"/>
                  </a:lnTo>
                  <a:lnTo>
                    <a:pt x="89" y="240"/>
                  </a:lnTo>
                  <a:lnTo>
                    <a:pt x="110" y="280"/>
                  </a:lnTo>
                  <a:lnTo>
                    <a:pt x="134" y="321"/>
                  </a:lnTo>
                  <a:lnTo>
                    <a:pt x="160" y="360"/>
                  </a:lnTo>
                  <a:lnTo>
                    <a:pt x="189" y="400"/>
                  </a:lnTo>
                  <a:lnTo>
                    <a:pt x="227" y="361"/>
                  </a:lnTo>
                  <a:lnTo>
                    <a:pt x="241" y="2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E32B9CF7-8DFA-40E9-9F24-CB58D446D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" y="421"/>
              <a:ext cx="79" cy="121"/>
            </a:xfrm>
            <a:custGeom>
              <a:avLst/>
              <a:gdLst/>
              <a:ahLst/>
              <a:cxnLst>
                <a:cxn ang="0">
                  <a:pos x="13" y="186"/>
                </a:cxn>
                <a:cxn ang="0">
                  <a:pos x="81" y="323"/>
                </a:cxn>
                <a:cxn ang="0">
                  <a:pos x="263" y="633"/>
                </a:cxn>
                <a:cxn ang="0">
                  <a:pos x="251" y="661"/>
                </a:cxn>
                <a:cxn ang="0">
                  <a:pos x="274" y="691"/>
                </a:cxn>
                <a:cxn ang="0">
                  <a:pos x="268" y="723"/>
                </a:cxn>
                <a:cxn ang="0">
                  <a:pos x="311" y="806"/>
                </a:cxn>
                <a:cxn ang="0">
                  <a:pos x="308" y="1024"/>
                </a:cxn>
                <a:cxn ang="0">
                  <a:pos x="288" y="1120"/>
                </a:cxn>
                <a:cxn ang="0">
                  <a:pos x="296" y="1104"/>
                </a:cxn>
                <a:cxn ang="0">
                  <a:pos x="385" y="1135"/>
                </a:cxn>
                <a:cxn ang="0">
                  <a:pos x="129" y="1256"/>
                </a:cxn>
                <a:cxn ang="0">
                  <a:pos x="202" y="1430"/>
                </a:cxn>
                <a:cxn ang="0">
                  <a:pos x="186" y="1446"/>
                </a:cxn>
                <a:cxn ang="0">
                  <a:pos x="218" y="1454"/>
                </a:cxn>
                <a:cxn ang="0">
                  <a:pos x="268" y="1522"/>
                </a:cxn>
                <a:cxn ang="0">
                  <a:pos x="310" y="1520"/>
                </a:cxn>
                <a:cxn ang="0">
                  <a:pos x="395" y="1564"/>
                </a:cxn>
                <a:cxn ang="0">
                  <a:pos x="435" y="1587"/>
                </a:cxn>
                <a:cxn ang="0">
                  <a:pos x="454" y="1592"/>
                </a:cxn>
                <a:cxn ang="0">
                  <a:pos x="466" y="1594"/>
                </a:cxn>
                <a:cxn ang="0">
                  <a:pos x="501" y="1578"/>
                </a:cxn>
                <a:cxn ang="0">
                  <a:pos x="503" y="1598"/>
                </a:cxn>
                <a:cxn ang="0">
                  <a:pos x="654" y="1627"/>
                </a:cxn>
                <a:cxn ang="0">
                  <a:pos x="803" y="1720"/>
                </a:cxn>
                <a:cxn ang="0">
                  <a:pos x="806" y="1722"/>
                </a:cxn>
                <a:cxn ang="0">
                  <a:pos x="871" y="1823"/>
                </a:cxn>
                <a:cxn ang="0">
                  <a:pos x="1111" y="1638"/>
                </a:cxn>
                <a:cxn ang="0">
                  <a:pos x="1204" y="1653"/>
                </a:cxn>
                <a:cxn ang="0">
                  <a:pos x="1178" y="1419"/>
                </a:cxn>
                <a:cxn ang="0">
                  <a:pos x="1210" y="1345"/>
                </a:cxn>
                <a:cxn ang="0">
                  <a:pos x="1213" y="1341"/>
                </a:cxn>
                <a:cxn ang="0">
                  <a:pos x="1165" y="1226"/>
                </a:cxn>
                <a:cxn ang="0">
                  <a:pos x="1008" y="1130"/>
                </a:cxn>
                <a:cxn ang="0">
                  <a:pos x="1006" y="1020"/>
                </a:cxn>
                <a:cxn ang="0">
                  <a:pos x="1026" y="927"/>
                </a:cxn>
                <a:cxn ang="0">
                  <a:pos x="1026" y="899"/>
                </a:cxn>
                <a:cxn ang="0">
                  <a:pos x="1081" y="833"/>
                </a:cxn>
                <a:cxn ang="0">
                  <a:pos x="1001" y="705"/>
                </a:cxn>
                <a:cxn ang="0">
                  <a:pos x="1019" y="676"/>
                </a:cxn>
                <a:cxn ang="0">
                  <a:pos x="1019" y="550"/>
                </a:cxn>
                <a:cxn ang="0">
                  <a:pos x="1072" y="436"/>
                </a:cxn>
                <a:cxn ang="0">
                  <a:pos x="1047" y="398"/>
                </a:cxn>
                <a:cxn ang="0">
                  <a:pos x="1012" y="217"/>
                </a:cxn>
                <a:cxn ang="0">
                  <a:pos x="1007" y="188"/>
                </a:cxn>
                <a:cxn ang="0">
                  <a:pos x="975" y="188"/>
                </a:cxn>
                <a:cxn ang="0">
                  <a:pos x="956" y="173"/>
                </a:cxn>
                <a:cxn ang="0">
                  <a:pos x="962" y="157"/>
                </a:cxn>
                <a:cxn ang="0">
                  <a:pos x="902" y="69"/>
                </a:cxn>
                <a:cxn ang="0">
                  <a:pos x="878" y="64"/>
                </a:cxn>
                <a:cxn ang="0">
                  <a:pos x="770" y="8"/>
                </a:cxn>
                <a:cxn ang="0">
                  <a:pos x="523" y="50"/>
                </a:cxn>
                <a:cxn ang="0">
                  <a:pos x="505" y="67"/>
                </a:cxn>
                <a:cxn ang="0">
                  <a:pos x="502" y="37"/>
                </a:cxn>
                <a:cxn ang="0">
                  <a:pos x="483" y="28"/>
                </a:cxn>
                <a:cxn ang="0">
                  <a:pos x="435" y="45"/>
                </a:cxn>
                <a:cxn ang="0">
                  <a:pos x="272" y="147"/>
                </a:cxn>
                <a:cxn ang="0">
                  <a:pos x="178" y="154"/>
                </a:cxn>
                <a:cxn ang="0">
                  <a:pos x="158" y="136"/>
                </a:cxn>
                <a:cxn ang="0">
                  <a:pos x="46" y="180"/>
                </a:cxn>
                <a:cxn ang="0">
                  <a:pos x="3" y="178"/>
                </a:cxn>
              </a:cxnLst>
              <a:rect l="0" t="0" r="r" b="b"/>
              <a:pathLst>
                <a:path w="1258" h="1823">
                  <a:moveTo>
                    <a:pt x="1" y="185"/>
                  </a:moveTo>
                  <a:lnTo>
                    <a:pt x="3" y="188"/>
                  </a:lnTo>
                  <a:lnTo>
                    <a:pt x="5" y="189"/>
                  </a:lnTo>
                  <a:lnTo>
                    <a:pt x="8" y="188"/>
                  </a:lnTo>
                  <a:lnTo>
                    <a:pt x="13" y="186"/>
                  </a:lnTo>
                  <a:lnTo>
                    <a:pt x="46" y="208"/>
                  </a:lnTo>
                  <a:lnTo>
                    <a:pt x="27" y="220"/>
                  </a:lnTo>
                  <a:lnTo>
                    <a:pt x="73" y="240"/>
                  </a:lnTo>
                  <a:lnTo>
                    <a:pt x="112" y="269"/>
                  </a:lnTo>
                  <a:lnTo>
                    <a:pt x="81" y="323"/>
                  </a:lnTo>
                  <a:lnTo>
                    <a:pt x="230" y="449"/>
                  </a:lnTo>
                  <a:lnTo>
                    <a:pt x="195" y="521"/>
                  </a:lnTo>
                  <a:lnTo>
                    <a:pt x="229" y="551"/>
                  </a:lnTo>
                  <a:lnTo>
                    <a:pt x="251" y="591"/>
                  </a:lnTo>
                  <a:lnTo>
                    <a:pt x="263" y="633"/>
                  </a:lnTo>
                  <a:lnTo>
                    <a:pt x="255" y="637"/>
                  </a:lnTo>
                  <a:lnTo>
                    <a:pt x="249" y="643"/>
                  </a:lnTo>
                  <a:lnTo>
                    <a:pt x="247" y="649"/>
                  </a:lnTo>
                  <a:lnTo>
                    <a:pt x="248" y="655"/>
                  </a:lnTo>
                  <a:lnTo>
                    <a:pt x="251" y="661"/>
                  </a:lnTo>
                  <a:lnTo>
                    <a:pt x="259" y="667"/>
                  </a:lnTo>
                  <a:lnTo>
                    <a:pt x="268" y="673"/>
                  </a:lnTo>
                  <a:lnTo>
                    <a:pt x="282" y="680"/>
                  </a:lnTo>
                  <a:lnTo>
                    <a:pt x="277" y="685"/>
                  </a:lnTo>
                  <a:lnTo>
                    <a:pt x="274" y="691"/>
                  </a:lnTo>
                  <a:lnTo>
                    <a:pt x="268" y="702"/>
                  </a:lnTo>
                  <a:lnTo>
                    <a:pt x="265" y="711"/>
                  </a:lnTo>
                  <a:lnTo>
                    <a:pt x="266" y="718"/>
                  </a:lnTo>
                  <a:lnTo>
                    <a:pt x="266" y="720"/>
                  </a:lnTo>
                  <a:lnTo>
                    <a:pt x="268" y="723"/>
                  </a:lnTo>
                  <a:lnTo>
                    <a:pt x="274" y="727"/>
                  </a:lnTo>
                  <a:lnTo>
                    <a:pt x="281" y="728"/>
                  </a:lnTo>
                  <a:lnTo>
                    <a:pt x="286" y="728"/>
                  </a:lnTo>
                  <a:lnTo>
                    <a:pt x="292" y="729"/>
                  </a:lnTo>
                  <a:lnTo>
                    <a:pt x="311" y="806"/>
                  </a:lnTo>
                  <a:lnTo>
                    <a:pt x="304" y="832"/>
                  </a:lnTo>
                  <a:lnTo>
                    <a:pt x="319" y="899"/>
                  </a:lnTo>
                  <a:lnTo>
                    <a:pt x="284" y="907"/>
                  </a:lnTo>
                  <a:lnTo>
                    <a:pt x="268" y="929"/>
                  </a:lnTo>
                  <a:lnTo>
                    <a:pt x="308" y="1024"/>
                  </a:lnTo>
                  <a:lnTo>
                    <a:pt x="273" y="1057"/>
                  </a:lnTo>
                  <a:lnTo>
                    <a:pt x="271" y="1116"/>
                  </a:lnTo>
                  <a:lnTo>
                    <a:pt x="277" y="1119"/>
                  </a:lnTo>
                  <a:lnTo>
                    <a:pt x="283" y="1121"/>
                  </a:lnTo>
                  <a:lnTo>
                    <a:pt x="288" y="1120"/>
                  </a:lnTo>
                  <a:lnTo>
                    <a:pt x="292" y="1119"/>
                  </a:lnTo>
                  <a:lnTo>
                    <a:pt x="294" y="1115"/>
                  </a:lnTo>
                  <a:lnTo>
                    <a:pt x="296" y="1110"/>
                  </a:lnTo>
                  <a:lnTo>
                    <a:pt x="296" y="1106"/>
                  </a:lnTo>
                  <a:lnTo>
                    <a:pt x="296" y="1104"/>
                  </a:lnTo>
                  <a:lnTo>
                    <a:pt x="296" y="1103"/>
                  </a:lnTo>
                  <a:lnTo>
                    <a:pt x="297" y="1103"/>
                  </a:lnTo>
                  <a:lnTo>
                    <a:pt x="297" y="1098"/>
                  </a:lnTo>
                  <a:lnTo>
                    <a:pt x="298" y="1094"/>
                  </a:lnTo>
                  <a:lnTo>
                    <a:pt x="385" y="1135"/>
                  </a:lnTo>
                  <a:lnTo>
                    <a:pt x="307" y="1172"/>
                  </a:lnTo>
                  <a:lnTo>
                    <a:pt x="267" y="1207"/>
                  </a:lnTo>
                  <a:lnTo>
                    <a:pt x="247" y="1240"/>
                  </a:lnTo>
                  <a:lnTo>
                    <a:pt x="161" y="1249"/>
                  </a:lnTo>
                  <a:lnTo>
                    <a:pt x="129" y="1256"/>
                  </a:lnTo>
                  <a:lnTo>
                    <a:pt x="144" y="1314"/>
                  </a:lnTo>
                  <a:lnTo>
                    <a:pt x="122" y="1350"/>
                  </a:lnTo>
                  <a:lnTo>
                    <a:pt x="191" y="1395"/>
                  </a:lnTo>
                  <a:lnTo>
                    <a:pt x="199" y="1428"/>
                  </a:lnTo>
                  <a:lnTo>
                    <a:pt x="202" y="1430"/>
                  </a:lnTo>
                  <a:lnTo>
                    <a:pt x="202" y="1432"/>
                  </a:lnTo>
                  <a:lnTo>
                    <a:pt x="197" y="1434"/>
                  </a:lnTo>
                  <a:lnTo>
                    <a:pt x="194" y="1437"/>
                  </a:lnTo>
                  <a:lnTo>
                    <a:pt x="188" y="1442"/>
                  </a:lnTo>
                  <a:lnTo>
                    <a:pt x="186" y="1446"/>
                  </a:lnTo>
                  <a:lnTo>
                    <a:pt x="187" y="1450"/>
                  </a:lnTo>
                  <a:lnTo>
                    <a:pt x="191" y="1452"/>
                  </a:lnTo>
                  <a:lnTo>
                    <a:pt x="197" y="1454"/>
                  </a:lnTo>
                  <a:lnTo>
                    <a:pt x="206" y="1454"/>
                  </a:lnTo>
                  <a:lnTo>
                    <a:pt x="218" y="1454"/>
                  </a:lnTo>
                  <a:lnTo>
                    <a:pt x="283" y="1493"/>
                  </a:lnTo>
                  <a:lnTo>
                    <a:pt x="256" y="1513"/>
                  </a:lnTo>
                  <a:lnTo>
                    <a:pt x="258" y="1514"/>
                  </a:lnTo>
                  <a:lnTo>
                    <a:pt x="262" y="1518"/>
                  </a:lnTo>
                  <a:lnTo>
                    <a:pt x="268" y="1522"/>
                  </a:lnTo>
                  <a:lnTo>
                    <a:pt x="275" y="1525"/>
                  </a:lnTo>
                  <a:lnTo>
                    <a:pt x="289" y="1527"/>
                  </a:lnTo>
                  <a:lnTo>
                    <a:pt x="295" y="1526"/>
                  </a:lnTo>
                  <a:lnTo>
                    <a:pt x="304" y="1524"/>
                  </a:lnTo>
                  <a:lnTo>
                    <a:pt x="310" y="1520"/>
                  </a:lnTo>
                  <a:lnTo>
                    <a:pt x="319" y="1515"/>
                  </a:lnTo>
                  <a:lnTo>
                    <a:pt x="394" y="1552"/>
                  </a:lnTo>
                  <a:lnTo>
                    <a:pt x="394" y="1557"/>
                  </a:lnTo>
                  <a:lnTo>
                    <a:pt x="395" y="1561"/>
                  </a:lnTo>
                  <a:lnTo>
                    <a:pt x="395" y="1564"/>
                  </a:lnTo>
                  <a:lnTo>
                    <a:pt x="398" y="1566"/>
                  </a:lnTo>
                  <a:lnTo>
                    <a:pt x="410" y="1575"/>
                  </a:lnTo>
                  <a:lnTo>
                    <a:pt x="423" y="1582"/>
                  </a:lnTo>
                  <a:lnTo>
                    <a:pt x="428" y="1584"/>
                  </a:lnTo>
                  <a:lnTo>
                    <a:pt x="435" y="1587"/>
                  </a:lnTo>
                  <a:lnTo>
                    <a:pt x="440" y="1589"/>
                  </a:lnTo>
                  <a:lnTo>
                    <a:pt x="447" y="1592"/>
                  </a:lnTo>
                  <a:lnTo>
                    <a:pt x="451" y="1592"/>
                  </a:lnTo>
                  <a:lnTo>
                    <a:pt x="453" y="1592"/>
                  </a:lnTo>
                  <a:lnTo>
                    <a:pt x="454" y="1592"/>
                  </a:lnTo>
                  <a:lnTo>
                    <a:pt x="456" y="1593"/>
                  </a:lnTo>
                  <a:lnTo>
                    <a:pt x="460" y="1593"/>
                  </a:lnTo>
                  <a:lnTo>
                    <a:pt x="463" y="1593"/>
                  </a:lnTo>
                  <a:lnTo>
                    <a:pt x="464" y="1593"/>
                  </a:lnTo>
                  <a:lnTo>
                    <a:pt x="466" y="1594"/>
                  </a:lnTo>
                  <a:lnTo>
                    <a:pt x="474" y="1593"/>
                  </a:lnTo>
                  <a:lnTo>
                    <a:pt x="484" y="1591"/>
                  </a:lnTo>
                  <a:lnTo>
                    <a:pt x="490" y="1584"/>
                  </a:lnTo>
                  <a:lnTo>
                    <a:pt x="497" y="1580"/>
                  </a:lnTo>
                  <a:lnTo>
                    <a:pt x="501" y="1578"/>
                  </a:lnTo>
                  <a:lnTo>
                    <a:pt x="502" y="1578"/>
                  </a:lnTo>
                  <a:lnTo>
                    <a:pt x="504" y="1580"/>
                  </a:lnTo>
                  <a:lnTo>
                    <a:pt x="505" y="1583"/>
                  </a:lnTo>
                  <a:lnTo>
                    <a:pt x="505" y="1589"/>
                  </a:lnTo>
                  <a:lnTo>
                    <a:pt x="503" y="1598"/>
                  </a:lnTo>
                  <a:lnTo>
                    <a:pt x="501" y="1603"/>
                  </a:lnTo>
                  <a:lnTo>
                    <a:pt x="500" y="1610"/>
                  </a:lnTo>
                  <a:lnTo>
                    <a:pt x="526" y="1626"/>
                  </a:lnTo>
                  <a:lnTo>
                    <a:pt x="561" y="1613"/>
                  </a:lnTo>
                  <a:lnTo>
                    <a:pt x="654" y="1627"/>
                  </a:lnTo>
                  <a:lnTo>
                    <a:pt x="689" y="1680"/>
                  </a:lnTo>
                  <a:lnTo>
                    <a:pt x="769" y="1693"/>
                  </a:lnTo>
                  <a:lnTo>
                    <a:pt x="773" y="1729"/>
                  </a:lnTo>
                  <a:lnTo>
                    <a:pt x="784" y="1723"/>
                  </a:lnTo>
                  <a:lnTo>
                    <a:pt x="803" y="1720"/>
                  </a:lnTo>
                  <a:lnTo>
                    <a:pt x="805" y="1718"/>
                  </a:lnTo>
                  <a:lnTo>
                    <a:pt x="807" y="1718"/>
                  </a:lnTo>
                  <a:lnTo>
                    <a:pt x="808" y="1718"/>
                  </a:lnTo>
                  <a:lnTo>
                    <a:pt x="808" y="1720"/>
                  </a:lnTo>
                  <a:lnTo>
                    <a:pt x="806" y="1722"/>
                  </a:lnTo>
                  <a:lnTo>
                    <a:pt x="803" y="1725"/>
                  </a:lnTo>
                  <a:lnTo>
                    <a:pt x="799" y="1729"/>
                  </a:lnTo>
                  <a:lnTo>
                    <a:pt x="793" y="1735"/>
                  </a:lnTo>
                  <a:lnTo>
                    <a:pt x="832" y="1806"/>
                  </a:lnTo>
                  <a:lnTo>
                    <a:pt x="871" y="1823"/>
                  </a:lnTo>
                  <a:lnTo>
                    <a:pt x="942" y="1778"/>
                  </a:lnTo>
                  <a:lnTo>
                    <a:pt x="961" y="1742"/>
                  </a:lnTo>
                  <a:lnTo>
                    <a:pt x="952" y="1693"/>
                  </a:lnTo>
                  <a:lnTo>
                    <a:pt x="1061" y="1670"/>
                  </a:lnTo>
                  <a:lnTo>
                    <a:pt x="1111" y="1638"/>
                  </a:lnTo>
                  <a:lnTo>
                    <a:pt x="1113" y="1640"/>
                  </a:lnTo>
                  <a:lnTo>
                    <a:pt x="1117" y="1628"/>
                  </a:lnTo>
                  <a:lnTo>
                    <a:pt x="1127" y="1628"/>
                  </a:lnTo>
                  <a:lnTo>
                    <a:pt x="1142" y="1628"/>
                  </a:lnTo>
                  <a:lnTo>
                    <a:pt x="1204" y="1653"/>
                  </a:lnTo>
                  <a:lnTo>
                    <a:pt x="1236" y="1634"/>
                  </a:lnTo>
                  <a:lnTo>
                    <a:pt x="1258" y="1533"/>
                  </a:lnTo>
                  <a:lnTo>
                    <a:pt x="1219" y="1548"/>
                  </a:lnTo>
                  <a:lnTo>
                    <a:pt x="1149" y="1490"/>
                  </a:lnTo>
                  <a:lnTo>
                    <a:pt x="1178" y="1419"/>
                  </a:lnTo>
                  <a:lnTo>
                    <a:pt x="1165" y="1356"/>
                  </a:lnTo>
                  <a:lnTo>
                    <a:pt x="1183" y="1355"/>
                  </a:lnTo>
                  <a:lnTo>
                    <a:pt x="1201" y="1351"/>
                  </a:lnTo>
                  <a:lnTo>
                    <a:pt x="1208" y="1347"/>
                  </a:lnTo>
                  <a:lnTo>
                    <a:pt x="1210" y="1345"/>
                  </a:lnTo>
                  <a:lnTo>
                    <a:pt x="1210" y="1344"/>
                  </a:lnTo>
                  <a:lnTo>
                    <a:pt x="1211" y="1344"/>
                  </a:lnTo>
                  <a:lnTo>
                    <a:pt x="1213" y="1344"/>
                  </a:lnTo>
                  <a:lnTo>
                    <a:pt x="1213" y="1342"/>
                  </a:lnTo>
                  <a:lnTo>
                    <a:pt x="1213" y="1341"/>
                  </a:lnTo>
                  <a:lnTo>
                    <a:pt x="1215" y="1341"/>
                  </a:lnTo>
                  <a:lnTo>
                    <a:pt x="1216" y="1339"/>
                  </a:lnTo>
                  <a:lnTo>
                    <a:pt x="1217" y="1335"/>
                  </a:lnTo>
                  <a:lnTo>
                    <a:pt x="1225" y="1262"/>
                  </a:lnTo>
                  <a:lnTo>
                    <a:pt x="1165" y="1226"/>
                  </a:lnTo>
                  <a:lnTo>
                    <a:pt x="1096" y="1284"/>
                  </a:lnTo>
                  <a:lnTo>
                    <a:pt x="1035" y="1256"/>
                  </a:lnTo>
                  <a:lnTo>
                    <a:pt x="1053" y="1221"/>
                  </a:lnTo>
                  <a:lnTo>
                    <a:pt x="1046" y="1176"/>
                  </a:lnTo>
                  <a:lnTo>
                    <a:pt x="1008" y="1130"/>
                  </a:lnTo>
                  <a:lnTo>
                    <a:pt x="1002" y="1052"/>
                  </a:lnTo>
                  <a:lnTo>
                    <a:pt x="1006" y="1042"/>
                  </a:lnTo>
                  <a:lnTo>
                    <a:pt x="1009" y="1034"/>
                  </a:lnTo>
                  <a:lnTo>
                    <a:pt x="1008" y="1026"/>
                  </a:lnTo>
                  <a:lnTo>
                    <a:pt x="1006" y="1020"/>
                  </a:lnTo>
                  <a:lnTo>
                    <a:pt x="1002" y="1018"/>
                  </a:lnTo>
                  <a:lnTo>
                    <a:pt x="998" y="1018"/>
                  </a:lnTo>
                  <a:lnTo>
                    <a:pt x="993" y="937"/>
                  </a:lnTo>
                  <a:lnTo>
                    <a:pt x="1023" y="939"/>
                  </a:lnTo>
                  <a:lnTo>
                    <a:pt x="1026" y="927"/>
                  </a:lnTo>
                  <a:lnTo>
                    <a:pt x="1028" y="918"/>
                  </a:lnTo>
                  <a:lnTo>
                    <a:pt x="1029" y="910"/>
                  </a:lnTo>
                  <a:lnTo>
                    <a:pt x="1029" y="905"/>
                  </a:lnTo>
                  <a:lnTo>
                    <a:pt x="1027" y="901"/>
                  </a:lnTo>
                  <a:lnTo>
                    <a:pt x="1026" y="899"/>
                  </a:lnTo>
                  <a:lnTo>
                    <a:pt x="1026" y="898"/>
                  </a:lnTo>
                  <a:lnTo>
                    <a:pt x="1023" y="894"/>
                  </a:lnTo>
                  <a:lnTo>
                    <a:pt x="1020" y="892"/>
                  </a:lnTo>
                  <a:lnTo>
                    <a:pt x="1019" y="891"/>
                  </a:lnTo>
                  <a:lnTo>
                    <a:pt x="1081" y="833"/>
                  </a:lnTo>
                  <a:lnTo>
                    <a:pt x="1032" y="796"/>
                  </a:lnTo>
                  <a:lnTo>
                    <a:pt x="1033" y="748"/>
                  </a:lnTo>
                  <a:lnTo>
                    <a:pt x="956" y="772"/>
                  </a:lnTo>
                  <a:lnTo>
                    <a:pt x="992" y="715"/>
                  </a:lnTo>
                  <a:lnTo>
                    <a:pt x="1001" y="705"/>
                  </a:lnTo>
                  <a:lnTo>
                    <a:pt x="1009" y="696"/>
                  </a:lnTo>
                  <a:lnTo>
                    <a:pt x="1015" y="688"/>
                  </a:lnTo>
                  <a:lnTo>
                    <a:pt x="1020" y="680"/>
                  </a:lnTo>
                  <a:lnTo>
                    <a:pt x="1019" y="678"/>
                  </a:lnTo>
                  <a:lnTo>
                    <a:pt x="1019" y="676"/>
                  </a:lnTo>
                  <a:lnTo>
                    <a:pt x="1018" y="672"/>
                  </a:lnTo>
                  <a:lnTo>
                    <a:pt x="1017" y="668"/>
                  </a:lnTo>
                  <a:lnTo>
                    <a:pt x="1081" y="616"/>
                  </a:lnTo>
                  <a:lnTo>
                    <a:pt x="1050" y="571"/>
                  </a:lnTo>
                  <a:lnTo>
                    <a:pt x="1019" y="550"/>
                  </a:lnTo>
                  <a:lnTo>
                    <a:pt x="1058" y="476"/>
                  </a:lnTo>
                  <a:lnTo>
                    <a:pt x="993" y="462"/>
                  </a:lnTo>
                  <a:lnTo>
                    <a:pt x="1042" y="423"/>
                  </a:lnTo>
                  <a:lnTo>
                    <a:pt x="1069" y="444"/>
                  </a:lnTo>
                  <a:lnTo>
                    <a:pt x="1072" y="436"/>
                  </a:lnTo>
                  <a:lnTo>
                    <a:pt x="1074" y="431"/>
                  </a:lnTo>
                  <a:lnTo>
                    <a:pt x="1074" y="427"/>
                  </a:lnTo>
                  <a:lnTo>
                    <a:pt x="1074" y="425"/>
                  </a:lnTo>
                  <a:lnTo>
                    <a:pt x="1061" y="410"/>
                  </a:lnTo>
                  <a:lnTo>
                    <a:pt x="1047" y="398"/>
                  </a:lnTo>
                  <a:lnTo>
                    <a:pt x="1029" y="386"/>
                  </a:lnTo>
                  <a:lnTo>
                    <a:pt x="1011" y="377"/>
                  </a:lnTo>
                  <a:lnTo>
                    <a:pt x="1044" y="326"/>
                  </a:lnTo>
                  <a:lnTo>
                    <a:pt x="1008" y="225"/>
                  </a:lnTo>
                  <a:lnTo>
                    <a:pt x="1012" y="217"/>
                  </a:lnTo>
                  <a:lnTo>
                    <a:pt x="1014" y="209"/>
                  </a:lnTo>
                  <a:lnTo>
                    <a:pt x="1013" y="201"/>
                  </a:lnTo>
                  <a:lnTo>
                    <a:pt x="1012" y="196"/>
                  </a:lnTo>
                  <a:lnTo>
                    <a:pt x="1010" y="191"/>
                  </a:lnTo>
                  <a:lnTo>
                    <a:pt x="1007" y="188"/>
                  </a:lnTo>
                  <a:lnTo>
                    <a:pt x="1001" y="185"/>
                  </a:lnTo>
                  <a:lnTo>
                    <a:pt x="995" y="184"/>
                  </a:lnTo>
                  <a:lnTo>
                    <a:pt x="987" y="184"/>
                  </a:lnTo>
                  <a:lnTo>
                    <a:pt x="980" y="186"/>
                  </a:lnTo>
                  <a:lnTo>
                    <a:pt x="975" y="188"/>
                  </a:lnTo>
                  <a:lnTo>
                    <a:pt x="971" y="190"/>
                  </a:lnTo>
                  <a:lnTo>
                    <a:pt x="969" y="190"/>
                  </a:lnTo>
                  <a:lnTo>
                    <a:pt x="969" y="191"/>
                  </a:lnTo>
                  <a:lnTo>
                    <a:pt x="962" y="180"/>
                  </a:lnTo>
                  <a:lnTo>
                    <a:pt x="956" y="173"/>
                  </a:lnTo>
                  <a:lnTo>
                    <a:pt x="953" y="166"/>
                  </a:lnTo>
                  <a:lnTo>
                    <a:pt x="952" y="162"/>
                  </a:lnTo>
                  <a:lnTo>
                    <a:pt x="953" y="158"/>
                  </a:lnTo>
                  <a:lnTo>
                    <a:pt x="956" y="157"/>
                  </a:lnTo>
                  <a:lnTo>
                    <a:pt x="962" y="157"/>
                  </a:lnTo>
                  <a:lnTo>
                    <a:pt x="969" y="160"/>
                  </a:lnTo>
                  <a:lnTo>
                    <a:pt x="946" y="71"/>
                  </a:lnTo>
                  <a:lnTo>
                    <a:pt x="907" y="84"/>
                  </a:lnTo>
                  <a:lnTo>
                    <a:pt x="904" y="75"/>
                  </a:lnTo>
                  <a:lnTo>
                    <a:pt x="902" y="69"/>
                  </a:lnTo>
                  <a:lnTo>
                    <a:pt x="898" y="64"/>
                  </a:lnTo>
                  <a:lnTo>
                    <a:pt x="895" y="62"/>
                  </a:lnTo>
                  <a:lnTo>
                    <a:pt x="889" y="61"/>
                  </a:lnTo>
                  <a:lnTo>
                    <a:pt x="884" y="62"/>
                  </a:lnTo>
                  <a:lnTo>
                    <a:pt x="878" y="64"/>
                  </a:lnTo>
                  <a:lnTo>
                    <a:pt x="871" y="69"/>
                  </a:lnTo>
                  <a:lnTo>
                    <a:pt x="903" y="7"/>
                  </a:lnTo>
                  <a:lnTo>
                    <a:pt x="852" y="0"/>
                  </a:lnTo>
                  <a:lnTo>
                    <a:pt x="825" y="20"/>
                  </a:lnTo>
                  <a:lnTo>
                    <a:pt x="770" y="8"/>
                  </a:lnTo>
                  <a:lnTo>
                    <a:pt x="672" y="24"/>
                  </a:lnTo>
                  <a:lnTo>
                    <a:pt x="648" y="14"/>
                  </a:lnTo>
                  <a:lnTo>
                    <a:pt x="616" y="14"/>
                  </a:lnTo>
                  <a:lnTo>
                    <a:pt x="591" y="54"/>
                  </a:lnTo>
                  <a:lnTo>
                    <a:pt x="523" y="50"/>
                  </a:lnTo>
                  <a:lnTo>
                    <a:pt x="522" y="52"/>
                  </a:lnTo>
                  <a:lnTo>
                    <a:pt x="516" y="59"/>
                  </a:lnTo>
                  <a:lnTo>
                    <a:pt x="512" y="64"/>
                  </a:lnTo>
                  <a:lnTo>
                    <a:pt x="507" y="66"/>
                  </a:lnTo>
                  <a:lnTo>
                    <a:pt x="505" y="67"/>
                  </a:lnTo>
                  <a:lnTo>
                    <a:pt x="503" y="64"/>
                  </a:lnTo>
                  <a:lnTo>
                    <a:pt x="502" y="61"/>
                  </a:lnTo>
                  <a:lnTo>
                    <a:pt x="502" y="54"/>
                  </a:lnTo>
                  <a:lnTo>
                    <a:pt x="504" y="46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9" y="31"/>
                  </a:lnTo>
                  <a:lnTo>
                    <a:pt x="491" y="28"/>
                  </a:lnTo>
                  <a:lnTo>
                    <a:pt x="487" y="27"/>
                  </a:lnTo>
                  <a:lnTo>
                    <a:pt x="483" y="28"/>
                  </a:lnTo>
                  <a:lnTo>
                    <a:pt x="475" y="28"/>
                  </a:lnTo>
                  <a:lnTo>
                    <a:pt x="469" y="30"/>
                  </a:lnTo>
                  <a:lnTo>
                    <a:pt x="462" y="32"/>
                  </a:lnTo>
                  <a:lnTo>
                    <a:pt x="454" y="36"/>
                  </a:lnTo>
                  <a:lnTo>
                    <a:pt x="435" y="45"/>
                  </a:lnTo>
                  <a:lnTo>
                    <a:pt x="424" y="50"/>
                  </a:lnTo>
                  <a:lnTo>
                    <a:pt x="415" y="57"/>
                  </a:lnTo>
                  <a:lnTo>
                    <a:pt x="426" y="107"/>
                  </a:lnTo>
                  <a:lnTo>
                    <a:pt x="363" y="155"/>
                  </a:lnTo>
                  <a:lnTo>
                    <a:pt x="272" y="147"/>
                  </a:lnTo>
                  <a:lnTo>
                    <a:pt x="258" y="166"/>
                  </a:lnTo>
                  <a:lnTo>
                    <a:pt x="193" y="143"/>
                  </a:lnTo>
                  <a:lnTo>
                    <a:pt x="186" y="148"/>
                  </a:lnTo>
                  <a:lnTo>
                    <a:pt x="182" y="153"/>
                  </a:lnTo>
                  <a:lnTo>
                    <a:pt x="178" y="154"/>
                  </a:lnTo>
                  <a:lnTo>
                    <a:pt x="174" y="155"/>
                  </a:lnTo>
                  <a:lnTo>
                    <a:pt x="169" y="152"/>
                  </a:lnTo>
                  <a:lnTo>
                    <a:pt x="165" y="149"/>
                  </a:lnTo>
                  <a:lnTo>
                    <a:pt x="161" y="143"/>
                  </a:lnTo>
                  <a:lnTo>
                    <a:pt x="158" y="136"/>
                  </a:lnTo>
                  <a:lnTo>
                    <a:pt x="64" y="178"/>
                  </a:lnTo>
                  <a:lnTo>
                    <a:pt x="66" y="179"/>
                  </a:lnTo>
                  <a:lnTo>
                    <a:pt x="55" y="180"/>
                  </a:lnTo>
                  <a:lnTo>
                    <a:pt x="49" y="180"/>
                  </a:lnTo>
                  <a:lnTo>
                    <a:pt x="46" y="180"/>
                  </a:lnTo>
                  <a:lnTo>
                    <a:pt x="43" y="181"/>
                  </a:lnTo>
                  <a:lnTo>
                    <a:pt x="31" y="178"/>
                  </a:lnTo>
                  <a:lnTo>
                    <a:pt x="18" y="175"/>
                  </a:lnTo>
                  <a:lnTo>
                    <a:pt x="8" y="176"/>
                  </a:lnTo>
                  <a:lnTo>
                    <a:pt x="3" y="178"/>
                  </a:lnTo>
                  <a:lnTo>
                    <a:pt x="0" y="181"/>
                  </a:lnTo>
                  <a:lnTo>
                    <a:pt x="1" y="185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EF548CC1-01A7-4785-838D-9514F372D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77"/>
              <a:ext cx="124" cy="85"/>
            </a:xfrm>
            <a:custGeom>
              <a:avLst/>
              <a:gdLst/>
              <a:ahLst/>
              <a:cxnLst>
                <a:cxn ang="0">
                  <a:pos x="1040" y="235"/>
                </a:cxn>
                <a:cxn ang="0">
                  <a:pos x="1040" y="248"/>
                </a:cxn>
                <a:cxn ang="0">
                  <a:pos x="1027" y="247"/>
                </a:cxn>
                <a:cxn ang="0">
                  <a:pos x="1004" y="239"/>
                </a:cxn>
                <a:cxn ang="0">
                  <a:pos x="932" y="257"/>
                </a:cxn>
                <a:cxn ang="0">
                  <a:pos x="762" y="228"/>
                </a:cxn>
                <a:cxn ang="0">
                  <a:pos x="628" y="61"/>
                </a:cxn>
                <a:cxn ang="0">
                  <a:pos x="599" y="90"/>
                </a:cxn>
                <a:cxn ang="0">
                  <a:pos x="349" y="36"/>
                </a:cxn>
                <a:cxn ang="0">
                  <a:pos x="309" y="45"/>
                </a:cxn>
                <a:cxn ang="0">
                  <a:pos x="191" y="159"/>
                </a:cxn>
                <a:cxn ang="0">
                  <a:pos x="261" y="278"/>
                </a:cxn>
                <a:cxn ang="0">
                  <a:pos x="77" y="380"/>
                </a:cxn>
                <a:cxn ang="0">
                  <a:pos x="14" y="486"/>
                </a:cxn>
                <a:cxn ang="0">
                  <a:pos x="42" y="477"/>
                </a:cxn>
                <a:cxn ang="0">
                  <a:pos x="122" y="554"/>
                </a:cxn>
                <a:cxn ang="0">
                  <a:pos x="437" y="976"/>
                </a:cxn>
                <a:cxn ang="0">
                  <a:pos x="501" y="1063"/>
                </a:cxn>
                <a:cxn ang="0">
                  <a:pos x="621" y="1061"/>
                </a:cxn>
                <a:cxn ang="0">
                  <a:pos x="631" y="1056"/>
                </a:cxn>
                <a:cxn ang="0">
                  <a:pos x="634" y="1048"/>
                </a:cxn>
                <a:cxn ang="0">
                  <a:pos x="734" y="1085"/>
                </a:cxn>
                <a:cxn ang="0">
                  <a:pos x="809" y="1093"/>
                </a:cxn>
                <a:cxn ang="0">
                  <a:pos x="1089" y="1147"/>
                </a:cxn>
                <a:cxn ang="0">
                  <a:pos x="1176" y="1172"/>
                </a:cxn>
                <a:cxn ang="0">
                  <a:pos x="1188" y="1183"/>
                </a:cxn>
                <a:cxn ang="0">
                  <a:pos x="1194" y="1177"/>
                </a:cxn>
                <a:cxn ang="0">
                  <a:pos x="1201" y="1195"/>
                </a:cxn>
                <a:cxn ang="0">
                  <a:pos x="1226" y="1183"/>
                </a:cxn>
                <a:cxn ang="0">
                  <a:pos x="1296" y="1223"/>
                </a:cxn>
                <a:cxn ang="0">
                  <a:pos x="1328" y="1230"/>
                </a:cxn>
                <a:cxn ang="0">
                  <a:pos x="1561" y="1210"/>
                </a:cxn>
                <a:cxn ang="0">
                  <a:pos x="1620" y="1114"/>
                </a:cxn>
                <a:cxn ang="0">
                  <a:pos x="1643" y="1105"/>
                </a:cxn>
                <a:cxn ang="0">
                  <a:pos x="1686" y="1071"/>
                </a:cxn>
                <a:cxn ang="0">
                  <a:pos x="1846" y="1087"/>
                </a:cxn>
                <a:cxn ang="0">
                  <a:pos x="1846" y="1056"/>
                </a:cxn>
                <a:cxn ang="0">
                  <a:pos x="1862" y="1067"/>
                </a:cxn>
                <a:cxn ang="0">
                  <a:pos x="1894" y="1079"/>
                </a:cxn>
                <a:cxn ang="0">
                  <a:pos x="1889" y="973"/>
                </a:cxn>
                <a:cxn ang="0">
                  <a:pos x="1883" y="973"/>
                </a:cxn>
                <a:cxn ang="0">
                  <a:pos x="1857" y="963"/>
                </a:cxn>
                <a:cxn ang="0">
                  <a:pos x="1868" y="880"/>
                </a:cxn>
                <a:cxn ang="0">
                  <a:pos x="1916" y="774"/>
                </a:cxn>
                <a:cxn ang="0">
                  <a:pos x="1961" y="614"/>
                </a:cxn>
                <a:cxn ang="0">
                  <a:pos x="1750" y="530"/>
                </a:cxn>
                <a:cxn ang="0">
                  <a:pos x="1690" y="534"/>
                </a:cxn>
                <a:cxn ang="0">
                  <a:pos x="1669" y="542"/>
                </a:cxn>
                <a:cxn ang="0">
                  <a:pos x="1641" y="554"/>
                </a:cxn>
                <a:cxn ang="0">
                  <a:pos x="1632" y="548"/>
                </a:cxn>
                <a:cxn ang="0">
                  <a:pos x="1544" y="427"/>
                </a:cxn>
                <a:cxn ang="0">
                  <a:pos x="1452" y="431"/>
                </a:cxn>
                <a:cxn ang="0">
                  <a:pos x="1322" y="388"/>
                </a:cxn>
                <a:cxn ang="0">
                  <a:pos x="1302" y="368"/>
                </a:cxn>
                <a:cxn ang="0">
                  <a:pos x="1289" y="378"/>
                </a:cxn>
                <a:cxn ang="0">
                  <a:pos x="1279" y="404"/>
                </a:cxn>
                <a:cxn ang="0">
                  <a:pos x="1260" y="392"/>
                </a:cxn>
                <a:cxn ang="0">
                  <a:pos x="1152" y="455"/>
                </a:cxn>
                <a:cxn ang="0">
                  <a:pos x="1157" y="306"/>
                </a:cxn>
                <a:cxn ang="0">
                  <a:pos x="1230" y="281"/>
                </a:cxn>
                <a:cxn ang="0">
                  <a:pos x="1034" y="222"/>
                </a:cxn>
              </a:cxnLst>
              <a:rect l="0" t="0" r="r" b="b"/>
              <a:pathLst>
                <a:path w="1998" h="1282">
                  <a:moveTo>
                    <a:pt x="1034" y="222"/>
                  </a:moveTo>
                  <a:lnTo>
                    <a:pt x="1036" y="226"/>
                  </a:lnTo>
                  <a:lnTo>
                    <a:pt x="1037" y="228"/>
                  </a:lnTo>
                  <a:lnTo>
                    <a:pt x="1039" y="231"/>
                  </a:lnTo>
                  <a:lnTo>
                    <a:pt x="1040" y="235"/>
                  </a:lnTo>
                  <a:lnTo>
                    <a:pt x="1042" y="239"/>
                  </a:lnTo>
                  <a:lnTo>
                    <a:pt x="1042" y="241"/>
                  </a:lnTo>
                  <a:lnTo>
                    <a:pt x="1042" y="244"/>
                  </a:lnTo>
                  <a:lnTo>
                    <a:pt x="1041" y="246"/>
                  </a:lnTo>
                  <a:lnTo>
                    <a:pt x="1040" y="248"/>
                  </a:lnTo>
                  <a:lnTo>
                    <a:pt x="1036" y="248"/>
                  </a:lnTo>
                  <a:lnTo>
                    <a:pt x="1033" y="248"/>
                  </a:lnTo>
                  <a:lnTo>
                    <a:pt x="1031" y="247"/>
                  </a:lnTo>
                  <a:lnTo>
                    <a:pt x="1029" y="247"/>
                  </a:lnTo>
                  <a:lnTo>
                    <a:pt x="1027" y="247"/>
                  </a:lnTo>
                  <a:lnTo>
                    <a:pt x="1023" y="247"/>
                  </a:lnTo>
                  <a:lnTo>
                    <a:pt x="1017" y="244"/>
                  </a:lnTo>
                  <a:lnTo>
                    <a:pt x="1010" y="242"/>
                  </a:lnTo>
                  <a:lnTo>
                    <a:pt x="1006" y="240"/>
                  </a:lnTo>
                  <a:lnTo>
                    <a:pt x="1004" y="239"/>
                  </a:lnTo>
                  <a:lnTo>
                    <a:pt x="1003" y="239"/>
                  </a:lnTo>
                  <a:lnTo>
                    <a:pt x="999" y="237"/>
                  </a:lnTo>
                  <a:lnTo>
                    <a:pt x="996" y="236"/>
                  </a:lnTo>
                  <a:lnTo>
                    <a:pt x="995" y="236"/>
                  </a:lnTo>
                  <a:lnTo>
                    <a:pt x="932" y="257"/>
                  </a:lnTo>
                  <a:lnTo>
                    <a:pt x="878" y="258"/>
                  </a:lnTo>
                  <a:lnTo>
                    <a:pt x="848" y="286"/>
                  </a:lnTo>
                  <a:lnTo>
                    <a:pt x="821" y="255"/>
                  </a:lnTo>
                  <a:lnTo>
                    <a:pt x="779" y="261"/>
                  </a:lnTo>
                  <a:lnTo>
                    <a:pt x="762" y="228"/>
                  </a:lnTo>
                  <a:lnTo>
                    <a:pt x="772" y="192"/>
                  </a:lnTo>
                  <a:lnTo>
                    <a:pt x="717" y="159"/>
                  </a:lnTo>
                  <a:lnTo>
                    <a:pt x="629" y="129"/>
                  </a:lnTo>
                  <a:lnTo>
                    <a:pt x="643" y="68"/>
                  </a:lnTo>
                  <a:lnTo>
                    <a:pt x="628" y="61"/>
                  </a:lnTo>
                  <a:lnTo>
                    <a:pt x="622" y="60"/>
                  </a:lnTo>
                  <a:lnTo>
                    <a:pt x="617" y="63"/>
                  </a:lnTo>
                  <a:lnTo>
                    <a:pt x="606" y="72"/>
                  </a:lnTo>
                  <a:lnTo>
                    <a:pt x="602" y="79"/>
                  </a:lnTo>
                  <a:lnTo>
                    <a:pt x="599" y="90"/>
                  </a:lnTo>
                  <a:lnTo>
                    <a:pt x="559" y="79"/>
                  </a:lnTo>
                  <a:lnTo>
                    <a:pt x="476" y="12"/>
                  </a:lnTo>
                  <a:lnTo>
                    <a:pt x="429" y="8"/>
                  </a:lnTo>
                  <a:lnTo>
                    <a:pt x="352" y="36"/>
                  </a:lnTo>
                  <a:lnTo>
                    <a:pt x="349" y="36"/>
                  </a:lnTo>
                  <a:lnTo>
                    <a:pt x="338" y="42"/>
                  </a:lnTo>
                  <a:lnTo>
                    <a:pt x="330" y="47"/>
                  </a:lnTo>
                  <a:lnTo>
                    <a:pt x="322" y="49"/>
                  </a:lnTo>
                  <a:lnTo>
                    <a:pt x="316" y="49"/>
                  </a:lnTo>
                  <a:lnTo>
                    <a:pt x="309" y="45"/>
                  </a:lnTo>
                  <a:lnTo>
                    <a:pt x="304" y="40"/>
                  </a:lnTo>
                  <a:lnTo>
                    <a:pt x="300" y="31"/>
                  </a:lnTo>
                  <a:lnTo>
                    <a:pt x="297" y="21"/>
                  </a:lnTo>
                  <a:lnTo>
                    <a:pt x="211" y="0"/>
                  </a:lnTo>
                  <a:lnTo>
                    <a:pt x="191" y="159"/>
                  </a:lnTo>
                  <a:lnTo>
                    <a:pt x="241" y="182"/>
                  </a:lnTo>
                  <a:lnTo>
                    <a:pt x="299" y="239"/>
                  </a:lnTo>
                  <a:lnTo>
                    <a:pt x="323" y="256"/>
                  </a:lnTo>
                  <a:lnTo>
                    <a:pt x="330" y="303"/>
                  </a:lnTo>
                  <a:lnTo>
                    <a:pt x="261" y="278"/>
                  </a:lnTo>
                  <a:lnTo>
                    <a:pt x="207" y="242"/>
                  </a:lnTo>
                  <a:lnTo>
                    <a:pt x="180" y="267"/>
                  </a:lnTo>
                  <a:lnTo>
                    <a:pt x="155" y="294"/>
                  </a:lnTo>
                  <a:lnTo>
                    <a:pt x="104" y="351"/>
                  </a:lnTo>
                  <a:lnTo>
                    <a:pt x="77" y="380"/>
                  </a:lnTo>
                  <a:lnTo>
                    <a:pt x="51" y="411"/>
                  </a:lnTo>
                  <a:lnTo>
                    <a:pt x="0" y="476"/>
                  </a:lnTo>
                  <a:lnTo>
                    <a:pt x="7" y="481"/>
                  </a:lnTo>
                  <a:lnTo>
                    <a:pt x="10" y="483"/>
                  </a:lnTo>
                  <a:lnTo>
                    <a:pt x="14" y="486"/>
                  </a:lnTo>
                  <a:lnTo>
                    <a:pt x="20" y="488"/>
                  </a:lnTo>
                  <a:lnTo>
                    <a:pt x="27" y="489"/>
                  </a:lnTo>
                  <a:lnTo>
                    <a:pt x="31" y="486"/>
                  </a:lnTo>
                  <a:lnTo>
                    <a:pt x="38" y="483"/>
                  </a:lnTo>
                  <a:lnTo>
                    <a:pt x="42" y="477"/>
                  </a:lnTo>
                  <a:lnTo>
                    <a:pt x="44" y="473"/>
                  </a:lnTo>
                  <a:lnTo>
                    <a:pt x="45" y="471"/>
                  </a:lnTo>
                  <a:lnTo>
                    <a:pt x="47" y="470"/>
                  </a:lnTo>
                  <a:lnTo>
                    <a:pt x="87" y="484"/>
                  </a:lnTo>
                  <a:lnTo>
                    <a:pt x="122" y="554"/>
                  </a:lnTo>
                  <a:lnTo>
                    <a:pt x="144" y="562"/>
                  </a:lnTo>
                  <a:lnTo>
                    <a:pt x="325" y="718"/>
                  </a:lnTo>
                  <a:lnTo>
                    <a:pt x="360" y="765"/>
                  </a:lnTo>
                  <a:lnTo>
                    <a:pt x="410" y="940"/>
                  </a:lnTo>
                  <a:lnTo>
                    <a:pt x="437" y="976"/>
                  </a:lnTo>
                  <a:lnTo>
                    <a:pt x="465" y="983"/>
                  </a:lnTo>
                  <a:lnTo>
                    <a:pt x="500" y="1015"/>
                  </a:lnTo>
                  <a:lnTo>
                    <a:pt x="494" y="1029"/>
                  </a:lnTo>
                  <a:lnTo>
                    <a:pt x="499" y="1044"/>
                  </a:lnTo>
                  <a:lnTo>
                    <a:pt x="501" y="1063"/>
                  </a:lnTo>
                  <a:lnTo>
                    <a:pt x="558" y="1073"/>
                  </a:lnTo>
                  <a:lnTo>
                    <a:pt x="602" y="1040"/>
                  </a:lnTo>
                  <a:lnTo>
                    <a:pt x="605" y="1047"/>
                  </a:lnTo>
                  <a:lnTo>
                    <a:pt x="609" y="1053"/>
                  </a:lnTo>
                  <a:lnTo>
                    <a:pt x="621" y="1061"/>
                  </a:lnTo>
                  <a:lnTo>
                    <a:pt x="623" y="1061"/>
                  </a:lnTo>
                  <a:lnTo>
                    <a:pt x="626" y="1061"/>
                  </a:lnTo>
                  <a:lnTo>
                    <a:pt x="631" y="1059"/>
                  </a:lnTo>
                  <a:lnTo>
                    <a:pt x="631" y="1057"/>
                  </a:lnTo>
                  <a:lnTo>
                    <a:pt x="631" y="1056"/>
                  </a:lnTo>
                  <a:lnTo>
                    <a:pt x="632" y="1056"/>
                  </a:lnTo>
                  <a:lnTo>
                    <a:pt x="634" y="1054"/>
                  </a:lnTo>
                  <a:lnTo>
                    <a:pt x="634" y="1051"/>
                  </a:lnTo>
                  <a:lnTo>
                    <a:pt x="634" y="1049"/>
                  </a:lnTo>
                  <a:lnTo>
                    <a:pt x="634" y="1048"/>
                  </a:lnTo>
                  <a:lnTo>
                    <a:pt x="635" y="1048"/>
                  </a:lnTo>
                  <a:lnTo>
                    <a:pt x="708" y="1056"/>
                  </a:lnTo>
                  <a:lnTo>
                    <a:pt x="720" y="1072"/>
                  </a:lnTo>
                  <a:lnTo>
                    <a:pt x="727" y="1079"/>
                  </a:lnTo>
                  <a:lnTo>
                    <a:pt x="734" y="1085"/>
                  </a:lnTo>
                  <a:lnTo>
                    <a:pt x="737" y="1087"/>
                  </a:lnTo>
                  <a:lnTo>
                    <a:pt x="739" y="1089"/>
                  </a:lnTo>
                  <a:lnTo>
                    <a:pt x="739" y="1090"/>
                  </a:lnTo>
                  <a:lnTo>
                    <a:pt x="738" y="1092"/>
                  </a:lnTo>
                  <a:lnTo>
                    <a:pt x="809" y="1093"/>
                  </a:lnTo>
                  <a:lnTo>
                    <a:pt x="849" y="1071"/>
                  </a:lnTo>
                  <a:lnTo>
                    <a:pt x="932" y="1071"/>
                  </a:lnTo>
                  <a:lnTo>
                    <a:pt x="999" y="1101"/>
                  </a:lnTo>
                  <a:lnTo>
                    <a:pt x="1037" y="1102"/>
                  </a:lnTo>
                  <a:lnTo>
                    <a:pt x="1089" y="1147"/>
                  </a:lnTo>
                  <a:lnTo>
                    <a:pt x="1130" y="1139"/>
                  </a:lnTo>
                  <a:lnTo>
                    <a:pt x="1172" y="1160"/>
                  </a:lnTo>
                  <a:lnTo>
                    <a:pt x="1175" y="1168"/>
                  </a:lnTo>
                  <a:lnTo>
                    <a:pt x="1175" y="1170"/>
                  </a:lnTo>
                  <a:lnTo>
                    <a:pt x="1176" y="1172"/>
                  </a:lnTo>
                  <a:lnTo>
                    <a:pt x="1177" y="1178"/>
                  </a:lnTo>
                  <a:lnTo>
                    <a:pt x="1182" y="1182"/>
                  </a:lnTo>
                  <a:lnTo>
                    <a:pt x="1183" y="1182"/>
                  </a:lnTo>
                  <a:lnTo>
                    <a:pt x="1185" y="1183"/>
                  </a:lnTo>
                  <a:lnTo>
                    <a:pt x="1188" y="1183"/>
                  </a:lnTo>
                  <a:lnTo>
                    <a:pt x="1189" y="1181"/>
                  </a:lnTo>
                  <a:lnTo>
                    <a:pt x="1189" y="1179"/>
                  </a:lnTo>
                  <a:lnTo>
                    <a:pt x="1189" y="1178"/>
                  </a:lnTo>
                  <a:lnTo>
                    <a:pt x="1190" y="1178"/>
                  </a:lnTo>
                  <a:lnTo>
                    <a:pt x="1194" y="1177"/>
                  </a:lnTo>
                  <a:lnTo>
                    <a:pt x="1197" y="1179"/>
                  </a:lnTo>
                  <a:lnTo>
                    <a:pt x="1198" y="1181"/>
                  </a:lnTo>
                  <a:lnTo>
                    <a:pt x="1199" y="1186"/>
                  </a:lnTo>
                  <a:lnTo>
                    <a:pt x="1199" y="1191"/>
                  </a:lnTo>
                  <a:lnTo>
                    <a:pt x="1201" y="1195"/>
                  </a:lnTo>
                  <a:lnTo>
                    <a:pt x="1203" y="1196"/>
                  </a:lnTo>
                  <a:lnTo>
                    <a:pt x="1208" y="1197"/>
                  </a:lnTo>
                  <a:lnTo>
                    <a:pt x="1212" y="1194"/>
                  </a:lnTo>
                  <a:lnTo>
                    <a:pt x="1218" y="1190"/>
                  </a:lnTo>
                  <a:lnTo>
                    <a:pt x="1226" y="1183"/>
                  </a:lnTo>
                  <a:lnTo>
                    <a:pt x="1235" y="1175"/>
                  </a:lnTo>
                  <a:lnTo>
                    <a:pt x="1304" y="1208"/>
                  </a:lnTo>
                  <a:lnTo>
                    <a:pt x="1299" y="1211"/>
                  </a:lnTo>
                  <a:lnTo>
                    <a:pt x="1297" y="1215"/>
                  </a:lnTo>
                  <a:lnTo>
                    <a:pt x="1296" y="1223"/>
                  </a:lnTo>
                  <a:lnTo>
                    <a:pt x="1299" y="1229"/>
                  </a:lnTo>
                  <a:lnTo>
                    <a:pt x="1308" y="1235"/>
                  </a:lnTo>
                  <a:lnTo>
                    <a:pt x="1313" y="1236"/>
                  </a:lnTo>
                  <a:lnTo>
                    <a:pt x="1321" y="1235"/>
                  </a:lnTo>
                  <a:lnTo>
                    <a:pt x="1328" y="1230"/>
                  </a:lnTo>
                  <a:lnTo>
                    <a:pt x="1337" y="1222"/>
                  </a:lnTo>
                  <a:lnTo>
                    <a:pt x="1368" y="1227"/>
                  </a:lnTo>
                  <a:lnTo>
                    <a:pt x="1401" y="1282"/>
                  </a:lnTo>
                  <a:lnTo>
                    <a:pt x="1450" y="1197"/>
                  </a:lnTo>
                  <a:lnTo>
                    <a:pt x="1561" y="1210"/>
                  </a:lnTo>
                  <a:lnTo>
                    <a:pt x="1565" y="1144"/>
                  </a:lnTo>
                  <a:lnTo>
                    <a:pt x="1618" y="1137"/>
                  </a:lnTo>
                  <a:lnTo>
                    <a:pt x="1616" y="1128"/>
                  </a:lnTo>
                  <a:lnTo>
                    <a:pt x="1617" y="1121"/>
                  </a:lnTo>
                  <a:lnTo>
                    <a:pt x="1620" y="1114"/>
                  </a:lnTo>
                  <a:lnTo>
                    <a:pt x="1628" y="1109"/>
                  </a:lnTo>
                  <a:lnTo>
                    <a:pt x="1631" y="1106"/>
                  </a:lnTo>
                  <a:lnTo>
                    <a:pt x="1635" y="1105"/>
                  </a:lnTo>
                  <a:lnTo>
                    <a:pt x="1638" y="1104"/>
                  </a:lnTo>
                  <a:lnTo>
                    <a:pt x="1643" y="1105"/>
                  </a:lnTo>
                  <a:lnTo>
                    <a:pt x="1648" y="1108"/>
                  </a:lnTo>
                  <a:lnTo>
                    <a:pt x="1650" y="1110"/>
                  </a:lnTo>
                  <a:lnTo>
                    <a:pt x="1653" y="1114"/>
                  </a:lnTo>
                  <a:lnTo>
                    <a:pt x="1636" y="1075"/>
                  </a:lnTo>
                  <a:lnTo>
                    <a:pt x="1686" y="1071"/>
                  </a:lnTo>
                  <a:lnTo>
                    <a:pt x="1708" y="1117"/>
                  </a:lnTo>
                  <a:lnTo>
                    <a:pt x="1734" y="1115"/>
                  </a:lnTo>
                  <a:lnTo>
                    <a:pt x="1773" y="1066"/>
                  </a:lnTo>
                  <a:lnTo>
                    <a:pt x="1813" y="1111"/>
                  </a:lnTo>
                  <a:lnTo>
                    <a:pt x="1846" y="1087"/>
                  </a:lnTo>
                  <a:lnTo>
                    <a:pt x="1849" y="1079"/>
                  </a:lnTo>
                  <a:lnTo>
                    <a:pt x="1849" y="1068"/>
                  </a:lnTo>
                  <a:lnTo>
                    <a:pt x="1846" y="1061"/>
                  </a:lnTo>
                  <a:lnTo>
                    <a:pt x="1845" y="1057"/>
                  </a:lnTo>
                  <a:lnTo>
                    <a:pt x="1846" y="1056"/>
                  </a:lnTo>
                  <a:lnTo>
                    <a:pt x="1850" y="1056"/>
                  </a:lnTo>
                  <a:lnTo>
                    <a:pt x="1855" y="1059"/>
                  </a:lnTo>
                  <a:lnTo>
                    <a:pt x="1858" y="1059"/>
                  </a:lnTo>
                  <a:lnTo>
                    <a:pt x="1860" y="1060"/>
                  </a:lnTo>
                  <a:lnTo>
                    <a:pt x="1862" y="1067"/>
                  </a:lnTo>
                  <a:lnTo>
                    <a:pt x="1867" y="1074"/>
                  </a:lnTo>
                  <a:lnTo>
                    <a:pt x="1872" y="1078"/>
                  </a:lnTo>
                  <a:lnTo>
                    <a:pt x="1880" y="1081"/>
                  </a:lnTo>
                  <a:lnTo>
                    <a:pt x="1886" y="1080"/>
                  </a:lnTo>
                  <a:lnTo>
                    <a:pt x="1894" y="1079"/>
                  </a:lnTo>
                  <a:lnTo>
                    <a:pt x="1904" y="1074"/>
                  </a:lnTo>
                  <a:lnTo>
                    <a:pt x="1916" y="1069"/>
                  </a:lnTo>
                  <a:lnTo>
                    <a:pt x="1896" y="973"/>
                  </a:lnTo>
                  <a:lnTo>
                    <a:pt x="1891" y="973"/>
                  </a:lnTo>
                  <a:lnTo>
                    <a:pt x="1889" y="973"/>
                  </a:lnTo>
                  <a:lnTo>
                    <a:pt x="1888" y="973"/>
                  </a:lnTo>
                  <a:lnTo>
                    <a:pt x="1888" y="974"/>
                  </a:lnTo>
                  <a:lnTo>
                    <a:pt x="1886" y="973"/>
                  </a:lnTo>
                  <a:lnTo>
                    <a:pt x="1885" y="973"/>
                  </a:lnTo>
                  <a:lnTo>
                    <a:pt x="1883" y="973"/>
                  </a:lnTo>
                  <a:lnTo>
                    <a:pt x="1878" y="973"/>
                  </a:lnTo>
                  <a:lnTo>
                    <a:pt x="1867" y="971"/>
                  </a:lnTo>
                  <a:lnTo>
                    <a:pt x="1862" y="969"/>
                  </a:lnTo>
                  <a:lnTo>
                    <a:pt x="1860" y="967"/>
                  </a:lnTo>
                  <a:lnTo>
                    <a:pt x="1857" y="963"/>
                  </a:lnTo>
                  <a:lnTo>
                    <a:pt x="1856" y="960"/>
                  </a:lnTo>
                  <a:lnTo>
                    <a:pt x="1857" y="952"/>
                  </a:lnTo>
                  <a:lnTo>
                    <a:pt x="1878" y="890"/>
                  </a:lnTo>
                  <a:lnTo>
                    <a:pt x="1873" y="884"/>
                  </a:lnTo>
                  <a:lnTo>
                    <a:pt x="1868" y="880"/>
                  </a:lnTo>
                  <a:lnTo>
                    <a:pt x="1861" y="877"/>
                  </a:lnTo>
                  <a:lnTo>
                    <a:pt x="1854" y="877"/>
                  </a:lnTo>
                  <a:lnTo>
                    <a:pt x="1846" y="868"/>
                  </a:lnTo>
                  <a:lnTo>
                    <a:pt x="1880" y="794"/>
                  </a:lnTo>
                  <a:lnTo>
                    <a:pt x="1916" y="774"/>
                  </a:lnTo>
                  <a:lnTo>
                    <a:pt x="1915" y="735"/>
                  </a:lnTo>
                  <a:lnTo>
                    <a:pt x="1935" y="701"/>
                  </a:lnTo>
                  <a:lnTo>
                    <a:pt x="1968" y="680"/>
                  </a:lnTo>
                  <a:lnTo>
                    <a:pt x="1998" y="634"/>
                  </a:lnTo>
                  <a:lnTo>
                    <a:pt x="1961" y="614"/>
                  </a:lnTo>
                  <a:lnTo>
                    <a:pt x="1976" y="578"/>
                  </a:lnTo>
                  <a:lnTo>
                    <a:pt x="1921" y="556"/>
                  </a:lnTo>
                  <a:lnTo>
                    <a:pt x="1884" y="512"/>
                  </a:lnTo>
                  <a:lnTo>
                    <a:pt x="1801" y="503"/>
                  </a:lnTo>
                  <a:lnTo>
                    <a:pt x="1750" y="530"/>
                  </a:lnTo>
                  <a:lnTo>
                    <a:pt x="1724" y="512"/>
                  </a:lnTo>
                  <a:lnTo>
                    <a:pt x="1697" y="520"/>
                  </a:lnTo>
                  <a:lnTo>
                    <a:pt x="1695" y="525"/>
                  </a:lnTo>
                  <a:lnTo>
                    <a:pt x="1693" y="530"/>
                  </a:lnTo>
                  <a:lnTo>
                    <a:pt x="1690" y="534"/>
                  </a:lnTo>
                  <a:lnTo>
                    <a:pt x="1686" y="538"/>
                  </a:lnTo>
                  <a:lnTo>
                    <a:pt x="1681" y="540"/>
                  </a:lnTo>
                  <a:lnTo>
                    <a:pt x="1676" y="542"/>
                  </a:lnTo>
                  <a:lnTo>
                    <a:pt x="1672" y="542"/>
                  </a:lnTo>
                  <a:lnTo>
                    <a:pt x="1669" y="542"/>
                  </a:lnTo>
                  <a:lnTo>
                    <a:pt x="1668" y="542"/>
                  </a:lnTo>
                  <a:lnTo>
                    <a:pt x="1668" y="543"/>
                  </a:lnTo>
                  <a:lnTo>
                    <a:pt x="1662" y="545"/>
                  </a:lnTo>
                  <a:lnTo>
                    <a:pt x="1650" y="550"/>
                  </a:lnTo>
                  <a:lnTo>
                    <a:pt x="1641" y="554"/>
                  </a:lnTo>
                  <a:lnTo>
                    <a:pt x="1633" y="556"/>
                  </a:lnTo>
                  <a:lnTo>
                    <a:pt x="1630" y="557"/>
                  </a:lnTo>
                  <a:lnTo>
                    <a:pt x="1628" y="556"/>
                  </a:lnTo>
                  <a:lnTo>
                    <a:pt x="1629" y="553"/>
                  </a:lnTo>
                  <a:lnTo>
                    <a:pt x="1632" y="548"/>
                  </a:lnTo>
                  <a:lnTo>
                    <a:pt x="1640" y="543"/>
                  </a:lnTo>
                  <a:lnTo>
                    <a:pt x="1628" y="474"/>
                  </a:lnTo>
                  <a:lnTo>
                    <a:pt x="1571" y="498"/>
                  </a:lnTo>
                  <a:lnTo>
                    <a:pt x="1523" y="535"/>
                  </a:lnTo>
                  <a:lnTo>
                    <a:pt x="1544" y="427"/>
                  </a:lnTo>
                  <a:lnTo>
                    <a:pt x="1488" y="395"/>
                  </a:lnTo>
                  <a:lnTo>
                    <a:pt x="1474" y="396"/>
                  </a:lnTo>
                  <a:lnTo>
                    <a:pt x="1465" y="403"/>
                  </a:lnTo>
                  <a:lnTo>
                    <a:pt x="1457" y="414"/>
                  </a:lnTo>
                  <a:lnTo>
                    <a:pt x="1452" y="431"/>
                  </a:lnTo>
                  <a:lnTo>
                    <a:pt x="1472" y="460"/>
                  </a:lnTo>
                  <a:lnTo>
                    <a:pt x="1337" y="426"/>
                  </a:lnTo>
                  <a:lnTo>
                    <a:pt x="1311" y="404"/>
                  </a:lnTo>
                  <a:lnTo>
                    <a:pt x="1317" y="395"/>
                  </a:lnTo>
                  <a:lnTo>
                    <a:pt x="1322" y="388"/>
                  </a:lnTo>
                  <a:lnTo>
                    <a:pt x="1323" y="381"/>
                  </a:lnTo>
                  <a:lnTo>
                    <a:pt x="1323" y="377"/>
                  </a:lnTo>
                  <a:lnTo>
                    <a:pt x="1318" y="372"/>
                  </a:lnTo>
                  <a:lnTo>
                    <a:pt x="1312" y="370"/>
                  </a:lnTo>
                  <a:lnTo>
                    <a:pt x="1302" y="368"/>
                  </a:lnTo>
                  <a:lnTo>
                    <a:pt x="1292" y="368"/>
                  </a:lnTo>
                  <a:lnTo>
                    <a:pt x="1290" y="375"/>
                  </a:lnTo>
                  <a:lnTo>
                    <a:pt x="1289" y="375"/>
                  </a:lnTo>
                  <a:lnTo>
                    <a:pt x="1289" y="376"/>
                  </a:lnTo>
                  <a:lnTo>
                    <a:pt x="1289" y="378"/>
                  </a:lnTo>
                  <a:lnTo>
                    <a:pt x="1289" y="382"/>
                  </a:lnTo>
                  <a:lnTo>
                    <a:pt x="1286" y="393"/>
                  </a:lnTo>
                  <a:lnTo>
                    <a:pt x="1282" y="400"/>
                  </a:lnTo>
                  <a:lnTo>
                    <a:pt x="1280" y="402"/>
                  </a:lnTo>
                  <a:lnTo>
                    <a:pt x="1279" y="404"/>
                  </a:lnTo>
                  <a:lnTo>
                    <a:pt x="1273" y="404"/>
                  </a:lnTo>
                  <a:lnTo>
                    <a:pt x="1269" y="402"/>
                  </a:lnTo>
                  <a:lnTo>
                    <a:pt x="1267" y="400"/>
                  </a:lnTo>
                  <a:lnTo>
                    <a:pt x="1263" y="396"/>
                  </a:lnTo>
                  <a:lnTo>
                    <a:pt x="1260" y="392"/>
                  </a:lnTo>
                  <a:lnTo>
                    <a:pt x="1256" y="386"/>
                  </a:lnTo>
                  <a:lnTo>
                    <a:pt x="1253" y="383"/>
                  </a:lnTo>
                  <a:lnTo>
                    <a:pt x="1252" y="381"/>
                  </a:lnTo>
                  <a:lnTo>
                    <a:pt x="1185" y="385"/>
                  </a:lnTo>
                  <a:lnTo>
                    <a:pt x="1152" y="455"/>
                  </a:lnTo>
                  <a:lnTo>
                    <a:pt x="1105" y="421"/>
                  </a:lnTo>
                  <a:lnTo>
                    <a:pt x="1115" y="346"/>
                  </a:lnTo>
                  <a:lnTo>
                    <a:pt x="1150" y="312"/>
                  </a:lnTo>
                  <a:lnTo>
                    <a:pt x="1153" y="308"/>
                  </a:lnTo>
                  <a:lnTo>
                    <a:pt x="1157" y="306"/>
                  </a:lnTo>
                  <a:lnTo>
                    <a:pt x="1166" y="304"/>
                  </a:lnTo>
                  <a:lnTo>
                    <a:pt x="1169" y="303"/>
                  </a:lnTo>
                  <a:lnTo>
                    <a:pt x="1173" y="304"/>
                  </a:lnTo>
                  <a:lnTo>
                    <a:pt x="1182" y="309"/>
                  </a:lnTo>
                  <a:lnTo>
                    <a:pt x="1230" y="281"/>
                  </a:lnTo>
                  <a:lnTo>
                    <a:pt x="1183" y="226"/>
                  </a:lnTo>
                  <a:lnTo>
                    <a:pt x="1132" y="220"/>
                  </a:lnTo>
                  <a:lnTo>
                    <a:pt x="1087" y="263"/>
                  </a:lnTo>
                  <a:lnTo>
                    <a:pt x="1057" y="218"/>
                  </a:lnTo>
                  <a:lnTo>
                    <a:pt x="1034" y="222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2E7E7A83-E9D3-44F6-8C99-CEB4E8215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0"/>
              <a:ext cx="148" cy="119"/>
            </a:xfrm>
            <a:custGeom>
              <a:avLst/>
              <a:gdLst/>
              <a:ahLst/>
              <a:cxnLst>
                <a:cxn ang="0">
                  <a:pos x="1897" y="1191"/>
                </a:cxn>
                <a:cxn ang="0">
                  <a:pos x="1826" y="1182"/>
                </a:cxn>
                <a:cxn ang="0">
                  <a:pos x="1792" y="1255"/>
                </a:cxn>
                <a:cxn ang="0">
                  <a:pos x="1785" y="1259"/>
                </a:cxn>
                <a:cxn ang="0">
                  <a:pos x="1627" y="943"/>
                </a:cxn>
                <a:cxn ang="0">
                  <a:pos x="1412" y="955"/>
                </a:cxn>
                <a:cxn ang="0">
                  <a:pos x="1217" y="581"/>
                </a:cxn>
                <a:cxn ang="0">
                  <a:pos x="905" y="638"/>
                </a:cxn>
                <a:cxn ang="0">
                  <a:pos x="701" y="442"/>
                </a:cxn>
                <a:cxn ang="0">
                  <a:pos x="569" y="280"/>
                </a:cxn>
                <a:cxn ang="0">
                  <a:pos x="337" y="61"/>
                </a:cxn>
                <a:cxn ang="0">
                  <a:pos x="112" y="119"/>
                </a:cxn>
                <a:cxn ang="0">
                  <a:pos x="84" y="104"/>
                </a:cxn>
                <a:cxn ang="0">
                  <a:pos x="153" y="440"/>
                </a:cxn>
                <a:cxn ang="0">
                  <a:pos x="234" y="484"/>
                </a:cxn>
                <a:cxn ang="0">
                  <a:pos x="356" y="503"/>
                </a:cxn>
                <a:cxn ang="0">
                  <a:pos x="327" y="631"/>
                </a:cxn>
                <a:cxn ang="0">
                  <a:pos x="321" y="642"/>
                </a:cxn>
                <a:cxn ang="0">
                  <a:pos x="351" y="661"/>
                </a:cxn>
                <a:cxn ang="0">
                  <a:pos x="589" y="732"/>
                </a:cxn>
                <a:cxn ang="0">
                  <a:pos x="627" y="744"/>
                </a:cxn>
                <a:cxn ang="0">
                  <a:pos x="754" y="731"/>
                </a:cxn>
                <a:cxn ang="0">
                  <a:pos x="775" y="733"/>
                </a:cxn>
                <a:cxn ang="0">
                  <a:pos x="777" y="729"/>
                </a:cxn>
                <a:cxn ang="0">
                  <a:pos x="801" y="674"/>
                </a:cxn>
                <a:cxn ang="0">
                  <a:pos x="791" y="864"/>
                </a:cxn>
                <a:cxn ang="0">
                  <a:pos x="779" y="885"/>
                </a:cxn>
                <a:cxn ang="0">
                  <a:pos x="793" y="901"/>
                </a:cxn>
                <a:cxn ang="0">
                  <a:pos x="1017" y="1017"/>
                </a:cxn>
                <a:cxn ang="0">
                  <a:pos x="1029" y="1032"/>
                </a:cxn>
                <a:cxn ang="0">
                  <a:pos x="1043" y="1037"/>
                </a:cxn>
                <a:cxn ang="0">
                  <a:pos x="1063" y="1023"/>
                </a:cxn>
                <a:cxn ang="0">
                  <a:pos x="999" y="1104"/>
                </a:cxn>
                <a:cxn ang="0">
                  <a:pos x="1024" y="1312"/>
                </a:cxn>
                <a:cxn ang="0">
                  <a:pos x="1029" y="1322"/>
                </a:cxn>
                <a:cxn ang="0">
                  <a:pos x="1058" y="1303"/>
                </a:cxn>
                <a:cxn ang="0">
                  <a:pos x="1154" y="1424"/>
                </a:cxn>
                <a:cxn ang="0">
                  <a:pos x="1126" y="1487"/>
                </a:cxn>
                <a:cxn ang="0">
                  <a:pos x="1156" y="1519"/>
                </a:cxn>
                <a:cxn ang="0">
                  <a:pos x="1199" y="1729"/>
                </a:cxn>
                <a:cxn ang="0">
                  <a:pos x="1480" y="1712"/>
                </a:cxn>
                <a:cxn ang="0">
                  <a:pos x="1712" y="1689"/>
                </a:cxn>
                <a:cxn ang="0">
                  <a:pos x="1723" y="1689"/>
                </a:cxn>
                <a:cxn ang="0">
                  <a:pos x="1723" y="1679"/>
                </a:cxn>
                <a:cxn ang="0">
                  <a:pos x="2099" y="1677"/>
                </a:cxn>
                <a:cxn ang="0">
                  <a:pos x="2275" y="1766"/>
                </a:cxn>
                <a:cxn ang="0">
                  <a:pos x="2285" y="1743"/>
                </a:cxn>
                <a:cxn ang="0">
                  <a:pos x="2262" y="1713"/>
                </a:cxn>
                <a:cxn ang="0">
                  <a:pos x="2330" y="1542"/>
                </a:cxn>
                <a:cxn ang="0">
                  <a:pos x="2283" y="1276"/>
                </a:cxn>
                <a:cxn ang="0">
                  <a:pos x="2261" y="1329"/>
                </a:cxn>
                <a:cxn ang="0">
                  <a:pos x="2254" y="1300"/>
                </a:cxn>
                <a:cxn ang="0">
                  <a:pos x="2199" y="1243"/>
                </a:cxn>
              </a:cxnLst>
              <a:rect l="0" t="0" r="r" b="b"/>
              <a:pathLst>
                <a:path w="2363" h="1790">
                  <a:moveTo>
                    <a:pt x="2189" y="1233"/>
                  </a:moveTo>
                  <a:lnTo>
                    <a:pt x="2122" y="1169"/>
                  </a:lnTo>
                  <a:lnTo>
                    <a:pt x="2067" y="1196"/>
                  </a:lnTo>
                  <a:lnTo>
                    <a:pt x="1982" y="1215"/>
                  </a:lnTo>
                  <a:lnTo>
                    <a:pt x="1897" y="1191"/>
                  </a:lnTo>
                  <a:lnTo>
                    <a:pt x="1898" y="1187"/>
                  </a:lnTo>
                  <a:lnTo>
                    <a:pt x="1896" y="1180"/>
                  </a:lnTo>
                  <a:lnTo>
                    <a:pt x="1892" y="1175"/>
                  </a:lnTo>
                  <a:lnTo>
                    <a:pt x="1888" y="1178"/>
                  </a:lnTo>
                  <a:lnTo>
                    <a:pt x="1826" y="1182"/>
                  </a:lnTo>
                  <a:lnTo>
                    <a:pt x="1786" y="1239"/>
                  </a:lnTo>
                  <a:lnTo>
                    <a:pt x="1786" y="1244"/>
                  </a:lnTo>
                  <a:lnTo>
                    <a:pt x="1788" y="1247"/>
                  </a:lnTo>
                  <a:lnTo>
                    <a:pt x="1790" y="1251"/>
                  </a:lnTo>
                  <a:lnTo>
                    <a:pt x="1792" y="1255"/>
                  </a:lnTo>
                  <a:lnTo>
                    <a:pt x="1792" y="1257"/>
                  </a:lnTo>
                  <a:lnTo>
                    <a:pt x="1790" y="1257"/>
                  </a:lnTo>
                  <a:lnTo>
                    <a:pt x="1790" y="1258"/>
                  </a:lnTo>
                  <a:lnTo>
                    <a:pt x="1790" y="1260"/>
                  </a:lnTo>
                  <a:lnTo>
                    <a:pt x="1785" y="1259"/>
                  </a:lnTo>
                  <a:lnTo>
                    <a:pt x="1784" y="1256"/>
                  </a:lnTo>
                  <a:lnTo>
                    <a:pt x="1746" y="1209"/>
                  </a:lnTo>
                  <a:lnTo>
                    <a:pt x="1728" y="1151"/>
                  </a:lnTo>
                  <a:lnTo>
                    <a:pt x="1731" y="1012"/>
                  </a:lnTo>
                  <a:lnTo>
                    <a:pt x="1627" y="943"/>
                  </a:lnTo>
                  <a:lnTo>
                    <a:pt x="1554" y="963"/>
                  </a:lnTo>
                  <a:lnTo>
                    <a:pt x="1571" y="905"/>
                  </a:lnTo>
                  <a:lnTo>
                    <a:pt x="1521" y="897"/>
                  </a:lnTo>
                  <a:lnTo>
                    <a:pt x="1499" y="934"/>
                  </a:lnTo>
                  <a:lnTo>
                    <a:pt x="1412" y="955"/>
                  </a:lnTo>
                  <a:lnTo>
                    <a:pt x="1367" y="933"/>
                  </a:lnTo>
                  <a:lnTo>
                    <a:pt x="1320" y="902"/>
                  </a:lnTo>
                  <a:lnTo>
                    <a:pt x="1272" y="679"/>
                  </a:lnTo>
                  <a:lnTo>
                    <a:pt x="1280" y="612"/>
                  </a:lnTo>
                  <a:lnTo>
                    <a:pt x="1217" y="581"/>
                  </a:lnTo>
                  <a:lnTo>
                    <a:pt x="1171" y="480"/>
                  </a:lnTo>
                  <a:lnTo>
                    <a:pt x="1103" y="508"/>
                  </a:lnTo>
                  <a:lnTo>
                    <a:pt x="956" y="541"/>
                  </a:lnTo>
                  <a:lnTo>
                    <a:pt x="929" y="612"/>
                  </a:lnTo>
                  <a:lnTo>
                    <a:pt x="905" y="638"/>
                  </a:lnTo>
                  <a:lnTo>
                    <a:pt x="843" y="588"/>
                  </a:lnTo>
                  <a:lnTo>
                    <a:pt x="791" y="588"/>
                  </a:lnTo>
                  <a:lnTo>
                    <a:pt x="748" y="514"/>
                  </a:lnTo>
                  <a:lnTo>
                    <a:pt x="715" y="484"/>
                  </a:lnTo>
                  <a:lnTo>
                    <a:pt x="701" y="442"/>
                  </a:lnTo>
                  <a:lnTo>
                    <a:pt x="653" y="432"/>
                  </a:lnTo>
                  <a:lnTo>
                    <a:pt x="610" y="441"/>
                  </a:lnTo>
                  <a:lnTo>
                    <a:pt x="601" y="405"/>
                  </a:lnTo>
                  <a:lnTo>
                    <a:pt x="572" y="380"/>
                  </a:lnTo>
                  <a:lnTo>
                    <a:pt x="569" y="280"/>
                  </a:lnTo>
                  <a:lnTo>
                    <a:pt x="608" y="233"/>
                  </a:lnTo>
                  <a:lnTo>
                    <a:pt x="577" y="157"/>
                  </a:lnTo>
                  <a:lnTo>
                    <a:pt x="549" y="133"/>
                  </a:lnTo>
                  <a:lnTo>
                    <a:pt x="518" y="0"/>
                  </a:lnTo>
                  <a:lnTo>
                    <a:pt x="337" y="61"/>
                  </a:lnTo>
                  <a:lnTo>
                    <a:pt x="304" y="45"/>
                  </a:lnTo>
                  <a:lnTo>
                    <a:pt x="149" y="88"/>
                  </a:lnTo>
                  <a:lnTo>
                    <a:pt x="112" y="68"/>
                  </a:lnTo>
                  <a:lnTo>
                    <a:pt x="135" y="83"/>
                  </a:lnTo>
                  <a:lnTo>
                    <a:pt x="112" y="119"/>
                  </a:lnTo>
                  <a:lnTo>
                    <a:pt x="106" y="110"/>
                  </a:lnTo>
                  <a:lnTo>
                    <a:pt x="102" y="105"/>
                  </a:lnTo>
                  <a:lnTo>
                    <a:pt x="95" y="98"/>
                  </a:lnTo>
                  <a:lnTo>
                    <a:pt x="88" y="97"/>
                  </a:lnTo>
                  <a:lnTo>
                    <a:pt x="84" y="104"/>
                  </a:lnTo>
                  <a:lnTo>
                    <a:pt x="53" y="146"/>
                  </a:lnTo>
                  <a:lnTo>
                    <a:pt x="0" y="128"/>
                  </a:lnTo>
                  <a:lnTo>
                    <a:pt x="115" y="310"/>
                  </a:lnTo>
                  <a:lnTo>
                    <a:pt x="129" y="340"/>
                  </a:lnTo>
                  <a:lnTo>
                    <a:pt x="153" y="440"/>
                  </a:lnTo>
                  <a:lnTo>
                    <a:pt x="199" y="480"/>
                  </a:lnTo>
                  <a:lnTo>
                    <a:pt x="226" y="483"/>
                  </a:lnTo>
                  <a:lnTo>
                    <a:pt x="231" y="482"/>
                  </a:lnTo>
                  <a:lnTo>
                    <a:pt x="232" y="482"/>
                  </a:lnTo>
                  <a:lnTo>
                    <a:pt x="234" y="484"/>
                  </a:lnTo>
                  <a:lnTo>
                    <a:pt x="235" y="489"/>
                  </a:lnTo>
                  <a:lnTo>
                    <a:pt x="235" y="498"/>
                  </a:lnTo>
                  <a:lnTo>
                    <a:pt x="262" y="483"/>
                  </a:lnTo>
                  <a:lnTo>
                    <a:pt x="319" y="502"/>
                  </a:lnTo>
                  <a:lnTo>
                    <a:pt x="356" y="503"/>
                  </a:lnTo>
                  <a:lnTo>
                    <a:pt x="291" y="573"/>
                  </a:lnTo>
                  <a:lnTo>
                    <a:pt x="327" y="613"/>
                  </a:lnTo>
                  <a:lnTo>
                    <a:pt x="330" y="617"/>
                  </a:lnTo>
                  <a:lnTo>
                    <a:pt x="331" y="621"/>
                  </a:lnTo>
                  <a:lnTo>
                    <a:pt x="327" y="631"/>
                  </a:lnTo>
                  <a:lnTo>
                    <a:pt x="325" y="633"/>
                  </a:lnTo>
                  <a:lnTo>
                    <a:pt x="324" y="633"/>
                  </a:lnTo>
                  <a:lnTo>
                    <a:pt x="324" y="634"/>
                  </a:lnTo>
                  <a:lnTo>
                    <a:pt x="324" y="636"/>
                  </a:lnTo>
                  <a:lnTo>
                    <a:pt x="321" y="642"/>
                  </a:lnTo>
                  <a:lnTo>
                    <a:pt x="335" y="669"/>
                  </a:lnTo>
                  <a:lnTo>
                    <a:pt x="340" y="664"/>
                  </a:lnTo>
                  <a:lnTo>
                    <a:pt x="344" y="661"/>
                  </a:lnTo>
                  <a:lnTo>
                    <a:pt x="347" y="660"/>
                  </a:lnTo>
                  <a:lnTo>
                    <a:pt x="351" y="661"/>
                  </a:lnTo>
                  <a:lnTo>
                    <a:pt x="388" y="693"/>
                  </a:lnTo>
                  <a:lnTo>
                    <a:pt x="451" y="733"/>
                  </a:lnTo>
                  <a:lnTo>
                    <a:pt x="490" y="717"/>
                  </a:lnTo>
                  <a:lnTo>
                    <a:pt x="537" y="741"/>
                  </a:lnTo>
                  <a:lnTo>
                    <a:pt x="589" y="732"/>
                  </a:lnTo>
                  <a:lnTo>
                    <a:pt x="588" y="738"/>
                  </a:lnTo>
                  <a:lnTo>
                    <a:pt x="592" y="743"/>
                  </a:lnTo>
                  <a:lnTo>
                    <a:pt x="597" y="746"/>
                  </a:lnTo>
                  <a:lnTo>
                    <a:pt x="604" y="748"/>
                  </a:lnTo>
                  <a:lnTo>
                    <a:pt x="627" y="744"/>
                  </a:lnTo>
                  <a:lnTo>
                    <a:pt x="650" y="745"/>
                  </a:lnTo>
                  <a:lnTo>
                    <a:pt x="701" y="738"/>
                  </a:lnTo>
                  <a:lnTo>
                    <a:pt x="731" y="778"/>
                  </a:lnTo>
                  <a:lnTo>
                    <a:pt x="748" y="730"/>
                  </a:lnTo>
                  <a:lnTo>
                    <a:pt x="754" y="731"/>
                  </a:lnTo>
                  <a:lnTo>
                    <a:pt x="763" y="733"/>
                  </a:lnTo>
                  <a:lnTo>
                    <a:pt x="767" y="733"/>
                  </a:lnTo>
                  <a:lnTo>
                    <a:pt x="771" y="734"/>
                  </a:lnTo>
                  <a:lnTo>
                    <a:pt x="773" y="733"/>
                  </a:lnTo>
                  <a:lnTo>
                    <a:pt x="775" y="733"/>
                  </a:lnTo>
                  <a:lnTo>
                    <a:pt x="775" y="732"/>
                  </a:lnTo>
                  <a:lnTo>
                    <a:pt x="776" y="732"/>
                  </a:lnTo>
                  <a:lnTo>
                    <a:pt x="778" y="732"/>
                  </a:lnTo>
                  <a:lnTo>
                    <a:pt x="777" y="730"/>
                  </a:lnTo>
                  <a:lnTo>
                    <a:pt x="777" y="729"/>
                  </a:lnTo>
                  <a:lnTo>
                    <a:pt x="774" y="725"/>
                  </a:lnTo>
                  <a:lnTo>
                    <a:pt x="768" y="719"/>
                  </a:lnTo>
                  <a:lnTo>
                    <a:pt x="760" y="713"/>
                  </a:lnTo>
                  <a:lnTo>
                    <a:pt x="752" y="706"/>
                  </a:lnTo>
                  <a:lnTo>
                    <a:pt x="801" y="674"/>
                  </a:lnTo>
                  <a:lnTo>
                    <a:pt x="851" y="743"/>
                  </a:lnTo>
                  <a:lnTo>
                    <a:pt x="778" y="812"/>
                  </a:lnTo>
                  <a:lnTo>
                    <a:pt x="806" y="866"/>
                  </a:lnTo>
                  <a:lnTo>
                    <a:pt x="797" y="864"/>
                  </a:lnTo>
                  <a:lnTo>
                    <a:pt x="791" y="864"/>
                  </a:lnTo>
                  <a:lnTo>
                    <a:pt x="786" y="865"/>
                  </a:lnTo>
                  <a:lnTo>
                    <a:pt x="783" y="869"/>
                  </a:lnTo>
                  <a:lnTo>
                    <a:pt x="779" y="872"/>
                  </a:lnTo>
                  <a:lnTo>
                    <a:pt x="779" y="878"/>
                  </a:lnTo>
                  <a:lnTo>
                    <a:pt x="779" y="885"/>
                  </a:lnTo>
                  <a:lnTo>
                    <a:pt x="783" y="895"/>
                  </a:lnTo>
                  <a:lnTo>
                    <a:pt x="784" y="898"/>
                  </a:lnTo>
                  <a:lnTo>
                    <a:pt x="786" y="900"/>
                  </a:lnTo>
                  <a:lnTo>
                    <a:pt x="789" y="901"/>
                  </a:lnTo>
                  <a:lnTo>
                    <a:pt x="793" y="901"/>
                  </a:lnTo>
                  <a:lnTo>
                    <a:pt x="881" y="888"/>
                  </a:lnTo>
                  <a:lnTo>
                    <a:pt x="893" y="942"/>
                  </a:lnTo>
                  <a:lnTo>
                    <a:pt x="961" y="931"/>
                  </a:lnTo>
                  <a:lnTo>
                    <a:pt x="1041" y="979"/>
                  </a:lnTo>
                  <a:lnTo>
                    <a:pt x="1017" y="1017"/>
                  </a:lnTo>
                  <a:lnTo>
                    <a:pt x="1017" y="1018"/>
                  </a:lnTo>
                  <a:lnTo>
                    <a:pt x="1018" y="1020"/>
                  </a:lnTo>
                  <a:lnTo>
                    <a:pt x="1020" y="1024"/>
                  </a:lnTo>
                  <a:lnTo>
                    <a:pt x="1025" y="1029"/>
                  </a:lnTo>
                  <a:lnTo>
                    <a:pt x="1029" y="1032"/>
                  </a:lnTo>
                  <a:lnTo>
                    <a:pt x="1033" y="1035"/>
                  </a:lnTo>
                  <a:lnTo>
                    <a:pt x="1037" y="1036"/>
                  </a:lnTo>
                  <a:lnTo>
                    <a:pt x="1040" y="1036"/>
                  </a:lnTo>
                  <a:lnTo>
                    <a:pt x="1041" y="1036"/>
                  </a:lnTo>
                  <a:lnTo>
                    <a:pt x="1043" y="1037"/>
                  </a:lnTo>
                  <a:lnTo>
                    <a:pt x="1047" y="1036"/>
                  </a:lnTo>
                  <a:lnTo>
                    <a:pt x="1052" y="1036"/>
                  </a:lnTo>
                  <a:lnTo>
                    <a:pt x="1055" y="1028"/>
                  </a:lnTo>
                  <a:lnTo>
                    <a:pt x="1059" y="1024"/>
                  </a:lnTo>
                  <a:lnTo>
                    <a:pt x="1063" y="1023"/>
                  </a:lnTo>
                  <a:lnTo>
                    <a:pt x="1067" y="1026"/>
                  </a:lnTo>
                  <a:lnTo>
                    <a:pt x="1078" y="1032"/>
                  </a:lnTo>
                  <a:lnTo>
                    <a:pt x="1085" y="1034"/>
                  </a:lnTo>
                  <a:lnTo>
                    <a:pt x="1096" y="1037"/>
                  </a:lnTo>
                  <a:lnTo>
                    <a:pt x="999" y="1104"/>
                  </a:lnTo>
                  <a:lnTo>
                    <a:pt x="1016" y="1173"/>
                  </a:lnTo>
                  <a:lnTo>
                    <a:pt x="1063" y="1197"/>
                  </a:lnTo>
                  <a:lnTo>
                    <a:pt x="1099" y="1250"/>
                  </a:lnTo>
                  <a:lnTo>
                    <a:pt x="1060" y="1277"/>
                  </a:lnTo>
                  <a:lnTo>
                    <a:pt x="1024" y="1312"/>
                  </a:lnTo>
                  <a:lnTo>
                    <a:pt x="1023" y="1316"/>
                  </a:lnTo>
                  <a:lnTo>
                    <a:pt x="1024" y="1320"/>
                  </a:lnTo>
                  <a:lnTo>
                    <a:pt x="1025" y="1322"/>
                  </a:lnTo>
                  <a:lnTo>
                    <a:pt x="1027" y="1323"/>
                  </a:lnTo>
                  <a:lnTo>
                    <a:pt x="1029" y="1322"/>
                  </a:lnTo>
                  <a:lnTo>
                    <a:pt x="1032" y="1320"/>
                  </a:lnTo>
                  <a:lnTo>
                    <a:pt x="1040" y="1312"/>
                  </a:lnTo>
                  <a:lnTo>
                    <a:pt x="1045" y="1306"/>
                  </a:lnTo>
                  <a:lnTo>
                    <a:pt x="1051" y="1303"/>
                  </a:lnTo>
                  <a:lnTo>
                    <a:pt x="1058" y="1303"/>
                  </a:lnTo>
                  <a:lnTo>
                    <a:pt x="1066" y="1307"/>
                  </a:lnTo>
                  <a:lnTo>
                    <a:pt x="1172" y="1328"/>
                  </a:lnTo>
                  <a:lnTo>
                    <a:pt x="1215" y="1382"/>
                  </a:lnTo>
                  <a:lnTo>
                    <a:pt x="1160" y="1411"/>
                  </a:lnTo>
                  <a:lnTo>
                    <a:pt x="1154" y="1424"/>
                  </a:lnTo>
                  <a:lnTo>
                    <a:pt x="1179" y="1454"/>
                  </a:lnTo>
                  <a:lnTo>
                    <a:pt x="1159" y="1481"/>
                  </a:lnTo>
                  <a:lnTo>
                    <a:pt x="1143" y="1482"/>
                  </a:lnTo>
                  <a:lnTo>
                    <a:pt x="1132" y="1484"/>
                  </a:lnTo>
                  <a:lnTo>
                    <a:pt x="1126" y="1487"/>
                  </a:lnTo>
                  <a:lnTo>
                    <a:pt x="1124" y="1492"/>
                  </a:lnTo>
                  <a:lnTo>
                    <a:pt x="1125" y="1497"/>
                  </a:lnTo>
                  <a:lnTo>
                    <a:pt x="1131" y="1503"/>
                  </a:lnTo>
                  <a:lnTo>
                    <a:pt x="1141" y="1510"/>
                  </a:lnTo>
                  <a:lnTo>
                    <a:pt x="1156" y="1519"/>
                  </a:lnTo>
                  <a:lnTo>
                    <a:pt x="1109" y="1555"/>
                  </a:lnTo>
                  <a:lnTo>
                    <a:pt x="1131" y="1606"/>
                  </a:lnTo>
                  <a:lnTo>
                    <a:pt x="1107" y="1663"/>
                  </a:lnTo>
                  <a:lnTo>
                    <a:pt x="1144" y="1707"/>
                  </a:lnTo>
                  <a:lnTo>
                    <a:pt x="1199" y="1729"/>
                  </a:lnTo>
                  <a:lnTo>
                    <a:pt x="1279" y="1704"/>
                  </a:lnTo>
                  <a:lnTo>
                    <a:pt x="1306" y="1701"/>
                  </a:lnTo>
                  <a:lnTo>
                    <a:pt x="1380" y="1720"/>
                  </a:lnTo>
                  <a:lnTo>
                    <a:pt x="1396" y="1691"/>
                  </a:lnTo>
                  <a:lnTo>
                    <a:pt x="1480" y="1712"/>
                  </a:lnTo>
                  <a:lnTo>
                    <a:pt x="1565" y="1693"/>
                  </a:lnTo>
                  <a:lnTo>
                    <a:pt x="1606" y="1664"/>
                  </a:lnTo>
                  <a:lnTo>
                    <a:pt x="1680" y="1699"/>
                  </a:lnTo>
                  <a:lnTo>
                    <a:pt x="1707" y="1689"/>
                  </a:lnTo>
                  <a:lnTo>
                    <a:pt x="1712" y="1689"/>
                  </a:lnTo>
                  <a:lnTo>
                    <a:pt x="1716" y="1690"/>
                  </a:lnTo>
                  <a:lnTo>
                    <a:pt x="1716" y="1689"/>
                  </a:lnTo>
                  <a:lnTo>
                    <a:pt x="1717" y="1689"/>
                  </a:lnTo>
                  <a:lnTo>
                    <a:pt x="1719" y="1689"/>
                  </a:lnTo>
                  <a:lnTo>
                    <a:pt x="1723" y="1689"/>
                  </a:lnTo>
                  <a:lnTo>
                    <a:pt x="1724" y="1687"/>
                  </a:lnTo>
                  <a:lnTo>
                    <a:pt x="1726" y="1686"/>
                  </a:lnTo>
                  <a:lnTo>
                    <a:pt x="1728" y="1684"/>
                  </a:lnTo>
                  <a:lnTo>
                    <a:pt x="1730" y="1683"/>
                  </a:lnTo>
                  <a:lnTo>
                    <a:pt x="1723" y="1679"/>
                  </a:lnTo>
                  <a:lnTo>
                    <a:pt x="1796" y="1634"/>
                  </a:lnTo>
                  <a:lnTo>
                    <a:pt x="1909" y="1681"/>
                  </a:lnTo>
                  <a:lnTo>
                    <a:pt x="1973" y="1686"/>
                  </a:lnTo>
                  <a:lnTo>
                    <a:pt x="1992" y="1728"/>
                  </a:lnTo>
                  <a:lnTo>
                    <a:pt x="2099" y="1677"/>
                  </a:lnTo>
                  <a:lnTo>
                    <a:pt x="2099" y="1750"/>
                  </a:lnTo>
                  <a:lnTo>
                    <a:pt x="2134" y="1766"/>
                  </a:lnTo>
                  <a:lnTo>
                    <a:pt x="2204" y="1790"/>
                  </a:lnTo>
                  <a:lnTo>
                    <a:pt x="2266" y="1774"/>
                  </a:lnTo>
                  <a:lnTo>
                    <a:pt x="2275" y="1766"/>
                  </a:lnTo>
                  <a:lnTo>
                    <a:pt x="2281" y="1758"/>
                  </a:lnTo>
                  <a:lnTo>
                    <a:pt x="2284" y="1750"/>
                  </a:lnTo>
                  <a:lnTo>
                    <a:pt x="2285" y="1746"/>
                  </a:lnTo>
                  <a:lnTo>
                    <a:pt x="2285" y="1744"/>
                  </a:lnTo>
                  <a:lnTo>
                    <a:pt x="2285" y="1743"/>
                  </a:lnTo>
                  <a:lnTo>
                    <a:pt x="2286" y="1743"/>
                  </a:lnTo>
                  <a:lnTo>
                    <a:pt x="2283" y="1735"/>
                  </a:lnTo>
                  <a:lnTo>
                    <a:pt x="2279" y="1727"/>
                  </a:lnTo>
                  <a:lnTo>
                    <a:pt x="2272" y="1719"/>
                  </a:lnTo>
                  <a:lnTo>
                    <a:pt x="2262" y="1713"/>
                  </a:lnTo>
                  <a:lnTo>
                    <a:pt x="2260" y="1711"/>
                  </a:lnTo>
                  <a:lnTo>
                    <a:pt x="2261" y="1708"/>
                  </a:lnTo>
                  <a:lnTo>
                    <a:pt x="2289" y="1661"/>
                  </a:lnTo>
                  <a:lnTo>
                    <a:pt x="2363" y="1625"/>
                  </a:lnTo>
                  <a:lnTo>
                    <a:pt x="2330" y="1542"/>
                  </a:lnTo>
                  <a:lnTo>
                    <a:pt x="2262" y="1532"/>
                  </a:lnTo>
                  <a:lnTo>
                    <a:pt x="2278" y="1473"/>
                  </a:lnTo>
                  <a:lnTo>
                    <a:pt x="2283" y="1426"/>
                  </a:lnTo>
                  <a:lnTo>
                    <a:pt x="2346" y="1322"/>
                  </a:lnTo>
                  <a:lnTo>
                    <a:pt x="2283" y="1276"/>
                  </a:lnTo>
                  <a:lnTo>
                    <a:pt x="2289" y="1323"/>
                  </a:lnTo>
                  <a:lnTo>
                    <a:pt x="2279" y="1326"/>
                  </a:lnTo>
                  <a:lnTo>
                    <a:pt x="2272" y="1329"/>
                  </a:lnTo>
                  <a:lnTo>
                    <a:pt x="2265" y="1330"/>
                  </a:lnTo>
                  <a:lnTo>
                    <a:pt x="2261" y="1329"/>
                  </a:lnTo>
                  <a:lnTo>
                    <a:pt x="2257" y="1326"/>
                  </a:lnTo>
                  <a:lnTo>
                    <a:pt x="2254" y="1322"/>
                  </a:lnTo>
                  <a:lnTo>
                    <a:pt x="2252" y="1317"/>
                  </a:lnTo>
                  <a:lnTo>
                    <a:pt x="2253" y="1310"/>
                  </a:lnTo>
                  <a:lnTo>
                    <a:pt x="2254" y="1300"/>
                  </a:lnTo>
                  <a:lnTo>
                    <a:pt x="2213" y="1240"/>
                  </a:lnTo>
                  <a:lnTo>
                    <a:pt x="2211" y="1238"/>
                  </a:lnTo>
                  <a:lnTo>
                    <a:pt x="2208" y="1238"/>
                  </a:lnTo>
                  <a:lnTo>
                    <a:pt x="2203" y="1239"/>
                  </a:lnTo>
                  <a:lnTo>
                    <a:pt x="2199" y="1243"/>
                  </a:lnTo>
                  <a:lnTo>
                    <a:pt x="2194" y="1245"/>
                  </a:lnTo>
                  <a:lnTo>
                    <a:pt x="2190" y="1244"/>
                  </a:lnTo>
                  <a:lnTo>
                    <a:pt x="2188" y="1240"/>
                  </a:lnTo>
                  <a:lnTo>
                    <a:pt x="2189" y="1233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1EDD3F1B-DFF1-4DF6-BA0E-A730F5D73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98"/>
              <a:ext cx="5" cy="6"/>
            </a:xfrm>
            <a:custGeom>
              <a:avLst/>
              <a:gdLst/>
              <a:ahLst/>
              <a:cxnLst>
                <a:cxn ang="0">
                  <a:pos x="58" y="68"/>
                </a:cxn>
                <a:cxn ang="0">
                  <a:pos x="82" y="0"/>
                </a:cxn>
                <a:cxn ang="0">
                  <a:pos x="9" y="31"/>
                </a:cxn>
                <a:cxn ang="0">
                  <a:pos x="0" y="93"/>
                </a:cxn>
                <a:cxn ang="0">
                  <a:pos x="58" y="68"/>
                </a:cxn>
              </a:cxnLst>
              <a:rect l="0" t="0" r="r" b="b"/>
              <a:pathLst>
                <a:path w="82" h="93">
                  <a:moveTo>
                    <a:pt x="58" y="68"/>
                  </a:moveTo>
                  <a:lnTo>
                    <a:pt x="82" y="0"/>
                  </a:lnTo>
                  <a:lnTo>
                    <a:pt x="9" y="31"/>
                  </a:lnTo>
                  <a:lnTo>
                    <a:pt x="0" y="93"/>
                  </a:lnTo>
                  <a:lnTo>
                    <a:pt x="58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0AEB5826-68E9-4782-8629-1921CD03CA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" y="224"/>
              <a:ext cx="130" cy="84"/>
            </a:xfrm>
            <a:custGeom>
              <a:avLst/>
              <a:gdLst/>
              <a:ahLst/>
              <a:cxnLst>
                <a:cxn ang="0">
                  <a:pos x="1699" y="206"/>
                </a:cxn>
                <a:cxn ang="0">
                  <a:pos x="1700" y="190"/>
                </a:cxn>
                <a:cxn ang="0">
                  <a:pos x="1686" y="159"/>
                </a:cxn>
                <a:cxn ang="0">
                  <a:pos x="1660" y="128"/>
                </a:cxn>
                <a:cxn ang="0">
                  <a:pos x="1503" y="127"/>
                </a:cxn>
                <a:cxn ang="0">
                  <a:pos x="1477" y="131"/>
                </a:cxn>
                <a:cxn ang="0">
                  <a:pos x="1301" y="0"/>
                </a:cxn>
                <a:cxn ang="0">
                  <a:pos x="1193" y="56"/>
                </a:cxn>
                <a:cxn ang="0">
                  <a:pos x="1168" y="32"/>
                </a:cxn>
                <a:cxn ang="0">
                  <a:pos x="850" y="191"/>
                </a:cxn>
                <a:cxn ang="0">
                  <a:pos x="832" y="196"/>
                </a:cxn>
                <a:cxn ang="0">
                  <a:pos x="740" y="176"/>
                </a:cxn>
                <a:cxn ang="0">
                  <a:pos x="628" y="152"/>
                </a:cxn>
                <a:cxn ang="0">
                  <a:pos x="616" y="190"/>
                </a:cxn>
                <a:cxn ang="0">
                  <a:pos x="590" y="190"/>
                </a:cxn>
                <a:cxn ang="0">
                  <a:pos x="542" y="134"/>
                </a:cxn>
                <a:cxn ang="0">
                  <a:pos x="352" y="181"/>
                </a:cxn>
                <a:cxn ang="0">
                  <a:pos x="43" y="292"/>
                </a:cxn>
                <a:cxn ang="0">
                  <a:pos x="35" y="317"/>
                </a:cxn>
                <a:cxn ang="0">
                  <a:pos x="77" y="336"/>
                </a:cxn>
                <a:cxn ang="0">
                  <a:pos x="131" y="538"/>
                </a:cxn>
                <a:cxn ang="0">
                  <a:pos x="89" y="755"/>
                </a:cxn>
                <a:cxn ang="0">
                  <a:pos x="141" y="756"/>
                </a:cxn>
                <a:cxn ang="0">
                  <a:pos x="173" y="741"/>
                </a:cxn>
                <a:cxn ang="0">
                  <a:pos x="401" y="701"/>
                </a:cxn>
                <a:cxn ang="0">
                  <a:pos x="630" y="696"/>
                </a:cxn>
                <a:cxn ang="0">
                  <a:pos x="646" y="706"/>
                </a:cxn>
                <a:cxn ang="0">
                  <a:pos x="660" y="711"/>
                </a:cxn>
                <a:cxn ang="0">
                  <a:pos x="670" y="704"/>
                </a:cxn>
                <a:cxn ang="0">
                  <a:pos x="676" y="687"/>
                </a:cxn>
                <a:cxn ang="0">
                  <a:pos x="694" y="666"/>
                </a:cxn>
                <a:cxn ang="0">
                  <a:pos x="692" y="646"/>
                </a:cxn>
                <a:cxn ang="0">
                  <a:pos x="708" y="620"/>
                </a:cxn>
                <a:cxn ang="0">
                  <a:pos x="797" y="700"/>
                </a:cxn>
                <a:cxn ang="0">
                  <a:pos x="785" y="727"/>
                </a:cxn>
                <a:cxn ang="0">
                  <a:pos x="906" y="921"/>
                </a:cxn>
                <a:cxn ang="0">
                  <a:pos x="995" y="925"/>
                </a:cxn>
                <a:cxn ang="0">
                  <a:pos x="1034" y="913"/>
                </a:cxn>
                <a:cxn ang="0">
                  <a:pos x="1154" y="818"/>
                </a:cxn>
                <a:cxn ang="0">
                  <a:pos x="1273" y="772"/>
                </a:cxn>
                <a:cxn ang="0">
                  <a:pos x="1408" y="990"/>
                </a:cxn>
                <a:cxn ang="0">
                  <a:pos x="1447" y="1046"/>
                </a:cxn>
                <a:cxn ang="0">
                  <a:pos x="1478" y="1063"/>
                </a:cxn>
                <a:cxn ang="0">
                  <a:pos x="1527" y="1062"/>
                </a:cxn>
                <a:cxn ang="0">
                  <a:pos x="1534" y="1088"/>
                </a:cxn>
                <a:cxn ang="0">
                  <a:pos x="1705" y="1136"/>
                </a:cxn>
                <a:cxn ang="0">
                  <a:pos x="1866" y="1110"/>
                </a:cxn>
                <a:cxn ang="0">
                  <a:pos x="2076" y="861"/>
                </a:cxn>
                <a:cxn ang="0">
                  <a:pos x="2026" y="693"/>
                </a:cxn>
                <a:cxn ang="0">
                  <a:pos x="1984" y="643"/>
                </a:cxn>
                <a:cxn ang="0">
                  <a:pos x="1892" y="489"/>
                </a:cxn>
                <a:cxn ang="0">
                  <a:pos x="1837" y="460"/>
                </a:cxn>
                <a:cxn ang="0">
                  <a:pos x="1862" y="383"/>
                </a:cxn>
                <a:cxn ang="0">
                  <a:pos x="511" y="131"/>
                </a:cxn>
              </a:cxnLst>
              <a:rect l="0" t="0" r="r" b="b"/>
              <a:pathLst>
                <a:path w="2076" h="1268">
                  <a:moveTo>
                    <a:pt x="1862" y="383"/>
                  </a:moveTo>
                  <a:lnTo>
                    <a:pt x="1850" y="332"/>
                  </a:lnTo>
                  <a:lnTo>
                    <a:pt x="1683" y="224"/>
                  </a:lnTo>
                  <a:lnTo>
                    <a:pt x="1692" y="213"/>
                  </a:lnTo>
                  <a:lnTo>
                    <a:pt x="1699" y="206"/>
                  </a:lnTo>
                  <a:lnTo>
                    <a:pt x="1703" y="199"/>
                  </a:lnTo>
                  <a:lnTo>
                    <a:pt x="1707" y="195"/>
                  </a:lnTo>
                  <a:lnTo>
                    <a:pt x="1706" y="191"/>
                  </a:lnTo>
                  <a:lnTo>
                    <a:pt x="1705" y="190"/>
                  </a:lnTo>
                  <a:lnTo>
                    <a:pt x="1700" y="190"/>
                  </a:lnTo>
                  <a:lnTo>
                    <a:pt x="1695" y="193"/>
                  </a:lnTo>
                  <a:lnTo>
                    <a:pt x="1693" y="180"/>
                  </a:lnTo>
                  <a:lnTo>
                    <a:pt x="1692" y="171"/>
                  </a:lnTo>
                  <a:lnTo>
                    <a:pt x="1689" y="164"/>
                  </a:lnTo>
                  <a:lnTo>
                    <a:pt x="1686" y="159"/>
                  </a:lnTo>
                  <a:lnTo>
                    <a:pt x="1682" y="156"/>
                  </a:lnTo>
                  <a:lnTo>
                    <a:pt x="1678" y="155"/>
                  </a:lnTo>
                  <a:lnTo>
                    <a:pt x="1673" y="156"/>
                  </a:lnTo>
                  <a:lnTo>
                    <a:pt x="1667" y="159"/>
                  </a:lnTo>
                  <a:lnTo>
                    <a:pt x="1660" y="128"/>
                  </a:lnTo>
                  <a:lnTo>
                    <a:pt x="1612" y="153"/>
                  </a:lnTo>
                  <a:lnTo>
                    <a:pt x="1500" y="141"/>
                  </a:lnTo>
                  <a:lnTo>
                    <a:pt x="1503" y="135"/>
                  </a:lnTo>
                  <a:lnTo>
                    <a:pt x="1504" y="131"/>
                  </a:lnTo>
                  <a:lnTo>
                    <a:pt x="1503" y="127"/>
                  </a:lnTo>
                  <a:lnTo>
                    <a:pt x="1502" y="126"/>
                  </a:lnTo>
                  <a:lnTo>
                    <a:pt x="1498" y="125"/>
                  </a:lnTo>
                  <a:lnTo>
                    <a:pt x="1492" y="126"/>
                  </a:lnTo>
                  <a:lnTo>
                    <a:pt x="1485" y="127"/>
                  </a:lnTo>
                  <a:lnTo>
                    <a:pt x="1477" y="131"/>
                  </a:lnTo>
                  <a:lnTo>
                    <a:pt x="1437" y="92"/>
                  </a:lnTo>
                  <a:lnTo>
                    <a:pt x="1470" y="28"/>
                  </a:lnTo>
                  <a:lnTo>
                    <a:pt x="1424" y="7"/>
                  </a:lnTo>
                  <a:lnTo>
                    <a:pt x="1354" y="20"/>
                  </a:lnTo>
                  <a:lnTo>
                    <a:pt x="1301" y="0"/>
                  </a:lnTo>
                  <a:lnTo>
                    <a:pt x="1257" y="38"/>
                  </a:lnTo>
                  <a:lnTo>
                    <a:pt x="1220" y="34"/>
                  </a:lnTo>
                  <a:lnTo>
                    <a:pt x="1210" y="44"/>
                  </a:lnTo>
                  <a:lnTo>
                    <a:pt x="1201" y="52"/>
                  </a:lnTo>
                  <a:lnTo>
                    <a:pt x="1193" y="56"/>
                  </a:lnTo>
                  <a:lnTo>
                    <a:pt x="1186" y="58"/>
                  </a:lnTo>
                  <a:lnTo>
                    <a:pt x="1180" y="56"/>
                  </a:lnTo>
                  <a:lnTo>
                    <a:pt x="1174" y="51"/>
                  </a:lnTo>
                  <a:lnTo>
                    <a:pt x="1170" y="43"/>
                  </a:lnTo>
                  <a:lnTo>
                    <a:pt x="1168" y="32"/>
                  </a:lnTo>
                  <a:lnTo>
                    <a:pt x="1146" y="19"/>
                  </a:lnTo>
                  <a:lnTo>
                    <a:pt x="1091" y="41"/>
                  </a:lnTo>
                  <a:lnTo>
                    <a:pt x="1066" y="92"/>
                  </a:lnTo>
                  <a:lnTo>
                    <a:pt x="918" y="183"/>
                  </a:lnTo>
                  <a:lnTo>
                    <a:pt x="850" y="191"/>
                  </a:lnTo>
                  <a:lnTo>
                    <a:pt x="840" y="190"/>
                  </a:lnTo>
                  <a:lnTo>
                    <a:pt x="835" y="190"/>
                  </a:lnTo>
                  <a:lnTo>
                    <a:pt x="834" y="192"/>
                  </a:lnTo>
                  <a:lnTo>
                    <a:pt x="832" y="193"/>
                  </a:lnTo>
                  <a:lnTo>
                    <a:pt x="832" y="196"/>
                  </a:lnTo>
                  <a:lnTo>
                    <a:pt x="836" y="203"/>
                  </a:lnTo>
                  <a:lnTo>
                    <a:pt x="851" y="220"/>
                  </a:lnTo>
                  <a:lnTo>
                    <a:pt x="805" y="208"/>
                  </a:lnTo>
                  <a:lnTo>
                    <a:pt x="769" y="172"/>
                  </a:lnTo>
                  <a:lnTo>
                    <a:pt x="740" y="176"/>
                  </a:lnTo>
                  <a:lnTo>
                    <a:pt x="662" y="162"/>
                  </a:lnTo>
                  <a:lnTo>
                    <a:pt x="651" y="155"/>
                  </a:lnTo>
                  <a:lnTo>
                    <a:pt x="641" y="151"/>
                  </a:lnTo>
                  <a:lnTo>
                    <a:pt x="634" y="150"/>
                  </a:lnTo>
                  <a:lnTo>
                    <a:pt x="628" y="152"/>
                  </a:lnTo>
                  <a:lnTo>
                    <a:pt x="624" y="155"/>
                  </a:lnTo>
                  <a:lnTo>
                    <a:pt x="623" y="162"/>
                  </a:lnTo>
                  <a:lnTo>
                    <a:pt x="623" y="171"/>
                  </a:lnTo>
                  <a:lnTo>
                    <a:pt x="626" y="183"/>
                  </a:lnTo>
                  <a:lnTo>
                    <a:pt x="616" y="190"/>
                  </a:lnTo>
                  <a:lnTo>
                    <a:pt x="608" y="195"/>
                  </a:lnTo>
                  <a:lnTo>
                    <a:pt x="601" y="197"/>
                  </a:lnTo>
                  <a:lnTo>
                    <a:pt x="596" y="198"/>
                  </a:lnTo>
                  <a:lnTo>
                    <a:pt x="592" y="195"/>
                  </a:lnTo>
                  <a:lnTo>
                    <a:pt x="590" y="190"/>
                  </a:lnTo>
                  <a:lnTo>
                    <a:pt x="589" y="182"/>
                  </a:lnTo>
                  <a:lnTo>
                    <a:pt x="590" y="172"/>
                  </a:lnTo>
                  <a:lnTo>
                    <a:pt x="592" y="170"/>
                  </a:lnTo>
                  <a:lnTo>
                    <a:pt x="564" y="166"/>
                  </a:lnTo>
                  <a:lnTo>
                    <a:pt x="542" y="134"/>
                  </a:lnTo>
                  <a:lnTo>
                    <a:pt x="512" y="116"/>
                  </a:lnTo>
                  <a:lnTo>
                    <a:pt x="480" y="120"/>
                  </a:lnTo>
                  <a:lnTo>
                    <a:pt x="436" y="157"/>
                  </a:lnTo>
                  <a:lnTo>
                    <a:pt x="385" y="154"/>
                  </a:lnTo>
                  <a:lnTo>
                    <a:pt x="352" y="181"/>
                  </a:lnTo>
                  <a:lnTo>
                    <a:pt x="270" y="181"/>
                  </a:lnTo>
                  <a:lnTo>
                    <a:pt x="211" y="153"/>
                  </a:lnTo>
                  <a:lnTo>
                    <a:pt x="227" y="189"/>
                  </a:lnTo>
                  <a:lnTo>
                    <a:pt x="109" y="248"/>
                  </a:lnTo>
                  <a:lnTo>
                    <a:pt x="43" y="292"/>
                  </a:lnTo>
                  <a:lnTo>
                    <a:pt x="37" y="301"/>
                  </a:lnTo>
                  <a:lnTo>
                    <a:pt x="35" y="305"/>
                  </a:lnTo>
                  <a:lnTo>
                    <a:pt x="35" y="310"/>
                  </a:lnTo>
                  <a:lnTo>
                    <a:pt x="34" y="313"/>
                  </a:lnTo>
                  <a:lnTo>
                    <a:pt x="35" y="317"/>
                  </a:lnTo>
                  <a:lnTo>
                    <a:pt x="38" y="324"/>
                  </a:lnTo>
                  <a:lnTo>
                    <a:pt x="44" y="328"/>
                  </a:lnTo>
                  <a:lnTo>
                    <a:pt x="52" y="332"/>
                  </a:lnTo>
                  <a:lnTo>
                    <a:pt x="63" y="334"/>
                  </a:lnTo>
                  <a:lnTo>
                    <a:pt x="77" y="336"/>
                  </a:lnTo>
                  <a:lnTo>
                    <a:pt x="79" y="339"/>
                  </a:lnTo>
                  <a:lnTo>
                    <a:pt x="155" y="413"/>
                  </a:lnTo>
                  <a:lnTo>
                    <a:pt x="112" y="447"/>
                  </a:lnTo>
                  <a:lnTo>
                    <a:pt x="143" y="497"/>
                  </a:lnTo>
                  <a:lnTo>
                    <a:pt x="131" y="538"/>
                  </a:lnTo>
                  <a:lnTo>
                    <a:pt x="104" y="595"/>
                  </a:lnTo>
                  <a:lnTo>
                    <a:pt x="16" y="661"/>
                  </a:lnTo>
                  <a:lnTo>
                    <a:pt x="0" y="692"/>
                  </a:lnTo>
                  <a:lnTo>
                    <a:pt x="50" y="769"/>
                  </a:lnTo>
                  <a:lnTo>
                    <a:pt x="89" y="755"/>
                  </a:lnTo>
                  <a:lnTo>
                    <a:pt x="101" y="794"/>
                  </a:lnTo>
                  <a:lnTo>
                    <a:pt x="153" y="773"/>
                  </a:lnTo>
                  <a:lnTo>
                    <a:pt x="145" y="766"/>
                  </a:lnTo>
                  <a:lnTo>
                    <a:pt x="142" y="761"/>
                  </a:lnTo>
                  <a:lnTo>
                    <a:pt x="141" y="756"/>
                  </a:lnTo>
                  <a:lnTo>
                    <a:pt x="143" y="752"/>
                  </a:lnTo>
                  <a:lnTo>
                    <a:pt x="146" y="748"/>
                  </a:lnTo>
                  <a:lnTo>
                    <a:pt x="153" y="745"/>
                  </a:lnTo>
                  <a:lnTo>
                    <a:pt x="161" y="742"/>
                  </a:lnTo>
                  <a:lnTo>
                    <a:pt x="173" y="741"/>
                  </a:lnTo>
                  <a:lnTo>
                    <a:pt x="179" y="743"/>
                  </a:lnTo>
                  <a:lnTo>
                    <a:pt x="216" y="726"/>
                  </a:lnTo>
                  <a:lnTo>
                    <a:pt x="229" y="792"/>
                  </a:lnTo>
                  <a:lnTo>
                    <a:pt x="325" y="759"/>
                  </a:lnTo>
                  <a:lnTo>
                    <a:pt x="401" y="701"/>
                  </a:lnTo>
                  <a:lnTo>
                    <a:pt x="474" y="694"/>
                  </a:lnTo>
                  <a:lnTo>
                    <a:pt x="528" y="701"/>
                  </a:lnTo>
                  <a:lnTo>
                    <a:pt x="575" y="738"/>
                  </a:lnTo>
                  <a:lnTo>
                    <a:pt x="626" y="692"/>
                  </a:lnTo>
                  <a:lnTo>
                    <a:pt x="630" y="696"/>
                  </a:lnTo>
                  <a:lnTo>
                    <a:pt x="636" y="700"/>
                  </a:lnTo>
                  <a:lnTo>
                    <a:pt x="640" y="703"/>
                  </a:lnTo>
                  <a:lnTo>
                    <a:pt x="642" y="704"/>
                  </a:lnTo>
                  <a:lnTo>
                    <a:pt x="645" y="706"/>
                  </a:lnTo>
                  <a:lnTo>
                    <a:pt x="646" y="706"/>
                  </a:lnTo>
                  <a:lnTo>
                    <a:pt x="649" y="707"/>
                  </a:lnTo>
                  <a:lnTo>
                    <a:pt x="653" y="709"/>
                  </a:lnTo>
                  <a:lnTo>
                    <a:pt x="654" y="709"/>
                  </a:lnTo>
                  <a:lnTo>
                    <a:pt x="656" y="710"/>
                  </a:lnTo>
                  <a:lnTo>
                    <a:pt x="660" y="711"/>
                  </a:lnTo>
                  <a:lnTo>
                    <a:pt x="662" y="709"/>
                  </a:lnTo>
                  <a:lnTo>
                    <a:pt x="662" y="708"/>
                  </a:lnTo>
                  <a:lnTo>
                    <a:pt x="664" y="708"/>
                  </a:lnTo>
                  <a:lnTo>
                    <a:pt x="666" y="708"/>
                  </a:lnTo>
                  <a:lnTo>
                    <a:pt x="670" y="704"/>
                  </a:lnTo>
                  <a:lnTo>
                    <a:pt x="671" y="700"/>
                  </a:lnTo>
                  <a:lnTo>
                    <a:pt x="673" y="696"/>
                  </a:lnTo>
                  <a:lnTo>
                    <a:pt x="673" y="693"/>
                  </a:lnTo>
                  <a:lnTo>
                    <a:pt x="674" y="691"/>
                  </a:lnTo>
                  <a:lnTo>
                    <a:pt x="676" y="687"/>
                  </a:lnTo>
                  <a:lnTo>
                    <a:pt x="684" y="681"/>
                  </a:lnTo>
                  <a:lnTo>
                    <a:pt x="691" y="675"/>
                  </a:lnTo>
                  <a:lnTo>
                    <a:pt x="694" y="669"/>
                  </a:lnTo>
                  <a:lnTo>
                    <a:pt x="694" y="667"/>
                  </a:lnTo>
                  <a:lnTo>
                    <a:pt x="694" y="666"/>
                  </a:lnTo>
                  <a:lnTo>
                    <a:pt x="696" y="666"/>
                  </a:lnTo>
                  <a:lnTo>
                    <a:pt x="698" y="664"/>
                  </a:lnTo>
                  <a:lnTo>
                    <a:pt x="697" y="658"/>
                  </a:lnTo>
                  <a:lnTo>
                    <a:pt x="696" y="652"/>
                  </a:lnTo>
                  <a:lnTo>
                    <a:pt x="692" y="646"/>
                  </a:lnTo>
                  <a:lnTo>
                    <a:pt x="687" y="640"/>
                  </a:lnTo>
                  <a:lnTo>
                    <a:pt x="690" y="632"/>
                  </a:lnTo>
                  <a:lnTo>
                    <a:pt x="696" y="627"/>
                  </a:lnTo>
                  <a:lnTo>
                    <a:pt x="701" y="622"/>
                  </a:lnTo>
                  <a:lnTo>
                    <a:pt x="708" y="620"/>
                  </a:lnTo>
                  <a:lnTo>
                    <a:pt x="724" y="619"/>
                  </a:lnTo>
                  <a:lnTo>
                    <a:pt x="734" y="621"/>
                  </a:lnTo>
                  <a:lnTo>
                    <a:pt x="746" y="625"/>
                  </a:lnTo>
                  <a:lnTo>
                    <a:pt x="806" y="698"/>
                  </a:lnTo>
                  <a:lnTo>
                    <a:pt x="797" y="700"/>
                  </a:lnTo>
                  <a:lnTo>
                    <a:pt x="789" y="704"/>
                  </a:lnTo>
                  <a:lnTo>
                    <a:pt x="784" y="708"/>
                  </a:lnTo>
                  <a:lnTo>
                    <a:pt x="783" y="714"/>
                  </a:lnTo>
                  <a:lnTo>
                    <a:pt x="782" y="720"/>
                  </a:lnTo>
                  <a:lnTo>
                    <a:pt x="785" y="727"/>
                  </a:lnTo>
                  <a:lnTo>
                    <a:pt x="790" y="734"/>
                  </a:lnTo>
                  <a:lnTo>
                    <a:pt x="799" y="743"/>
                  </a:lnTo>
                  <a:lnTo>
                    <a:pt x="806" y="798"/>
                  </a:lnTo>
                  <a:lnTo>
                    <a:pt x="902" y="802"/>
                  </a:lnTo>
                  <a:lnTo>
                    <a:pt x="906" y="921"/>
                  </a:lnTo>
                  <a:lnTo>
                    <a:pt x="973" y="901"/>
                  </a:lnTo>
                  <a:lnTo>
                    <a:pt x="979" y="911"/>
                  </a:lnTo>
                  <a:lnTo>
                    <a:pt x="988" y="920"/>
                  </a:lnTo>
                  <a:lnTo>
                    <a:pt x="991" y="922"/>
                  </a:lnTo>
                  <a:lnTo>
                    <a:pt x="995" y="925"/>
                  </a:lnTo>
                  <a:lnTo>
                    <a:pt x="1004" y="929"/>
                  </a:lnTo>
                  <a:lnTo>
                    <a:pt x="1010" y="928"/>
                  </a:lnTo>
                  <a:lnTo>
                    <a:pt x="1019" y="926"/>
                  </a:lnTo>
                  <a:lnTo>
                    <a:pt x="1025" y="920"/>
                  </a:lnTo>
                  <a:lnTo>
                    <a:pt x="1034" y="913"/>
                  </a:lnTo>
                  <a:lnTo>
                    <a:pt x="1143" y="812"/>
                  </a:lnTo>
                  <a:lnTo>
                    <a:pt x="1146" y="813"/>
                  </a:lnTo>
                  <a:lnTo>
                    <a:pt x="1149" y="815"/>
                  </a:lnTo>
                  <a:lnTo>
                    <a:pt x="1153" y="818"/>
                  </a:lnTo>
                  <a:lnTo>
                    <a:pt x="1154" y="818"/>
                  </a:lnTo>
                  <a:lnTo>
                    <a:pt x="1156" y="818"/>
                  </a:lnTo>
                  <a:lnTo>
                    <a:pt x="1158" y="817"/>
                  </a:lnTo>
                  <a:lnTo>
                    <a:pt x="1162" y="806"/>
                  </a:lnTo>
                  <a:lnTo>
                    <a:pt x="1169" y="797"/>
                  </a:lnTo>
                  <a:lnTo>
                    <a:pt x="1273" y="772"/>
                  </a:lnTo>
                  <a:lnTo>
                    <a:pt x="1310" y="777"/>
                  </a:lnTo>
                  <a:lnTo>
                    <a:pt x="1377" y="815"/>
                  </a:lnTo>
                  <a:lnTo>
                    <a:pt x="1404" y="868"/>
                  </a:lnTo>
                  <a:lnTo>
                    <a:pt x="1392" y="891"/>
                  </a:lnTo>
                  <a:lnTo>
                    <a:pt x="1408" y="990"/>
                  </a:lnTo>
                  <a:lnTo>
                    <a:pt x="1425" y="1046"/>
                  </a:lnTo>
                  <a:lnTo>
                    <a:pt x="1434" y="1039"/>
                  </a:lnTo>
                  <a:lnTo>
                    <a:pt x="1437" y="1038"/>
                  </a:lnTo>
                  <a:lnTo>
                    <a:pt x="1441" y="1039"/>
                  </a:lnTo>
                  <a:lnTo>
                    <a:pt x="1447" y="1046"/>
                  </a:lnTo>
                  <a:lnTo>
                    <a:pt x="1450" y="1051"/>
                  </a:lnTo>
                  <a:lnTo>
                    <a:pt x="1454" y="1060"/>
                  </a:lnTo>
                  <a:lnTo>
                    <a:pt x="1471" y="1062"/>
                  </a:lnTo>
                  <a:lnTo>
                    <a:pt x="1474" y="1062"/>
                  </a:lnTo>
                  <a:lnTo>
                    <a:pt x="1478" y="1063"/>
                  </a:lnTo>
                  <a:lnTo>
                    <a:pt x="1487" y="1065"/>
                  </a:lnTo>
                  <a:lnTo>
                    <a:pt x="1501" y="1067"/>
                  </a:lnTo>
                  <a:lnTo>
                    <a:pt x="1513" y="1069"/>
                  </a:lnTo>
                  <a:lnTo>
                    <a:pt x="1521" y="1058"/>
                  </a:lnTo>
                  <a:lnTo>
                    <a:pt x="1527" y="1062"/>
                  </a:lnTo>
                  <a:lnTo>
                    <a:pt x="1533" y="1068"/>
                  </a:lnTo>
                  <a:lnTo>
                    <a:pt x="1536" y="1072"/>
                  </a:lnTo>
                  <a:lnTo>
                    <a:pt x="1537" y="1078"/>
                  </a:lnTo>
                  <a:lnTo>
                    <a:pt x="1536" y="1082"/>
                  </a:lnTo>
                  <a:lnTo>
                    <a:pt x="1534" y="1088"/>
                  </a:lnTo>
                  <a:lnTo>
                    <a:pt x="1529" y="1092"/>
                  </a:lnTo>
                  <a:lnTo>
                    <a:pt x="1523" y="1098"/>
                  </a:lnTo>
                  <a:lnTo>
                    <a:pt x="1572" y="1150"/>
                  </a:lnTo>
                  <a:lnTo>
                    <a:pt x="1683" y="1181"/>
                  </a:lnTo>
                  <a:lnTo>
                    <a:pt x="1705" y="1136"/>
                  </a:lnTo>
                  <a:lnTo>
                    <a:pt x="1739" y="1153"/>
                  </a:lnTo>
                  <a:lnTo>
                    <a:pt x="1814" y="1268"/>
                  </a:lnTo>
                  <a:lnTo>
                    <a:pt x="1867" y="1251"/>
                  </a:lnTo>
                  <a:lnTo>
                    <a:pt x="1904" y="1221"/>
                  </a:lnTo>
                  <a:lnTo>
                    <a:pt x="1866" y="1110"/>
                  </a:lnTo>
                  <a:lnTo>
                    <a:pt x="1829" y="1084"/>
                  </a:lnTo>
                  <a:lnTo>
                    <a:pt x="1860" y="1017"/>
                  </a:lnTo>
                  <a:lnTo>
                    <a:pt x="1907" y="1015"/>
                  </a:lnTo>
                  <a:lnTo>
                    <a:pt x="1988" y="973"/>
                  </a:lnTo>
                  <a:lnTo>
                    <a:pt x="2076" y="861"/>
                  </a:lnTo>
                  <a:lnTo>
                    <a:pt x="2038" y="815"/>
                  </a:lnTo>
                  <a:lnTo>
                    <a:pt x="2059" y="782"/>
                  </a:lnTo>
                  <a:lnTo>
                    <a:pt x="2069" y="728"/>
                  </a:lnTo>
                  <a:lnTo>
                    <a:pt x="2024" y="706"/>
                  </a:lnTo>
                  <a:lnTo>
                    <a:pt x="2026" y="693"/>
                  </a:lnTo>
                  <a:lnTo>
                    <a:pt x="2024" y="682"/>
                  </a:lnTo>
                  <a:lnTo>
                    <a:pt x="2019" y="671"/>
                  </a:lnTo>
                  <a:lnTo>
                    <a:pt x="2012" y="661"/>
                  </a:lnTo>
                  <a:lnTo>
                    <a:pt x="1999" y="651"/>
                  </a:lnTo>
                  <a:lnTo>
                    <a:pt x="1984" y="643"/>
                  </a:lnTo>
                  <a:lnTo>
                    <a:pt x="1965" y="635"/>
                  </a:lnTo>
                  <a:lnTo>
                    <a:pt x="1943" y="629"/>
                  </a:lnTo>
                  <a:lnTo>
                    <a:pt x="1909" y="577"/>
                  </a:lnTo>
                  <a:lnTo>
                    <a:pt x="1908" y="490"/>
                  </a:lnTo>
                  <a:lnTo>
                    <a:pt x="1892" y="489"/>
                  </a:lnTo>
                  <a:lnTo>
                    <a:pt x="1879" y="488"/>
                  </a:lnTo>
                  <a:lnTo>
                    <a:pt x="1867" y="483"/>
                  </a:lnTo>
                  <a:lnTo>
                    <a:pt x="1856" y="478"/>
                  </a:lnTo>
                  <a:lnTo>
                    <a:pt x="1845" y="469"/>
                  </a:lnTo>
                  <a:lnTo>
                    <a:pt x="1837" y="460"/>
                  </a:lnTo>
                  <a:lnTo>
                    <a:pt x="1829" y="449"/>
                  </a:lnTo>
                  <a:lnTo>
                    <a:pt x="1824" y="436"/>
                  </a:lnTo>
                  <a:lnTo>
                    <a:pt x="1821" y="433"/>
                  </a:lnTo>
                  <a:lnTo>
                    <a:pt x="1814" y="432"/>
                  </a:lnTo>
                  <a:lnTo>
                    <a:pt x="1862" y="383"/>
                  </a:lnTo>
                  <a:close/>
                  <a:moveTo>
                    <a:pt x="511" y="131"/>
                  </a:moveTo>
                  <a:lnTo>
                    <a:pt x="516" y="131"/>
                  </a:lnTo>
                  <a:lnTo>
                    <a:pt x="516" y="134"/>
                  </a:lnTo>
                  <a:lnTo>
                    <a:pt x="511" y="134"/>
                  </a:lnTo>
                  <a:lnTo>
                    <a:pt x="511" y="131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A0BEB935-56C3-4EBD-8167-08F59609E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" y="265"/>
              <a:ext cx="87" cy="88"/>
            </a:xfrm>
            <a:custGeom>
              <a:avLst/>
              <a:gdLst/>
              <a:ahLst/>
              <a:cxnLst>
                <a:cxn ang="0">
                  <a:pos x="1200" y="1"/>
                </a:cxn>
                <a:cxn ang="0">
                  <a:pos x="1179" y="21"/>
                </a:cxn>
                <a:cxn ang="0">
                  <a:pos x="1190" y="45"/>
                </a:cxn>
                <a:cxn ang="0">
                  <a:pos x="1186" y="50"/>
                </a:cxn>
                <a:cxn ang="0">
                  <a:pos x="1166" y="72"/>
                </a:cxn>
                <a:cxn ang="0">
                  <a:pos x="1162" y="85"/>
                </a:cxn>
                <a:cxn ang="0">
                  <a:pos x="1154" y="90"/>
                </a:cxn>
                <a:cxn ang="0">
                  <a:pos x="1145" y="90"/>
                </a:cxn>
                <a:cxn ang="0">
                  <a:pos x="1134" y="85"/>
                </a:cxn>
                <a:cxn ang="0">
                  <a:pos x="1118" y="73"/>
                </a:cxn>
                <a:cxn ang="0">
                  <a:pos x="893" y="82"/>
                </a:cxn>
                <a:cxn ang="0">
                  <a:pos x="671" y="124"/>
                </a:cxn>
                <a:cxn ang="0">
                  <a:pos x="638" y="129"/>
                </a:cxn>
                <a:cxn ang="0">
                  <a:pos x="637" y="147"/>
                </a:cxn>
                <a:cxn ang="0">
                  <a:pos x="542" y="150"/>
                </a:cxn>
                <a:cxn ang="0">
                  <a:pos x="423" y="68"/>
                </a:cxn>
                <a:cxn ang="0">
                  <a:pos x="420" y="51"/>
                </a:cxn>
                <a:cxn ang="0">
                  <a:pos x="407" y="45"/>
                </a:cxn>
                <a:cxn ang="0">
                  <a:pos x="244" y="94"/>
                </a:cxn>
                <a:cxn ang="0">
                  <a:pos x="222" y="547"/>
                </a:cxn>
                <a:cxn ang="0">
                  <a:pos x="269" y="759"/>
                </a:cxn>
                <a:cxn ang="0">
                  <a:pos x="140" y="906"/>
                </a:cxn>
                <a:cxn ang="0">
                  <a:pos x="111" y="1220"/>
                </a:cxn>
                <a:cxn ang="0">
                  <a:pos x="117" y="1205"/>
                </a:cxn>
                <a:cxn ang="0">
                  <a:pos x="285" y="1248"/>
                </a:cxn>
                <a:cxn ang="0">
                  <a:pos x="314" y="1243"/>
                </a:cxn>
                <a:cxn ang="0">
                  <a:pos x="320" y="1233"/>
                </a:cxn>
                <a:cxn ang="0">
                  <a:pos x="311" y="1210"/>
                </a:cxn>
                <a:cxn ang="0">
                  <a:pos x="316" y="1202"/>
                </a:cxn>
                <a:cxn ang="0">
                  <a:pos x="397" y="1251"/>
                </a:cxn>
                <a:cxn ang="0">
                  <a:pos x="426" y="1263"/>
                </a:cxn>
                <a:cxn ang="0">
                  <a:pos x="436" y="1264"/>
                </a:cxn>
                <a:cxn ang="0">
                  <a:pos x="447" y="1262"/>
                </a:cxn>
                <a:cxn ang="0">
                  <a:pos x="461" y="1245"/>
                </a:cxn>
                <a:cxn ang="0">
                  <a:pos x="564" y="1294"/>
                </a:cxn>
                <a:cxn ang="0">
                  <a:pos x="592" y="1294"/>
                </a:cxn>
                <a:cxn ang="0">
                  <a:pos x="743" y="1280"/>
                </a:cxn>
                <a:cxn ang="0">
                  <a:pos x="949" y="1272"/>
                </a:cxn>
                <a:cxn ang="0">
                  <a:pos x="957" y="1256"/>
                </a:cxn>
                <a:cxn ang="0">
                  <a:pos x="974" y="1272"/>
                </a:cxn>
                <a:cxn ang="0">
                  <a:pos x="986" y="1251"/>
                </a:cxn>
                <a:cxn ang="0">
                  <a:pos x="967" y="1216"/>
                </a:cxn>
                <a:cxn ang="0">
                  <a:pos x="956" y="1124"/>
                </a:cxn>
                <a:cxn ang="0">
                  <a:pos x="992" y="1121"/>
                </a:cxn>
                <a:cxn ang="0">
                  <a:pos x="1000" y="1108"/>
                </a:cxn>
                <a:cxn ang="0">
                  <a:pos x="1001" y="1101"/>
                </a:cxn>
                <a:cxn ang="0">
                  <a:pos x="999" y="1088"/>
                </a:cxn>
                <a:cxn ang="0">
                  <a:pos x="959" y="1030"/>
                </a:cxn>
                <a:cxn ang="0">
                  <a:pos x="968" y="1027"/>
                </a:cxn>
                <a:cxn ang="0">
                  <a:pos x="966" y="1035"/>
                </a:cxn>
                <a:cxn ang="0">
                  <a:pos x="1061" y="821"/>
                </a:cxn>
                <a:cxn ang="0">
                  <a:pos x="1162" y="700"/>
                </a:cxn>
                <a:cxn ang="0">
                  <a:pos x="1296" y="432"/>
                </a:cxn>
                <a:cxn ang="0">
                  <a:pos x="1302" y="349"/>
                </a:cxn>
                <a:cxn ang="0">
                  <a:pos x="1306" y="328"/>
                </a:cxn>
                <a:cxn ang="0">
                  <a:pos x="1394" y="183"/>
                </a:cxn>
                <a:cxn ang="0">
                  <a:pos x="1277" y="108"/>
                </a:cxn>
                <a:cxn ang="0">
                  <a:pos x="1281" y="85"/>
                </a:cxn>
              </a:cxnLst>
              <a:rect l="0" t="0" r="r" b="b"/>
              <a:pathLst>
                <a:path w="1398" h="1312">
                  <a:moveTo>
                    <a:pt x="1238" y="6"/>
                  </a:moveTo>
                  <a:lnTo>
                    <a:pt x="1226" y="2"/>
                  </a:lnTo>
                  <a:lnTo>
                    <a:pt x="1216" y="0"/>
                  </a:lnTo>
                  <a:lnTo>
                    <a:pt x="1200" y="1"/>
                  </a:lnTo>
                  <a:lnTo>
                    <a:pt x="1193" y="3"/>
                  </a:lnTo>
                  <a:lnTo>
                    <a:pt x="1188" y="8"/>
                  </a:lnTo>
                  <a:lnTo>
                    <a:pt x="1182" y="13"/>
                  </a:lnTo>
                  <a:lnTo>
                    <a:pt x="1179" y="21"/>
                  </a:lnTo>
                  <a:lnTo>
                    <a:pt x="1184" y="27"/>
                  </a:lnTo>
                  <a:lnTo>
                    <a:pt x="1188" y="33"/>
                  </a:lnTo>
                  <a:lnTo>
                    <a:pt x="1189" y="39"/>
                  </a:lnTo>
                  <a:lnTo>
                    <a:pt x="1190" y="45"/>
                  </a:lnTo>
                  <a:lnTo>
                    <a:pt x="1188" y="47"/>
                  </a:lnTo>
                  <a:lnTo>
                    <a:pt x="1186" y="47"/>
                  </a:lnTo>
                  <a:lnTo>
                    <a:pt x="1186" y="48"/>
                  </a:lnTo>
                  <a:lnTo>
                    <a:pt x="1186" y="50"/>
                  </a:lnTo>
                  <a:lnTo>
                    <a:pt x="1183" y="56"/>
                  </a:lnTo>
                  <a:lnTo>
                    <a:pt x="1176" y="62"/>
                  </a:lnTo>
                  <a:lnTo>
                    <a:pt x="1168" y="68"/>
                  </a:lnTo>
                  <a:lnTo>
                    <a:pt x="1166" y="72"/>
                  </a:lnTo>
                  <a:lnTo>
                    <a:pt x="1165" y="74"/>
                  </a:lnTo>
                  <a:lnTo>
                    <a:pt x="1165" y="77"/>
                  </a:lnTo>
                  <a:lnTo>
                    <a:pt x="1163" y="81"/>
                  </a:lnTo>
                  <a:lnTo>
                    <a:pt x="1162" y="85"/>
                  </a:lnTo>
                  <a:lnTo>
                    <a:pt x="1158" y="89"/>
                  </a:lnTo>
                  <a:lnTo>
                    <a:pt x="1156" y="89"/>
                  </a:lnTo>
                  <a:lnTo>
                    <a:pt x="1154" y="89"/>
                  </a:lnTo>
                  <a:lnTo>
                    <a:pt x="1154" y="90"/>
                  </a:lnTo>
                  <a:lnTo>
                    <a:pt x="1152" y="92"/>
                  </a:lnTo>
                  <a:lnTo>
                    <a:pt x="1148" y="91"/>
                  </a:lnTo>
                  <a:lnTo>
                    <a:pt x="1146" y="90"/>
                  </a:lnTo>
                  <a:lnTo>
                    <a:pt x="1145" y="90"/>
                  </a:lnTo>
                  <a:lnTo>
                    <a:pt x="1141" y="88"/>
                  </a:lnTo>
                  <a:lnTo>
                    <a:pt x="1138" y="87"/>
                  </a:lnTo>
                  <a:lnTo>
                    <a:pt x="1137" y="87"/>
                  </a:lnTo>
                  <a:lnTo>
                    <a:pt x="1134" y="85"/>
                  </a:lnTo>
                  <a:lnTo>
                    <a:pt x="1132" y="84"/>
                  </a:lnTo>
                  <a:lnTo>
                    <a:pt x="1128" y="81"/>
                  </a:lnTo>
                  <a:lnTo>
                    <a:pt x="1122" y="77"/>
                  </a:lnTo>
                  <a:lnTo>
                    <a:pt x="1118" y="73"/>
                  </a:lnTo>
                  <a:lnTo>
                    <a:pt x="1067" y="119"/>
                  </a:lnTo>
                  <a:lnTo>
                    <a:pt x="1020" y="82"/>
                  </a:lnTo>
                  <a:lnTo>
                    <a:pt x="966" y="75"/>
                  </a:lnTo>
                  <a:lnTo>
                    <a:pt x="893" y="82"/>
                  </a:lnTo>
                  <a:lnTo>
                    <a:pt x="817" y="140"/>
                  </a:lnTo>
                  <a:lnTo>
                    <a:pt x="721" y="173"/>
                  </a:lnTo>
                  <a:lnTo>
                    <a:pt x="708" y="107"/>
                  </a:lnTo>
                  <a:lnTo>
                    <a:pt x="671" y="124"/>
                  </a:lnTo>
                  <a:lnTo>
                    <a:pt x="665" y="122"/>
                  </a:lnTo>
                  <a:lnTo>
                    <a:pt x="653" y="123"/>
                  </a:lnTo>
                  <a:lnTo>
                    <a:pt x="645" y="126"/>
                  </a:lnTo>
                  <a:lnTo>
                    <a:pt x="638" y="129"/>
                  </a:lnTo>
                  <a:lnTo>
                    <a:pt x="635" y="133"/>
                  </a:lnTo>
                  <a:lnTo>
                    <a:pt x="633" y="137"/>
                  </a:lnTo>
                  <a:lnTo>
                    <a:pt x="634" y="142"/>
                  </a:lnTo>
                  <a:lnTo>
                    <a:pt x="637" y="147"/>
                  </a:lnTo>
                  <a:lnTo>
                    <a:pt x="645" y="154"/>
                  </a:lnTo>
                  <a:lnTo>
                    <a:pt x="593" y="175"/>
                  </a:lnTo>
                  <a:lnTo>
                    <a:pt x="581" y="136"/>
                  </a:lnTo>
                  <a:lnTo>
                    <a:pt x="542" y="150"/>
                  </a:lnTo>
                  <a:lnTo>
                    <a:pt x="492" y="73"/>
                  </a:lnTo>
                  <a:lnTo>
                    <a:pt x="429" y="73"/>
                  </a:lnTo>
                  <a:lnTo>
                    <a:pt x="425" y="71"/>
                  </a:lnTo>
                  <a:lnTo>
                    <a:pt x="423" y="68"/>
                  </a:lnTo>
                  <a:lnTo>
                    <a:pt x="422" y="66"/>
                  </a:lnTo>
                  <a:lnTo>
                    <a:pt x="422" y="65"/>
                  </a:lnTo>
                  <a:lnTo>
                    <a:pt x="421" y="60"/>
                  </a:lnTo>
                  <a:lnTo>
                    <a:pt x="420" y="51"/>
                  </a:lnTo>
                  <a:lnTo>
                    <a:pt x="417" y="48"/>
                  </a:lnTo>
                  <a:lnTo>
                    <a:pt x="415" y="47"/>
                  </a:lnTo>
                  <a:lnTo>
                    <a:pt x="411" y="45"/>
                  </a:lnTo>
                  <a:lnTo>
                    <a:pt x="407" y="45"/>
                  </a:lnTo>
                  <a:lnTo>
                    <a:pt x="395" y="48"/>
                  </a:lnTo>
                  <a:lnTo>
                    <a:pt x="335" y="83"/>
                  </a:lnTo>
                  <a:lnTo>
                    <a:pt x="254" y="51"/>
                  </a:lnTo>
                  <a:lnTo>
                    <a:pt x="244" y="94"/>
                  </a:lnTo>
                  <a:lnTo>
                    <a:pt x="254" y="129"/>
                  </a:lnTo>
                  <a:lnTo>
                    <a:pt x="267" y="341"/>
                  </a:lnTo>
                  <a:lnTo>
                    <a:pt x="214" y="400"/>
                  </a:lnTo>
                  <a:lnTo>
                    <a:pt x="222" y="547"/>
                  </a:lnTo>
                  <a:lnTo>
                    <a:pt x="217" y="590"/>
                  </a:lnTo>
                  <a:lnTo>
                    <a:pt x="234" y="623"/>
                  </a:lnTo>
                  <a:lnTo>
                    <a:pt x="247" y="734"/>
                  </a:lnTo>
                  <a:lnTo>
                    <a:pt x="269" y="759"/>
                  </a:lnTo>
                  <a:lnTo>
                    <a:pt x="271" y="861"/>
                  </a:lnTo>
                  <a:lnTo>
                    <a:pt x="207" y="893"/>
                  </a:lnTo>
                  <a:lnTo>
                    <a:pt x="167" y="879"/>
                  </a:lnTo>
                  <a:lnTo>
                    <a:pt x="140" y="906"/>
                  </a:lnTo>
                  <a:lnTo>
                    <a:pt x="55" y="1034"/>
                  </a:lnTo>
                  <a:lnTo>
                    <a:pt x="46" y="1083"/>
                  </a:lnTo>
                  <a:lnTo>
                    <a:pt x="0" y="1158"/>
                  </a:lnTo>
                  <a:lnTo>
                    <a:pt x="111" y="1220"/>
                  </a:lnTo>
                  <a:lnTo>
                    <a:pt x="110" y="1215"/>
                  </a:lnTo>
                  <a:lnTo>
                    <a:pt x="111" y="1212"/>
                  </a:lnTo>
                  <a:lnTo>
                    <a:pt x="115" y="1207"/>
                  </a:lnTo>
                  <a:lnTo>
                    <a:pt x="117" y="1205"/>
                  </a:lnTo>
                  <a:lnTo>
                    <a:pt x="121" y="1205"/>
                  </a:lnTo>
                  <a:lnTo>
                    <a:pt x="131" y="1206"/>
                  </a:lnTo>
                  <a:lnTo>
                    <a:pt x="241" y="1223"/>
                  </a:lnTo>
                  <a:lnTo>
                    <a:pt x="285" y="1248"/>
                  </a:lnTo>
                  <a:lnTo>
                    <a:pt x="294" y="1247"/>
                  </a:lnTo>
                  <a:lnTo>
                    <a:pt x="301" y="1247"/>
                  </a:lnTo>
                  <a:lnTo>
                    <a:pt x="308" y="1245"/>
                  </a:lnTo>
                  <a:lnTo>
                    <a:pt x="314" y="1243"/>
                  </a:lnTo>
                  <a:lnTo>
                    <a:pt x="317" y="1239"/>
                  </a:lnTo>
                  <a:lnTo>
                    <a:pt x="318" y="1237"/>
                  </a:lnTo>
                  <a:lnTo>
                    <a:pt x="320" y="1236"/>
                  </a:lnTo>
                  <a:lnTo>
                    <a:pt x="320" y="1233"/>
                  </a:lnTo>
                  <a:lnTo>
                    <a:pt x="321" y="1231"/>
                  </a:lnTo>
                  <a:lnTo>
                    <a:pt x="323" y="1227"/>
                  </a:lnTo>
                  <a:lnTo>
                    <a:pt x="315" y="1217"/>
                  </a:lnTo>
                  <a:lnTo>
                    <a:pt x="311" y="1210"/>
                  </a:lnTo>
                  <a:lnTo>
                    <a:pt x="310" y="1205"/>
                  </a:lnTo>
                  <a:lnTo>
                    <a:pt x="310" y="1203"/>
                  </a:lnTo>
                  <a:lnTo>
                    <a:pt x="312" y="1203"/>
                  </a:lnTo>
                  <a:lnTo>
                    <a:pt x="316" y="1202"/>
                  </a:lnTo>
                  <a:lnTo>
                    <a:pt x="324" y="1204"/>
                  </a:lnTo>
                  <a:lnTo>
                    <a:pt x="333" y="1207"/>
                  </a:lnTo>
                  <a:lnTo>
                    <a:pt x="347" y="1214"/>
                  </a:lnTo>
                  <a:lnTo>
                    <a:pt x="397" y="1251"/>
                  </a:lnTo>
                  <a:lnTo>
                    <a:pt x="410" y="1257"/>
                  </a:lnTo>
                  <a:lnTo>
                    <a:pt x="415" y="1259"/>
                  </a:lnTo>
                  <a:lnTo>
                    <a:pt x="422" y="1262"/>
                  </a:lnTo>
                  <a:lnTo>
                    <a:pt x="426" y="1263"/>
                  </a:lnTo>
                  <a:lnTo>
                    <a:pt x="428" y="1263"/>
                  </a:lnTo>
                  <a:lnTo>
                    <a:pt x="429" y="1263"/>
                  </a:lnTo>
                  <a:lnTo>
                    <a:pt x="431" y="1264"/>
                  </a:lnTo>
                  <a:lnTo>
                    <a:pt x="436" y="1264"/>
                  </a:lnTo>
                  <a:lnTo>
                    <a:pt x="438" y="1264"/>
                  </a:lnTo>
                  <a:lnTo>
                    <a:pt x="439" y="1264"/>
                  </a:lnTo>
                  <a:lnTo>
                    <a:pt x="441" y="1265"/>
                  </a:lnTo>
                  <a:lnTo>
                    <a:pt x="447" y="1262"/>
                  </a:lnTo>
                  <a:lnTo>
                    <a:pt x="454" y="1259"/>
                  </a:lnTo>
                  <a:lnTo>
                    <a:pt x="458" y="1252"/>
                  </a:lnTo>
                  <a:lnTo>
                    <a:pt x="459" y="1248"/>
                  </a:lnTo>
                  <a:lnTo>
                    <a:pt x="461" y="1245"/>
                  </a:lnTo>
                  <a:lnTo>
                    <a:pt x="549" y="1277"/>
                  </a:lnTo>
                  <a:lnTo>
                    <a:pt x="553" y="1284"/>
                  </a:lnTo>
                  <a:lnTo>
                    <a:pt x="558" y="1290"/>
                  </a:lnTo>
                  <a:lnTo>
                    <a:pt x="564" y="1294"/>
                  </a:lnTo>
                  <a:lnTo>
                    <a:pt x="570" y="1297"/>
                  </a:lnTo>
                  <a:lnTo>
                    <a:pt x="576" y="1298"/>
                  </a:lnTo>
                  <a:lnTo>
                    <a:pt x="584" y="1297"/>
                  </a:lnTo>
                  <a:lnTo>
                    <a:pt x="592" y="1294"/>
                  </a:lnTo>
                  <a:lnTo>
                    <a:pt x="602" y="1291"/>
                  </a:lnTo>
                  <a:lnTo>
                    <a:pt x="666" y="1312"/>
                  </a:lnTo>
                  <a:lnTo>
                    <a:pt x="716" y="1309"/>
                  </a:lnTo>
                  <a:lnTo>
                    <a:pt x="743" y="1280"/>
                  </a:lnTo>
                  <a:lnTo>
                    <a:pt x="806" y="1291"/>
                  </a:lnTo>
                  <a:lnTo>
                    <a:pt x="822" y="1238"/>
                  </a:lnTo>
                  <a:lnTo>
                    <a:pt x="897" y="1285"/>
                  </a:lnTo>
                  <a:lnTo>
                    <a:pt x="949" y="1272"/>
                  </a:lnTo>
                  <a:lnTo>
                    <a:pt x="949" y="1267"/>
                  </a:lnTo>
                  <a:lnTo>
                    <a:pt x="951" y="1260"/>
                  </a:lnTo>
                  <a:lnTo>
                    <a:pt x="954" y="1257"/>
                  </a:lnTo>
                  <a:lnTo>
                    <a:pt x="957" y="1256"/>
                  </a:lnTo>
                  <a:lnTo>
                    <a:pt x="961" y="1257"/>
                  </a:lnTo>
                  <a:lnTo>
                    <a:pt x="966" y="1260"/>
                  </a:lnTo>
                  <a:lnTo>
                    <a:pt x="970" y="1265"/>
                  </a:lnTo>
                  <a:lnTo>
                    <a:pt x="974" y="1272"/>
                  </a:lnTo>
                  <a:lnTo>
                    <a:pt x="981" y="1282"/>
                  </a:lnTo>
                  <a:lnTo>
                    <a:pt x="981" y="1281"/>
                  </a:lnTo>
                  <a:lnTo>
                    <a:pt x="984" y="1264"/>
                  </a:lnTo>
                  <a:lnTo>
                    <a:pt x="986" y="1251"/>
                  </a:lnTo>
                  <a:lnTo>
                    <a:pt x="985" y="1239"/>
                  </a:lnTo>
                  <a:lnTo>
                    <a:pt x="982" y="1230"/>
                  </a:lnTo>
                  <a:lnTo>
                    <a:pt x="974" y="1221"/>
                  </a:lnTo>
                  <a:lnTo>
                    <a:pt x="967" y="1216"/>
                  </a:lnTo>
                  <a:lnTo>
                    <a:pt x="955" y="1213"/>
                  </a:lnTo>
                  <a:lnTo>
                    <a:pt x="942" y="1212"/>
                  </a:lnTo>
                  <a:lnTo>
                    <a:pt x="918" y="1157"/>
                  </a:lnTo>
                  <a:lnTo>
                    <a:pt x="956" y="1124"/>
                  </a:lnTo>
                  <a:lnTo>
                    <a:pt x="982" y="1124"/>
                  </a:lnTo>
                  <a:lnTo>
                    <a:pt x="984" y="1123"/>
                  </a:lnTo>
                  <a:lnTo>
                    <a:pt x="987" y="1123"/>
                  </a:lnTo>
                  <a:lnTo>
                    <a:pt x="992" y="1121"/>
                  </a:lnTo>
                  <a:lnTo>
                    <a:pt x="993" y="1119"/>
                  </a:lnTo>
                  <a:lnTo>
                    <a:pt x="996" y="1118"/>
                  </a:lnTo>
                  <a:lnTo>
                    <a:pt x="999" y="1114"/>
                  </a:lnTo>
                  <a:lnTo>
                    <a:pt x="1000" y="1108"/>
                  </a:lnTo>
                  <a:lnTo>
                    <a:pt x="1000" y="1104"/>
                  </a:lnTo>
                  <a:lnTo>
                    <a:pt x="1000" y="1102"/>
                  </a:lnTo>
                  <a:lnTo>
                    <a:pt x="1000" y="1101"/>
                  </a:lnTo>
                  <a:lnTo>
                    <a:pt x="1001" y="1101"/>
                  </a:lnTo>
                  <a:lnTo>
                    <a:pt x="1000" y="1093"/>
                  </a:lnTo>
                  <a:lnTo>
                    <a:pt x="999" y="1091"/>
                  </a:lnTo>
                  <a:lnTo>
                    <a:pt x="999" y="1090"/>
                  </a:lnTo>
                  <a:lnTo>
                    <a:pt x="999" y="1088"/>
                  </a:lnTo>
                  <a:lnTo>
                    <a:pt x="999" y="1084"/>
                  </a:lnTo>
                  <a:lnTo>
                    <a:pt x="957" y="1065"/>
                  </a:lnTo>
                  <a:lnTo>
                    <a:pt x="957" y="1033"/>
                  </a:lnTo>
                  <a:lnTo>
                    <a:pt x="959" y="1030"/>
                  </a:lnTo>
                  <a:lnTo>
                    <a:pt x="961" y="1027"/>
                  </a:lnTo>
                  <a:lnTo>
                    <a:pt x="966" y="1025"/>
                  </a:lnTo>
                  <a:lnTo>
                    <a:pt x="969" y="1026"/>
                  </a:lnTo>
                  <a:lnTo>
                    <a:pt x="968" y="1027"/>
                  </a:lnTo>
                  <a:lnTo>
                    <a:pt x="967" y="1031"/>
                  </a:lnTo>
                  <a:lnTo>
                    <a:pt x="965" y="1032"/>
                  </a:lnTo>
                  <a:lnTo>
                    <a:pt x="965" y="1034"/>
                  </a:lnTo>
                  <a:lnTo>
                    <a:pt x="966" y="1035"/>
                  </a:lnTo>
                  <a:lnTo>
                    <a:pt x="969" y="1036"/>
                  </a:lnTo>
                  <a:lnTo>
                    <a:pt x="1102" y="966"/>
                  </a:lnTo>
                  <a:lnTo>
                    <a:pt x="1053" y="883"/>
                  </a:lnTo>
                  <a:lnTo>
                    <a:pt x="1061" y="821"/>
                  </a:lnTo>
                  <a:lnTo>
                    <a:pt x="1130" y="801"/>
                  </a:lnTo>
                  <a:lnTo>
                    <a:pt x="1179" y="799"/>
                  </a:lnTo>
                  <a:lnTo>
                    <a:pt x="1195" y="724"/>
                  </a:lnTo>
                  <a:lnTo>
                    <a:pt x="1162" y="700"/>
                  </a:lnTo>
                  <a:lnTo>
                    <a:pt x="1174" y="660"/>
                  </a:lnTo>
                  <a:lnTo>
                    <a:pt x="1275" y="565"/>
                  </a:lnTo>
                  <a:lnTo>
                    <a:pt x="1268" y="523"/>
                  </a:lnTo>
                  <a:lnTo>
                    <a:pt x="1296" y="432"/>
                  </a:lnTo>
                  <a:lnTo>
                    <a:pt x="1277" y="374"/>
                  </a:lnTo>
                  <a:lnTo>
                    <a:pt x="1313" y="366"/>
                  </a:lnTo>
                  <a:lnTo>
                    <a:pt x="1306" y="357"/>
                  </a:lnTo>
                  <a:lnTo>
                    <a:pt x="1302" y="349"/>
                  </a:lnTo>
                  <a:lnTo>
                    <a:pt x="1298" y="342"/>
                  </a:lnTo>
                  <a:lnTo>
                    <a:pt x="1300" y="337"/>
                  </a:lnTo>
                  <a:lnTo>
                    <a:pt x="1301" y="332"/>
                  </a:lnTo>
                  <a:lnTo>
                    <a:pt x="1306" y="328"/>
                  </a:lnTo>
                  <a:lnTo>
                    <a:pt x="1313" y="325"/>
                  </a:lnTo>
                  <a:lnTo>
                    <a:pt x="1323" y="323"/>
                  </a:lnTo>
                  <a:lnTo>
                    <a:pt x="1398" y="302"/>
                  </a:lnTo>
                  <a:lnTo>
                    <a:pt x="1394" y="183"/>
                  </a:lnTo>
                  <a:lnTo>
                    <a:pt x="1298" y="179"/>
                  </a:lnTo>
                  <a:lnTo>
                    <a:pt x="1291" y="124"/>
                  </a:lnTo>
                  <a:lnTo>
                    <a:pt x="1282" y="115"/>
                  </a:lnTo>
                  <a:lnTo>
                    <a:pt x="1277" y="108"/>
                  </a:lnTo>
                  <a:lnTo>
                    <a:pt x="1274" y="101"/>
                  </a:lnTo>
                  <a:lnTo>
                    <a:pt x="1275" y="95"/>
                  </a:lnTo>
                  <a:lnTo>
                    <a:pt x="1276" y="89"/>
                  </a:lnTo>
                  <a:lnTo>
                    <a:pt x="1281" y="85"/>
                  </a:lnTo>
                  <a:lnTo>
                    <a:pt x="1289" y="81"/>
                  </a:lnTo>
                  <a:lnTo>
                    <a:pt x="1298" y="79"/>
                  </a:lnTo>
                  <a:lnTo>
                    <a:pt x="1238" y="6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9E907699-664E-440F-A00D-F0292A99E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75"/>
              <a:ext cx="98" cy="98"/>
            </a:xfrm>
            <a:custGeom>
              <a:avLst/>
              <a:gdLst/>
              <a:ahLst/>
              <a:cxnLst>
                <a:cxn ang="0">
                  <a:pos x="1565" y="564"/>
                </a:cxn>
                <a:cxn ang="0">
                  <a:pos x="1313" y="381"/>
                </a:cxn>
                <a:cxn ang="0">
                  <a:pos x="1097" y="326"/>
                </a:cxn>
                <a:cxn ang="0">
                  <a:pos x="1111" y="306"/>
                </a:cxn>
                <a:cxn ang="0">
                  <a:pos x="1095" y="286"/>
                </a:cxn>
                <a:cxn ang="0">
                  <a:pos x="1052" y="291"/>
                </a:cxn>
                <a:cxn ang="0">
                  <a:pos x="1024" y="279"/>
                </a:cxn>
                <a:cxn ang="0">
                  <a:pos x="1008" y="267"/>
                </a:cxn>
                <a:cxn ang="0">
                  <a:pos x="978" y="96"/>
                </a:cxn>
                <a:cxn ang="0">
                  <a:pos x="743" y="25"/>
                </a:cxn>
                <a:cxn ang="0">
                  <a:pos x="728" y="46"/>
                </a:cxn>
                <a:cxn ang="0">
                  <a:pos x="717" y="40"/>
                </a:cxn>
                <a:cxn ang="0">
                  <a:pos x="584" y="156"/>
                </a:cxn>
                <a:cxn ang="0">
                  <a:pos x="562" y="148"/>
                </a:cxn>
                <a:cxn ang="0">
                  <a:pos x="395" y="172"/>
                </a:cxn>
                <a:cxn ang="0">
                  <a:pos x="380" y="189"/>
                </a:cxn>
                <a:cxn ang="0">
                  <a:pos x="359" y="221"/>
                </a:cxn>
                <a:cxn ang="0">
                  <a:pos x="256" y="507"/>
                </a:cxn>
                <a:cxn ang="0">
                  <a:pos x="212" y="648"/>
                </a:cxn>
                <a:cxn ang="0">
                  <a:pos x="51" y="883"/>
                </a:cxn>
                <a:cxn ang="0">
                  <a:pos x="49" y="878"/>
                </a:cxn>
                <a:cxn ang="0">
                  <a:pos x="43" y="874"/>
                </a:cxn>
                <a:cxn ang="0">
                  <a:pos x="81" y="931"/>
                </a:cxn>
                <a:cxn ang="0">
                  <a:pos x="82" y="940"/>
                </a:cxn>
                <a:cxn ang="0">
                  <a:pos x="82" y="951"/>
                </a:cxn>
                <a:cxn ang="0">
                  <a:pos x="75" y="966"/>
                </a:cxn>
                <a:cxn ang="0">
                  <a:pos x="64" y="971"/>
                </a:cxn>
                <a:cxn ang="0">
                  <a:pos x="37" y="1060"/>
                </a:cxn>
                <a:cxn ang="0">
                  <a:pos x="67" y="1086"/>
                </a:cxn>
                <a:cxn ang="0">
                  <a:pos x="63" y="1129"/>
                </a:cxn>
                <a:cxn ang="0">
                  <a:pos x="78" y="1191"/>
                </a:cxn>
                <a:cxn ang="0">
                  <a:pos x="89" y="1203"/>
                </a:cxn>
                <a:cxn ang="0">
                  <a:pos x="190" y="1213"/>
                </a:cxn>
                <a:cxn ang="0">
                  <a:pos x="206" y="1217"/>
                </a:cxn>
                <a:cxn ang="0">
                  <a:pos x="244" y="1208"/>
                </a:cxn>
                <a:cxn ang="0">
                  <a:pos x="271" y="1317"/>
                </a:cxn>
                <a:cxn ang="0">
                  <a:pos x="489" y="1326"/>
                </a:cxn>
                <a:cxn ang="0">
                  <a:pos x="665" y="1438"/>
                </a:cxn>
                <a:cxn ang="0">
                  <a:pos x="938" y="1458"/>
                </a:cxn>
                <a:cxn ang="0">
                  <a:pos x="1024" y="1354"/>
                </a:cxn>
                <a:cxn ang="0">
                  <a:pos x="1197" y="1278"/>
                </a:cxn>
                <a:cxn ang="0">
                  <a:pos x="1177" y="1270"/>
                </a:cxn>
                <a:cxn ang="0">
                  <a:pos x="1168" y="1243"/>
                </a:cxn>
                <a:cxn ang="0">
                  <a:pos x="1332" y="1117"/>
                </a:cxn>
                <a:cxn ang="0">
                  <a:pos x="1389" y="945"/>
                </a:cxn>
                <a:cxn ang="0">
                  <a:pos x="1410" y="936"/>
                </a:cxn>
                <a:cxn ang="0">
                  <a:pos x="1431" y="949"/>
                </a:cxn>
                <a:cxn ang="0">
                  <a:pos x="1457" y="893"/>
                </a:cxn>
                <a:cxn ang="0">
                  <a:pos x="1466" y="890"/>
                </a:cxn>
                <a:cxn ang="0">
                  <a:pos x="1481" y="877"/>
                </a:cxn>
                <a:cxn ang="0">
                  <a:pos x="1479" y="848"/>
                </a:cxn>
                <a:cxn ang="0">
                  <a:pos x="1474" y="737"/>
                </a:cxn>
                <a:cxn ang="0">
                  <a:pos x="1435" y="720"/>
                </a:cxn>
                <a:cxn ang="0">
                  <a:pos x="1432" y="697"/>
                </a:cxn>
                <a:cxn ang="0">
                  <a:pos x="1470" y="678"/>
                </a:cxn>
                <a:cxn ang="0">
                  <a:pos x="1489" y="663"/>
                </a:cxn>
                <a:cxn ang="0">
                  <a:pos x="1489" y="640"/>
                </a:cxn>
              </a:cxnLst>
              <a:rect l="0" t="0" r="r" b="b"/>
              <a:pathLst>
                <a:path w="1565" h="1458">
                  <a:moveTo>
                    <a:pt x="1456" y="633"/>
                  </a:moveTo>
                  <a:lnTo>
                    <a:pt x="1485" y="627"/>
                  </a:lnTo>
                  <a:lnTo>
                    <a:pt x="1498" y="579"/>
                  </a:lnTo>
                  <a:lnTo>
                    <a:pt x="1565" y="564"/>
                  </a:lnTo>
                  <a:lnTo>
                    <a:pt x="1483" y="523"/>
                  </a:lnTo>
                  <a:lnTo>
                    <a:pt x="1441" y="479"/>
                  </a:lnTo>
                  <a:lnTo>
                    <a:pt x="1388" y="496"/>
                  </a:lnTo>
                  <a:lnTo>
                    <a:pt x="1313" y="381"/>
                  </a:lnTo>
                  <a:lnTo>
                    <a:pt x="1279" y="364"/>
                  </a:lnTo>
                  <a:lnTo>
                    <a:pt x="1257" y="409"/>
                  </a:lnTo>
                  <a:lnTo>
                    <a:pt x="1146" y="378"/>
                  </a:lnTo>
                  <a:lnTo>
                    <a:pt x="1097" y="326"/>
                  </a:lnTo>
                  <a:lnTo>
                    <a:pt x="1103" y="320"/>
                  </a:lnTo>
                  <a:lnTo>
                    <a:pt x="1108" y="316"/>
                  </a:lnTo>
                  <a:lnTo>
                    <a:pt x="1110" y="310"/>
                  </a:lnTo>
                  <a:lnTo>
                    <a:pt x="1111" y="306"/>
                  </a:lnTo>
                  <a:lnTo>
                    <a:pt x="1110" y="300"/>
                  </a:lnTo>
                  <a:lnTo>
                    <a:pt x="1107" y="296"/>
                  </a:lnTo>
                  <a:lnTo>
                    <a:pt x="1101" y="290"/>
                  </a:lnTo>
                  <a:lnTo>
                    <a:pt x="1095" y="286"/>
                  </a:lnTo>
                  <a:lnTo>
                    <a:pt x="1087" y="297"/>
                  </a:lnTo>
                  <a:lnTo>
                    <a:pt x="1075" y="295"/>
                  </a:lnTo>
                  <a:lnTo>
                    <a:pt x="1061" y="293"/>
                  </a:lnTo>
                  <a:lnTo>
                    <a:pt x="1052" y="291"/>
                  </a:lnTo>
                  <a:lnTo>
                    <a:pt x="1048" y="290"/>
                  </a:lnTo>
                  <a:lnTo>
                    <a:pt x="1045" y="290"/>
                  </a:lnTo>
                  <a:lnTo>
                    <a:pt x="1028" y="288"/>
                  </a:lnTo>
                  <a:lnTo>
                    <a:pt x="1024" y="279"/>
                  </a:lnTo>
                  <a:lnTo>
                    <a:pt x="1021" y="274"/>
                  </a:lnTo>
                  <a:lnTo>
                    <a:pt x="1015" y="267"/>
                  </a:lnTo>
                  <a:lnTo>
                    <a:pt x="1011" y="266"/>
                  </a:lnTo>
                  <a:lnTo>
                    <a:pt x="1008" y="267"/>
                  </a:lnTo>
                  <a:lnTo>
                    <a:pt x="999" y="274"/>
                  </a:lnTo>
                  <a:lnTo>
                    <a:pt x="982" y="218"/>
                  </a:lnTo>
                  <a:lnTo>
                    <a:pt x="966" y="119"/>
                  </a:lnTo>
                  <a:lnTo>
                    <a:pt x="978" y="96"/>
                  </a:lnTo>
                  <a:lnTo>
                    <a:pt x="951" y="43"/>
                  </a:lnTo>
                  <a:lnTo>
                    <a:pt x="884" y="5"/>
                  </a:lnTo>
                  <a:lnTo>
                    <a:pt x="847" y="0"/>
                  </a:lnTo>
                  <a:lnTo>
                    <a:pt x="743" y="25"/>
                  </a:lnTo>
                  <a:lnTo>
                    <a:pt x="736" y="34"/>
                  </a:lnTo>
                  <a:lnTo>
                    <a:pt x="732" y="45"/>
                  </a:lnTo>
                  <a:lnTo>
                    <a:pt x="730" y="46"/>
                  </a:lnTo>
                  <a:lnTo>
                    <a:pt x="728" y="46"/>
                  </a:lnTo>
                  <a:lnTo>
                    <a:pt x="727" y="46"/>
                  </a:lnTo>
                  <a:lnTo>
                    <a:pt x="723" y="43"/>
                  </a:lnTo>
                  <a:lnTo>
                    <a:pt x="720" y="41"/>
                  </a:lnTo>
                  <a:lnTo>
                    <a:pt x="717" y="40"/>
                  </a:lnTo>
                  <a:lnTo>
                    <a:pt x="608" y="141"/>
                  </a:lnTo>
                  <a:lnTo>
                    <a:pt x="599" y="148"/>
                  </a:lnTo>
                  <a:lnTo>
                    <a:pt x="593" y="154"/>
                  </a:lnTo>
                  <a:lnTo>
                    <a:pt x="584" y="156"/>
                  </a:lnTo>
                  <a:lnTo>
                    <a:pt x="578" y="157"/>
                  </a:lnTo>
                  <a:lnTo>
                    <a:pt x="569" y="153"/>
                  </a:lnTo>
                  <a:lnTo>
                    <a:pt x="565" y="150"/>
                  </a:lnTo>
                  <a:lnTo>
                    <a:pt x="562" y="148"/>
                  </a:lnTo>
                  <a:lnTo>
                    <a:pt x="553" y="139"/>
                  </a:lnTo>
                  <a:lnTo>
                    <a:pt x="547" y="129"/>
                  </a:lnTo>
                  <a:lnTo>
                    <a:pt x="405" y="170"/>
                  </a:lnTo>
                  <a:lnTo>
                    <a:pt x="395" y="172"/>
                  </a:lnTo>
                  <a:lnTo>
                    <a:pt x="388" y="175"/>
                  </a:lnTo>
                  <a:lnTo>
                    <a:pt x="383" y="179"/>
                  </a:lnTo>
                  <a:lnTo>
                    <a:pt x="382" y="184"/>
                  </a:lnTo>
                  <a:lnTo>
                    <a:pt x="380" y="189"/>
                  </a:lnTo>
                  <a:lnTo>
                    <a:pt x="384" y="196"/>
                  </a:lnTo>
                  <a:lnTo>
                    <a:pt x="388" y="204"/>
                  </a:lnTo>
                  <a:lnTo>
                    <a:pt x="395" y="213"/>
                  </a:lnTo>
                  <a:lnTo>
                    <a:pt x="359" y="221"/>
                  </a:lnTo>
                  <a:lnTo>
                    <a:pt x="378" y="279"/>
                  </a:lnTo>
                  <a:lnTo>
                    <a:pt x="350" y="370"/>
                  </a:lnTo>
                  <a:lnTo>
                    <a:pt x="357" y="412"/>
                  </a:lnTo>
                  <a:lnTo>
                    <a:pt x="256" y="507"/>
                  </a:lnTo>
                  <a:lnTo>
                    <a:pt x="244" y="547"/>
                  </a:lnTo>
                  <a:lnTo>
                    <a:pt x="277" y="571"/>
                  </a:lnTo>
                  <a:lnTo>
                    <a:pt x="261" y="646"/>
                  </a:lnTo>
                  <a:lnTo>
                    <a:pt x="212" y="648"/>
                  </a:lnTo>
                  <a:lnTo>
                    <a:pt x="143" y="668"/>
                  </a:lnTo>
                  <a:lnTo>
                    <a:pt x="135" y="730"/>
                  </a:lnTo>
                  <a:lnTo>
                    <a:pt x="184" y="813"/>
                  </a:lnTo>
                  <a:lnTo>
                    <a:pt x="51" y="883"/>
                  </a:lnTo>
                  <a:lnTo>
                    <a:pt x="48" y="882"/>
                  </a:lnTo>
                  <a:lnTo>
                    <a:pt x="47" y="881"/>
                  </a:lnTo>
                  <a:lnTo>
                    <a:pt x="47" y="879"/>
                  </a:lnTo>
                  <a:lnTo>
                    <a:pt x="49" y="878"/>
                  </a:lnTo>
                  <a:lnTo>
                    <a:pt x="50" y="874"/>
                  </a:lnTo>
                  <a:lnTo>
                    <a:pt x="51" y="873"/>
                  </a:lnTo>
                  <a:lnTo>
                    <a:pt x="48" y="872"/>
                  </a:lnTo>
                  <a:lnTo>
                    <a:pt x="43" y="874"/>
                  </a:lnTo>
                  <a:lnTo>
                    <a:pt x="41" y="877"/>
                  </a:lnTo>
                  <a:lnTo>
                    <a:pt x="39" y="880"/>
                  </a:lnTo>
                  <a:lnTo>
                    <a:pt x="39" y="912"/>
                  </a:lnTo>
                  <a:lnTo>
                    <a:pt x="81" y="931"/>
                  </a:lnTo>
                  <a:lnTo>
                    <a:pt x="81" y="935"/>
                  </a:lnTo>
                  <a:lnTo>
                    <a:pt x="81" y="937"/>
                  </a:lnTo>
                  <a:lnTo>
                    <a:pt x="81" y="938"/>
                  </a:lnTo>
                  <a:lnTo>
                    <a:pt x="82" y="940"/>
                  </a:lnTo>
                  <a:lnTo>
                    <a:pt x="83" y="948"/>
                  </a:lnTo>
                  <a:lnTo>
                    <a:pt x="82" y="948"/>
                  </a:lnTo>
                  <a:lnTo>
                    <a:pt x="82" y="949"/>
                  </a:lnTo>
                  <a:lnTo>
                    <a:pt x="82" y="951"/>
                  </a:lnTo>
                  <a:lnTo>
                    <a:pt x="82" y="955"/>
                  </a:lnTo>
                  <a:lnTo>
                    <a:pt x="81" y="961"/>
                  </a:lnTo>
                  <a:lnTo>
                    <a:pt x="78" y="965"/>
                  </a:lnTo>
                  <a:lnTo>
                    <a:pt x="75" y="966"/>
                  </a:lnTo>
                  <a:lnTo>
                    <a:pt x="74" y="968"/>
                  </a:lnTo>
                  <a:lnTo>
                    <a:pt x="69" y="970"/>
                  </a:lnTo>
                  <a:lnTo>
                    <a:pt x="66" y="970"/>
                  </a:lnTo>
                  <a:lnTo>
                    <a:pt x="64" y="971"/>
                  </a:lnTo>
                  <a:lnTo>
                    <a:pt x="38" y="971"/>
                  </a:lnTo>
                  <a:lnTo>
                    <a:pt x="0" y="1004"/>
                  </a:lnTo>
                  <a:lnTo>
                    <a:pt x="24" y="1059"/>
                  </a:lnTo>
                  <a:lnTo>
                    <a:pt x="37" y="1060"/>
                  </a:lnTo>
                  <a:lnTo>
                    <a:pt x="49" y="1063"/>
                  </a:lnTo>
                  <a:lnTo>
                    <a:pt x="56" y="1068"/>
                  </a:lnTo>
                  <a:lnTo>
                    <a:pt x="64" y="1077"/>
                  </a:lnTo>
                  <a:lnTo>
                    <a:pt x="67" y="1086"/>
                  </a:lnTo>
                  <a:lnTo>
                    <a:pt x="68" y="1098"/>
                  </a:lnTo>
                  <a:lnTo>
                    <a:pt x="66" y="1111"/>
                  </a:lnTo>
                  <a:lnTo>
                    <a:pt x="63" y="1128"/>
                  </a:lnTo>
                  <a:lnTo>
                    <a:pt x="63" y="1129"/>
                  </a:lnTo>
                  <a:lnTo>
                    <a:pt x="86" y="1174"/>
                  </a:lnTo>
                  <a:lnTo>
                    <a:pt x="81" y="1180"/>
                  </a:lnTo>
                  <a:lnTo>
                    <a:pt x="79" y="1186"/>
                  </a:lnTo>
                  <a:lnTo>
                    <a:pt x="78" y="1191"/>
                  </a:lnTo>
                  <a:lnTo>
                    <a:pt x="79" y="1196"/>
                  </a:lnTo>
                  <a:lnTo>
                    <a:pt x="80" y="1199"/>
                  </a:lnTo>
                  <a:lnTo>
                    <a:pt x="84" y="1202"/>
                  </a:lnTo>
                  <a:lnTo>
                    <a:pt x="89" y="1203"/>
                  </a:lnTo>
                  <a:lnTo>
                    <a:pt x="97" y="1204"/>
                  </a:lnTo>
                  <a:lnTo>
                    <a:pt x="168" y="1199"/>
                  </a:lnTo>
                  <a:lnTo>
                    <a:pt x="179" y="1206"/>
                  </a:lnTo>
                  <a:lnTo>
                    <a:pt x="190" y="1213"/>
                  </a:lnTo>
                  <a:lnTo>
                    <a:pt x="200" y="1216"/>
                  </a:lnTo>
                  <a:lnTo>
                    <a:pt x="202" y="1216"/>
                  </a:lnTo>
                  <a:lnTo>
                    <a:pt x="203" y="1216"/>
                  </a:lnTo>
                  <a:lnTo>
                    <a:pt x="206" y="1217"/>
                  </a:lnTo>
                  <a:lnTo>
                    <a:pt x="212" y="1218"/>
                  </a:lnTo>
                  <a:lnTo>
                    <a:pt x="223" y="1217"/>
                  </a:lnTo>
                  <a:lnTo>
                    <a:pt x="233" y="1214"/>
                  </a:lnTo>
                  <a:lnTo>
                    <a:pt x="244" y="1208"/>
                  </a:lnTo>
                  <a:lnTo>
                    <a:pt x="255" y="1201"/>
                  </a:lnTo>
                  <a:lnTo>
                    <a:pt x="298" y="1210"/>
                  </a:lnTo>
                  <a:lnTo>
                    <a:pt x="249" y="1240"/>
                  </a:lnTo>
                  <a:lnTo>
                    <a:pt x="271" y="1317"/>
                  </a:lnTo>
                  <a:lnTo>
                    <a:pt x="348" y="1338"/>
                  </a:lnTo>
                  <a:lnTo>
                    <a:pt x="388" y="1310"/>
                  </a:lnTo>
                  <a:lnTo>
                    <a:pt x="435" y="1323"/>
                  </a:lnTo>
                  <a:lnTo>
                    <a:pt x="489" y="1326"/>
                  </a:lnTo>
                  <a:lnTo>
                    <a:pt x="504" y="1365"/>
                  </a:lnTo>
                  <a:lnTo>
                    <a:pt x="559" y="1397"/>
                  </a:lnTo>
                  <a:lnTo>
                    <a:pt x="619" y="1397"/>
                  </a:lnTo>
                  <a:lnTo>
                    <a:pt x="665" y="1438"/>
                  </a:lnTo>
                  <a:lnTo>
                    <a:pt x="715" y="1384"/>
                  </a:lnTo>
                  <a:lnTo>
                    <a:pt x="864" y="1425"/>
                  </a:lnTo>
                  <a:lnTo>
                    <a:pt x="882" y="1448"/>
                  </a:lnTo>
                  <a:lnTo>
                    <a:pt x="938" y="1458"/>
                  </a:lnTo>
                  <a:lnTo>
                    <a:pt x="913" y="1381"/>
                  </a:lnTo>
                  <a:lnTo>
                    <a:pt x="936" y="1348"/>
                  </a:lnTo>
                  <a:lnTo>
                    <a:pt x="991" y="1390"/>
                  </a:lnTo>
                  <a:lnTo>
                    <a:pt x="1024" y="1354"/>
                  </a:lnTo>
                  <a:lnTo>
                    <a:pt x="1071" y="1349"/>
                  </a:lnTo>
                  <a:lnTo>
                    <a:pt x="1141" y="1317"/>
                  </a:lnTo>
                  <a:lnTo>
                    <a:pt x="1204" y="1275"/>
                  </a:lnTo>
                  <a:lnTo>
                    <a:pt x="1197" y="1278"/>
                  </a:lnTo>
                  <a:lnTo>
                    <a:pt x="1191" y="1279"/>
                  </a:lnTo>
                  <a:lnTo>
                    <a:pt x="1186" y="1278"/>
                  </a:lnTo>
                  <a:lnTo>
                    <a:pt x="1181" y="1275"/>
                  </a:lnTo>
                  <a:lnTo>
                    <a:pt x="1177" y="1270"/>
                  </a:lnTo>
                  <a:lnTo>
                    <a:pt x="1173" y="1263"/>
                  </a:lnTo>
                  <a:lnTo>
                    <a:pt x="1170" y="1254"/>
                  </a:lnTo>
                  <a:lnTo>
                    <a:pt x="1168" y="1244"/>
                  </a:lnTo>
                  <a:lnTo>
                    <a:pt x="1168" y="1243"/>
                  </a:lnTo>
                  <a:lnTo>
                    <a:pt x="1213" y="1193"/>
                  </a:lnTo>
                  <a:lnTo>
                    <a:pt x="1312" y="1159"/>
                  </a:lnTo>
                  <a:lnTo>
                    <a:pt x="1298" y="1134"/>
                  </a:lnTo>
                  <a:lnTo>
                    <a:pt x="1332" y="1117"/>
                  </a:lnTo>
                  <a:lnTo>
                    <a:pt x="1397" y="1047"/>
                  </a:lnTo>
                  <a:lnTo>
                    <a:pt x="1380" y="1015"/>
                  </a:lnTo>
                  <a:lnTo>
                    <a:pt x="1386" y="950"/>
                  </a:lnTo>
                  <a:lnTo>
                    <a:pt x="1389" y="945"/>
                  </a:lnTo>
                  <a:lnTo>
                    <a:pt x="1394" y="942"/>
                  </a:lnTo>
                  <a:lnTo>
                    <a:pt x="1402" y="938"/>
                  </a:lnTo>
                  <a:lnTo>
                    <a:pt x="1405" y="936"/>
                  </a:lnTo>
                  <a:lnTo>
                    <a:pt x="1410" y="936"/>
                  </a:lnTo>
                  <a:lnTo>
                    <a:pt x="1417" y="937"/>
                  </a:lnTo>
                  <a:lnTo>
                    <a:pt x="1422" y="940"/>
                  </a:lnTo>
                  <a:lnTo>
                    <a:pt x="1429" y="946"/>
                  </a:lnTo>
                  <a:lnTo>
                    <a:pt x="1431" y="949"/>
                  </a:lnTo>
                  <a:lnTo>
                    <a:pt x="1434" y="954"/>
                  </a:lnTo>
                  <a:lnTo>
                    <a:pt x="1441" y="966"/>
                  </a:lnTo>
                  <a:lnTo>
                    <a:pt x="1454" y="895"/>
                  </a:lnTo>
                  <a:lnTo>
                    <a:pt x="1457" y="893"/>
                  </a:lnTo>
                  <a:lnTo>
                    <a:pt x="1457" y="892"/>
                  </a:lnTo>
                  <a:lnTo>
                    <a:pt x="1458" y="892"/>
                  </a:lnTo>
                  <a:lnTo>
                    <a:pt x="1460" y="892"/>
                  </a:lnTo>
                  <a:lnTo>
                    <a:pt x="1466" y="890"/>
                  </a:lnTo>
                  <a:lnTo>
                    <a:pt x="1476" y="884"/>
                  </a:lnTo>
                  <a:lnTo>
                    <a:pt x="1478" y="880"/>
                  </a:lnTo>
                  <a:lnTo>
                    <a:pt x="1479" y="878"/>
                  </a:lnTo>
                  <a:lnTo>
                    <a:pt x="1481" y="877"/>
                  </a:lnTo>
                  <a:lnTo>
                    <a:pt x="1484" y="869"/>
                  </a:lnTo>
                  <a:lnTo>
                    <a:pt x="1483" y="859"/>
                  </a:lnTo>
                  <a:lnTo>
                    <a:pt x="1481" y="853"/>
                  </a:lnTo>
                  <a:lnTo>
                    <a:pt x="1479" y="848"/>
                  </a:lnTo>
                  <a:lnTo>
                    <a:pt x="1475" y="841"/>
                  </a:lnTo>
                  <a:lnTo>
                    <a:pt x="1472" y="835"/>
                  </a:lnTo>
                  <a:lnTo>
                    <a:pt x="1461" y="821"/>
                  </a:lnTo>
                  <a:lnTo>
                    <a:pt x="1474" y="737"/>
                  </a:lnTo>
                  <a:lnTo>
                    <a:pt x="1464" y="734"/>
                  </a:lnTo>
                  <a:lnTo>
                    <a:pt x="1457" y="732"/>
                  </a:lnTo>
                  <a:lnTo>
                    <a:pt x="1445" y="727"/>
                  </a:lnTo>
                  <a:lnTo>
                    <a:pt x="1435" y="720"/>
                  </a:lnTo>
                  <a:lnTo>
                    <a:pt x="1431" y="714"/>
                  </a:lnTo>
                  <a:lnTo>
                    <a:pt x="1429" y="709"/>
                  </a:lnTo>
                  <a:lnTo>
                    <a:pt x="1429" y="705"/>
                  </a:lnTo>
                  <a:lnTo>
                    <a:pt x="1432" y="697"/>
                  </a:lnTo>
                  <a:lnTo>
                    <a:pt x="1438" y="687"/>
                  </a:lnTo>
                  <a:lnTo>
                    <a:pt x="1450" y="677"/>
                  </a:lnTo>
                  <a:lnTo>
                    <a:pt x="1461" y="678"/>
                  </a:lnTo>
                  <a:lnTo>
                    <a:pt x="1470" y="678"/>
                  </a:lnTo>
                  <a:lnTo>
                    <a:pt x="1478" y="676"/>
                  </a:lnTo>
                  <a:lnTo>
                    <a:pt x="1484" y="673"/>
                  </a:lnTo>
                  <a:lnTo>
                    <a:pt x="1488" y="667"/>
                  </a:lnTo>
                  <a:lnTo>
                    <a:pt x="1489" y="663"/>
                  </a:lnTo>
                  <a:lnTo>
                    <a:pt x="1491" y="660"/>
                  </a:lnTo>
                  <a:lnTo>
                    <a:pt x="1491" y="651"/>
                  </a:lnTo>
                  <a:lnTo>
                    <a:pt x="1490" y="641"/>
                  </a:lnTo>
                  <a:lnTo>
                    <a:pt x="1489" y="640"/>
                  </a:lnTo>
                  <a:lnTo>
                    <a:pt x="1456" y="633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F73F9ECF-8CF8-4072-867D-A09416ACE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" y="342"/>
              <a:ext cx="117" cy="91"/>
            </a:xfrm>
            <a:custGeom>
              <a:avLst/>
              <a:gdLst/>
              <a:ahLst/>
              <a:cxnLst>
                <a:cxn ang="0">
                  <a:pos x="897" y="151"/>
                </a:cxn>
                <a:cxn ang="0">
                  <a:pos x="757" y="140"/>
                </a:cxn>
                <a:cxn ang="0">
                  <a:pos x="730" y="119"/>
                </a:cxn>
                <a:cxn ang="0">
                  <a:pos x="628" y="104"/>
                </a:cxn>
                <a:cxn ang="0">
                  <a:pos x="612" y="106"/>
                </a:cxn>
                <a:cxn ang="0">
                  <a:pos x="596" y="101"/>
                </a:cxn>
                <a:cxn ang="0">
                  <a:pos x="505" y="46"/>
                </a:cxn>
                <a:cxn ang="0">
                  <a:pos x="492" y="52"/>
                </a:cxn>
                <a:cxn ang="0">
                  <a:pos x="501" y="78"/>
                </a:cxn>
                <a:cxn ang="0">
                  <a:pos x="482" y="89"/>
                </a:cxn>
                <a:cxn ang="0">
                  <a:pos x="302" y="47"/>
                </a:cxn>
                <a:cxn ang="0">
                  <a:pos x="292" y="62"/>
                </a:cxn>
                <a:cxn ang="0">
                  <a:pos x="235" y="235"/>
                </a:cxn>
                <a:cxn ang="0">
                  <a:pos x="235" y="383"/>
                </a:cxn>
                <a:cxn ang="0">
                  <a:pos x="227" y="423"/>
                </a:cxn>
                <a:cxn ang="0">
                  <a:pos x="246" y="483"/>
                </a:cxn>
                <a:cxn ang="0">
                  <a:pos x="216" y="717"/>
                </a:cxn>
                <a:cxn ang="0">
                  <a:pos x="101" y="885"/>
                </a:cxn>
                <a:cxn ang="0">
                  <a:pos x="169" y="896"/>
                </a:cxn>
                <a:cxn ang="0">
                  <a:pos x="191" y="923"/>
                </a:cxn>
                <a:cxn ang="0">
                  <a:pos x="102" y="1137"/>
                </a:cxn>
                <a:cxn ang="0">
                  <a:pos x="386" y="1275"/>
                </a:cxn>
                <a:cxn ang="0">
                  <a:pos x="434" y="1313"/>
                </a:cxn>
                <a:cxn ang="0">
                  <a:pos x="509" y="1353"/>
                </a:cxn>
                <a:cxn ang="0">
                  <a:pos x="546" y="1358"/>
                </a:cxn>
                <a:cxn ang="0">
                  <a:pos x="656" y="1327"/>
                </a:cxn>
                <a:cxn ang="0">
                  <a:pos x="677" y="1326"/>
                </a:cxn>
                <a:cxn ang="0">
                  <a:pos x="917" y="1285"/>
                </a:cxn>
                <a:cxn ang="0">
                  <a:pos x="953" y="1210"/>
                </a:cxn>
                <a:cxn ang="0">
                  <a:pos x="982" y="1206"/>
                </a:cxn>
                <a:cxn ang="0">
                  <a:pos x="993" y="1232"/>
                </a:cxn>
                <a:cxn ang="0">
                  <a:pos x="1003" y="1242"/>
                </a:cxn>
                <a:cxn ang="0">
                  <a:pos x="1107" y="1192"/>
                </a:cxn>
                <a:cxn ang="0">
                  <a:pos x="1343" y="1178"/>
                </a:cxn>
                <a:cxn ang="0">
                  <a:pos x="1380" y="1239"/>
                </a:cxn>
                <a:cxn ang="0">
                  <a:pos x="1398" y="1262"/>
                </a:cxn>
                <a:cxn ang="0">
                  <a:pos x="1567" y="1091"/>
                </a:cxn>
                <a:cxn ang="0">
                  <a:pos x="1702" y="855"/>
                </a:cxn>
                <a:cxn ang="0">
                  <a:pos x="1789" y="696"/>
                </a:cxn>
                <a:cxn ang="0">
                  <a:pos x="1836" y="523"/>
                </a:cxn>
                <a:cxn ang="0">
                  <a:pos x="1819" y="515"/>
                </a:cxn>
                <a:cxn ang="0">
                  <a:pos x="1818" y="487"/>
                </a:cxn>
                <a:cxn ang="0">
                  <a:pos x="1860" y="440"/>
                </a:cxn>
                <a:cxn ang="0">
                  <a:pos x="1658" y="392"/>
                </a:cxn>
                <a:cxn ang="0">
                  <a:pos x="1447" y="333"/>
                </a:cxn>
                <a:cxn ang="0">
                  <a:pos x="1343" y="203"/>
                </a:cxn>
                <a:cxn ang="0">
                  <a:pos x="1302" y="211"/>
                </a:cxn>
                <a:cxn ang="0">
                  <a:pos x="1267" y="194"/>
                </a:cxn>
                <a:cxn ang="0">
                  <a:pos x="1178" y="191"/>
                </a:cxn>
                <a:cxn ang="0">
                  <a:pos x="1162" y="124"/>
                </a:cxn>
                <a:cxn ang="0">
                  <a:pos x="1138" y="98"/>
                </a:cxn>
                <a:cxn ang="0">
                  <a:pos x="1078" y="127"/>
                </a:cxn>
              </a:cxnLst>
              <a:rect l="0" t="0" r="r" b="b"/>
              <a:pathLst>
                <a:path w="1860" h="1359">
                  <a:moveTo>
                    <a:pt x="1078" y="127"/>
                  </a:moveTo>
                  <a:lnTo>
                    <a:pt x="1003" y="80"/>
                  </a:lnTo>
                  <a:lnTo>
                    <a:pt x="987" y="133"/>
                  </a:lnTo>
                  <a:lnTo>
                    <a:pt x="924" y="122"/>
                  </a:lnTo>
                  <a:lnTo>
                    <a:pt x="897" y="151"/>
                  </a:lnTo>
                  <a:lnTo>
                    <a:pt x="847" y="154"/>
                  </a:lnTo>
                  <a:lnTo>
                    <a:pt x="783" y="133"/>
                  </a:lnTo>
                  <a:lnTo>
                    <a:pt x="773" y="136"/>
                  </a:lnTo>
                  <a:lnTo>
                    <a:pt x="765" y="139"/>
                  </a:lnTo>
                  <a:lnTo>
                    <a:pt x="757" y="140"/>
                  </a:lnTo>
                  <a:lnTo>
                    <a:pt x="751" y="139"/>
                  </a:lnTo>
                  <a:lnTo>
                    <a:pt x="745" y="136"/>
                  </a:lnTo>
                  <a:lnTo>
                    <a:pt x="739" y="132"/>
                  </a:lnTo>
                  <a:lnTo>
                    <a:pt x="734" y="126"/>
                  </a:lnTo>
                  <a:lnTo>
                    <a:pt x="730" y="119"/>
                  </a:lnTo>
                  <a:lnTo>
                    <a:pt x="642" y="87"/>
                  </a:lnTo>
                  <a:lnTo>
                    <a:pt x="640" y="90"/>
                  </a:lnTo>
                  <a:lnTo>
                    <a:pt x="639" y="94"/>
                  </a:lnTo>
                  <a:lnTo>
                    <a:pt x="635" y="101"/>
                  </a:lnTo>
                  <a:lnTo>
                    <a:pt x="628" y="104"/>
                  </a:lnTo>
                  <a:lnTo>
                    <a:pt x="622" y="107"/>
                  </a:lnTo>
                  <a:lnTo>
                    <a:pt x="620" y="106"/>
                  </a:lnTo>
                  <a:lnTo>
                    <a:pt x="619" y="106"/>
                  </a:lnTo>
                  <a:lnTo>
                    <a:pt x="617" y="106"/>
                  </a:lnTo>
                  <a:lnTo>
                    <a:pt x="612" y="106"/>
                  </a:lnTo>
                  <a:lnTo>
                    <a:pt x="610" y="105"/>
                  </a:lnTo>
                  <a:lnTo>
                    <a:pt x="609" y="105"/>
                  </a:lnTo>
                  <a:lnTo>
                    <a:pt x="607" y="105"/>
                  </a:lnTo>
                  <a:lnTo>
                    <a:pt x="603" y="104"/>
                  </a:lnTo>
                  <a:lnTo>
                    <a:pt x="596" y="101"/>
                  </a:lnTo>
                  <a:lnTo>
                    <a:pt x="591" y="99"/>
                  </a:lnTo>
                  <a:lnTo>
                    <a:pt x="578" y="93"/>
                  </a:lnTo>
                  <a:lnTo>
                    <a:pt x="528" y="56"/>
                  </a:lnTo>
                  <a:lnTo>
                    <a:pt x="514" y="49"/>
                  </a:lnTo>
                  <a:lnTo>
                    <a:pt x="505" y="46"/>
                  </a:lnTo>
                  <a:lnTo>
                    <a:pt x="497" y="44"/>
                  </a:lnTo>
                  <a:lnTo>
                    <a:pt x="493" y="45"/>
                  </a:lnTo>
                  <a:lnTo>
                    <a:pt x="491" y="45"/>
                  </a:lnTo>
                  <a:lnTo>
                    <a:pt x="491" y="47"/>
                  </a:lnTo>
                  <a:lnTo>
                    <a:pt x="492" y="52"/>
                  </a:lnTo>
                  <a:lnTo>
                    <a:pt x="496" y="59"/>
                  </a:lnTo>
                  <a:lnTo>
                    <a:pt x="504" y="69"/>
                  </a:lnTo>
                  <a:lnTo>
                    <a:pt x="502" y="73"/>
                  </a:lnTo>
                  <a:lnTo>
                    <a:pt x="501" y="75"/>
                  </a:lnTo>
                  <a:lnTo>
                    <a:pt x="501" y="78"/>
                  </a:lnTo>
                  <a:lnTo>
                    <a:pt x="499" y="79"/>
                  </a:lnTo>
                  <a:lnTo>
                    <a:pt x="498" y="81"/>
                  </a:lnTo>
                  <a:lnTo>
                    <a:pt x="495" y="85"/>
                  </a:lnTo>
                  <a:lnTo>
                    <a:pt x="489" y="87"/>
                  </a:lnTo>
                  <a:lnTo>
                    <a:pt x="482" y="89"/>
                  </a:lnTo>
                  <a:lnTo>
                    <a:pt x="475" y="89"/>
                  </a:lnTo>
                  <a:lnTo>
                    <a:pt x="466" y="90"/>
                  </a:lnTo>
                  <a:lnTo>
                    <a:pt x="422" y="65"/>
                  </a:lnTo>
                  <a:lnTo>
                    <a:pt x="312" y="48"/>
                  </a:lnTo>
                  <a:lnTo>
                    <a:pt x="302" y="47"/>
                  </a:lnTo>
                  <a:lnTo>
                    <a:pt x="298" y="47"/>
                  </a:lnTo>
                  <a:lnTo>
                    <a:pt x="296" y="49"/>
                  </a:lnTo>
                  <a:lnTo>
                    <a:pt x="292" y="54"/>
                  </a:lnTo>
                  <a:lnTo>
                    <a:pt x="291" y="57"/>
                  </a:lnTo>
                  <a:lnTo>
                    <a:pt x="292" y="62"/>
                  </a:lnTo>
                  <a:lnTo>
                    <a:pt x="181" y="0"/>
                  </a:lnTo>
                  <a:lnTo>
                    <a:pt x="170" y="53"/>
                  </a:lnTo>
                  <a:lnTo>
                    <a:pt x="171" y="107"/>
                  </a:lnTo>
                  <a:lnTo>
                    <a:pt x="222" y="166"/>
                  </a:lnTo>
                  <a:lnTo>
                    <a:pt x="235" y="235"/>
                  </a:lnTo>
                  <a:lnTo>
                    <a:pt x="275" y="300"/>
                  </a:lnTo>
                  <a:lnTo>
                    <a:pt x="322" y="311"/>
                  </a:lnTo>
                  <a:lnTo>
                    <a:pt x="421" y="359"/>
                  </a:lnTo>
                  <a:lnTo>
                    <a:pt x="385" y="401"/>
                  </a:lnTo>
                  <a:lnTo>
                    <a:pt x="235" y="383"/>
                  </a:lnTo>
                  <a:lnTo>
                    <a:pt x="227" y="393"/>
                  </a:lnTo>
                  <a:lnTo>
                    <a:pt x="224" y="403"/>
                  </a:lnTo>
                  <a:lnTo>
                    <a:pt x="223" y="411"/>
                  </a:lnTo>
                  <a:lnTo>
                    <a:pt x="224" y="418"/>
                  </a:lnTo>
                  <a:lnTo>
                    <a:pt x="227" y="423"/>
                  </a:lnTo>
                  <a:lnTo>
                    <a:pt x="233" y="427"/>
                  </a:lnTo>
                  <a:lnTo>
                    <a:pt x="241" y="429"/>
                  </a:lnTo>
                  <a:lnTo>
                    <a:pt x="253" y="431"/>
                  </a:lnTo>
                  <a:lnTo>
                    <a:pt x="256" y="433"/>
                  </a:lnTo>
                  <a:lnTo>
                    <a:pt x="246" y="483"/>
                  </a:lnTo>
                  <a:lnTo>
                    <a:pt x="382" y="498"/>
                  </a:lnTo>
                  <a:lnTo>
                    <a:pt x="417" y="526"/>
                  </a:lnTo>
                  <a:lnTo>
                    <a:pt x="474" y="541"/>
                  </a:lnTo>
                  <a:lnTo>
                    <a:pt x="480" y="694"/>
                  </a:lnTo>
                  <a:lnTo>
                    <a:pt x="216" y="717"/>
                  </a:lnTo>
                  <a:lnTo>
                    <a:pt x="74" y="749"/>
                  </a:lnTo>
                  <a:lnTo>
                    <a:pt x="0" y="802"/>
                  </a:lnTo>
                  <a:lnTo>
                    <a:pt x="86" y="827"/>
                  </a:lnTo>
                  <a:lnTo>
                    <a:pt x="91" y="869"/>
                  </a:lnTo>
                  <a:lnTo>
                    <a:pt x="101" y="885"/>
                  </a:lnTo>
                  <a:lnTo>
                    <a:pt x="115" y="897"/>
                  </a:lnTo>
                  <a:lnTo>
                    <a:pt x="130" y="905"/>
                  </a:lnTo>
                  <a:lnTo>
                    <a:pt x="148" y="909"/>
                  </a:lnTo>
                  <a:lnTo>
                    <a:pt x="159" y="897"/>
                  </a:lnTo>
                  <a:lnTo>
                    <a:pt x="169" y="896"/>
                  </a:lnTo>
                  <a:lnTo>
                    <a:pt x="178" y="899"/>
                  </a:lnTo>
                  <a:lnTo>
                    <a:pt x="185" y="902"/>
                  </a:lnTo>
                  <a:lnTo>
                    <a:pt x="190" y="908"/>
                  </a:lnTo>
                  <a:lnTo>
                    <a:pt x="191" y="914"/>
                  </a:lnTo>
                  <a:lnTo>
                    <a:pt x="191" y="923"/>
                  </a:lnTo>
                  <a:lnTo>
                    <a:pt x="188" y="933"/>
                  </a:lnTo>
                  <a:lnTo>
                    <a:pt x="185" y="946"/>
                  </a:lnTo>
                  <a:lnTo>
                    <a:pt x="211" y="1002"/>
                  </a:lnTo>
                  <a:lnTo>
                    <a:pt x="122" y="1084"/>
                  </a:lnTo>
                  <a:lnTo>
                    <a:pt x="102" y="1137"/>
                  </a:lnTo>
                  <a:lnTo>
                    <a:pt x="201" y="1162"/>
                  </a:lnTo>
                  <a:lnTo>
                    <a:pt x="252" y="1228"/>
                  </a:lnTo>
                  <a:lnTo>
                    <a:pt x="214" y="1253"/>
                  </a:lnTo>
                  <a:lnTo>
                    <a:pt x="367" y="1301"/>
                  </a:lnTo>
                  <a:lnTo>
                    <a:pt x="386" y="1275"/>
                  </a:lnTo>
                  <a:lnTo>
                    <a:pt x="416" y="1289"/>
                  </a:lnTo>
                  <a:lnTo>
                    <a:pt x="419" y="1298"/>
                  </a:lnTo>
                  <a:lnTo>
                    <a:pt x="424" y="1306"/>
                  </a:lnTo>
                  <a:lnTo>
                    <a:pt x="428" y="1310"/>
                  </a:lnTo>
                  <a:lnTo>
                    <a:pt x="434" y="1313"/>
                  </a:lnTo>
                  <a:lnTo>
                    <a:pt x="440" y="1312"/>
                  </a:lnTo>
                  <a:lnTo>
                    <a:pt x="446" y="1310"/>
                  </a:lnTo>
                  <a:lnTo>
                    <a:pt x="453" y="1305"/>
                  </a:lnTo>
                  <a:lnTo>
                    <a:pt x="462" y="1299"/>
                  </a:lnTo>
                  <a:lnTo>
                    <a:pt x="509" y="1353"/>
                  </a:lnTo>
                  <a:lnTo>
                    <a:pt x="522" y="1356"/>
                  </a:lnTo>
                  <a:lnTo>
                    <a:pt x="534" y="1359"/>
                  </a:lnTo>
                  <a:lnTo>
                    <a:pt x="537" y="1358"/>
                  </a:lnTo>
                  <a:lnTo>
                    <a:pt x="540" y="1358"/>
                  </a:lnTo>
                  <a:lnTo>
                    <a:pt x="546" y="1358"/>
                  </a:lnTo>
                  <a:lnTo>
                    <a:pt x="557" y="1357"/>
                  </a:lnTo>
                  <a:lnTo>
                    <a:pt x="555" y="1356"/>
                  </a:lnTo>
                  <a:lnTo>
                    <a:pt x="649" y="1314"/>
                  </a:lnTo>
                  <a:lnTo>
                    <a:pt x="652" y="1321"/>
                  </a:lnTo>
                  <a:lnTo>
                    <a:pt x="656" y="1327"/>
                  </a:lnTo>
                  <a:lnTo>
                    <a:pt x="660" y="1330"/>
                  </a:lnTo>
                  <a:lnTo>
                    <a:pt x="665" y="1333"/>
                  </a:lnTo>
                  <a:lnTo>
                    <a:pt x="669" y="1332"/>
                  </a:lnTo>
                  <a:lnTo>
                    <a:pt x="673" y="1331"/>
                  </a:lnTo>
                  <a:lnTo>
                    <a:pt x="677" y="1326"/>
                  </a:lnTo>
                  <a:lnTo>
                    <a:pt x="684" y="1321"/>
                  </a:lnTo>
                  <a:lnTo>
                    <a:pt x="749" y="1344"/>
                  </a:lnTo>
                  <a:lnTo>
                    <a:pt x="763" y="1325"/>
                  </a:lnTo>
                  <a:lnTo>
                    <a:pt x="854" y="1333"/>
                  </a:lnTo>
                  <a:lnTo>
                    <a:pt x="917" y="1285"/>
                  </a:lnTo>
                  <a:lnTo>
                    <a:pt x="906" y="1235"/>
                  </a:lnTo>
                  <a:lnTo>
                    <a:pt x="915" y="1228"/>
                  </a:lnTo>
                  <a:lnTo>
                    <a:pt x="926" y="1223"/>
                  </a:lnTo>
                  <a:lnTo>
                    <a:pt x="945" y="1214"/>
                  </a:lnTo>
                  <a:lnTo>
                    <a:pt x="953" y="1210"/>
                  </a:lnTo>
                  <a:lnTo>
                    <a:pt x="960" y="1208"/>
                  </a:lnTo>
                  <a:lnTo>
                    <a:pt x="966" y="1206"/>
                  </a:lnTo>
                  <a:lnTo>
                    <a:pt x="974" y="1206"/>
                  </a:lnTo>
                  <a:lnTo>
                    <a:pt x="978" y="1205"/>
                  </a:lnTo>
                  <a:lnTo>
                    <a:pt x="982" y="1206"/>
                  </a:lnTo>
                  <a:lnTo>
                    <a:pt x="990" y="1209"/>
                  </a:lnTo>
                  <a:lnTo>
                    <a:pt x="991" y="1211"/>
                  </a:lnTo>
                  <a:lnTo>
                    <a:pt x="993" y="1215"/>
                  </a:lnTo>
                  <a:lnTo>
                    <a:pt x="995" y="1224"/>
                  </a:lnTo>
                  <a:lnTo>
                    <a:pt x="993" y="1232"/>
                  </a:lnTo>
                  <a:lnTo>
                    <a:pt x="993" y="1239"/>
                  </a:lnTo>
                  <a:lnTo>
                    <a:pt x="994" y="1242"/>
                  </a:lnTo>
                  <a:lnTo>
                    <a:pt x="996" y="1245"/>
                  </a:lnTo>
                  <a:lnTo>
                    <a:pt x="998" y="1244"/>
                  </a:lnTo>
                  <a:lnTo>
                    <a:pt x="1003" y="1242"/>
                  </a:lnTo>
                  <a:lnTo>
                    <a:pt x="1007" y="1237"/>
                  </a:lnTo>
                  <a:lnTo>
                    <a:pt x="1013" y="1230"/>
                  </a:lnTo>
                  <a:lnTo>
                    <a:pt x="1014" y="1228"/>
                  </a:lnTo>
                  <a:lnTo>
                    <a:pt x="1082" y="1232"/>
                  </a:lnTo>
                  <a:lnTo>
                    <a:pt x="1107" y="1192"/>
                  </a:lnTo>
                  <a:lnTo>
                    <a:pt x="1139" y="1192"/>
                  </a:lnTo>
                  <a:lnTo>
                    <a:pt x="1163" y="1202"/>
                  </a:lnTo>
                  <a:lnTo>
                    <a:pt x="1261" y="1186"/>
                  </a:lnTo>
                  <a:lnTo>
                    <a:pt x="1316" y="1198"/>
                  </a:lnTo>
                  <a:lnTo>
                    <a:pt x="1343" y="1178"/>
                  </a:lnTo>
                  <a:lnTo>
                    <a:pt x="1394" y="1185"/>
                  </a:lnTo>
                  <a:lnTo>
                    <a:pt x="1362" y="1247"/>
                  </a:lnTo>
                  <a:lnTo>
                    <a:pt x="1369" y="1242"/>
                  </a:lnTo>
                  <a:lnTo>
                    <a:pt x="1375" y="1240"/>
                  </a:lnTo>
                  <a:lnTo>
                    <a:pt x="1380" y="1239"/>
                  </a:lnTo>
                  <a:lnTo>
                    <a:pt x="1386" y="1240"/>
                  </a:lnTo>
                  <a:lnTo>
                    <a:pt x="1389" y="1242"/>
                  </a:lnTo>
                  <a:lnTo>
                    <a:pt x="1393" y="1247"/>
                  </a:lnTo>
                  <a:lnTo>
                    <a:pt x="1395" y="1253"/>
                  </a:lnTo>
                  <a:lnTo>
                    <a:pt x="1398" y="1262"/>
                  </a:lnTo>
                  <a:lnTo>
                    <a:pt x="1437" y="1249"/>
                  </a:lnTo>
                  <a:lnTo>
                    <a:pt x="1461" y="1195"/>
                  </a:lnTo>
                  <a:lnTo>
                    <a:pt x="1509" y="1215"/>
                  </a:lnTo>
                  <a:lnTo>
                    <a:pt x="1526" y="1193"/>
                  </a:lnTo>
                  <a:lnTo>
                    <a:pt x="1567" y="1091"/>
                  </a:lnTo>
                  <a:lnTo>
                    <a:pt x="1624" y="1097"/>
                  </a:lnTo>
                  <a:lnTo>
                    <a:pt x="1654" y="1014"/>
                  </a:lnTo>
                  <a:lnTo>
                    <a:pt x="1647" y="964"/>
                  </a:lnTo>
                  <a:lnTo>
                    <a:pt x="1662" y="908"/>
                  </a:lnTo>
                  <a:lnTo>
                    <a:pt x="1702" y="855"/>
                  </a:lnTo>
                  <a:lnTo>
                    <a:pt x="1713" y="830"/>
                  </a:lnTo>
                  <a:lnTo>
                    <a:pt x="1746" y="807"/>
                  </a:lnTo>
                  <a:lnTo>
                    <a:pt x="1784" y="749"/>
                  </a:lnTo>
                  <a:lnTo>
                    <a:pt x="1759" y="721"/>
                  </a:lnTo>
                  <a:lnTo>
                    <a:pt x="1789" y="696"/>
                  </a:lnTo>
                  <a:lnTo>
                    <a:pt x="1790" y="639"/>
                  </a:lnTo>
                  <a:lnTo>
                    <a:pt x="1838" y="563"/>
                  </a:lnTo>
                  <a:lnTo>
                    <a:pt x="1836" y="543"/>
                  </a:lnTo>
                  <a:lnTo>
                    <a:pt x="1837" y="526"/>
                  </a:lnTo>
                  <a:lnTo>
                    <a:pt x="1836" y="523"/>
                  </a:lnTo>
                  <a:lnTo>
                    <a:pt x="1834" y="522"/>
                  </a:lnTo>
                  <a:lnTo>
                    <a:pt x="1830" y="521"/>
                  </a:lnTo>
                  <a:lnTo>
                    <a:pt x="1826" y="523"/>
                  </a:lnTo>
                  <a:lnTo>
                    <a:pt x="1822" y="518"/>
                  </a:lnTo>
                  <a:lnTo>
                    <a:pt x="1819" y="515"/>
                  </a:lnTo>
                  <a:lnTo>
                    <a:pt x="1813" y="507"/>
                  </a:lnTo>
                  <a:lnTo>
                    <a:pt x="1812" y="502"/>
                  </a:lnTo>
                  <a:lnTo>
                    <a:pt x="1813" y="498"/>
                  </a:lnTo>
                  <a:lnTo>
                    <a:pt x="1814" y="492"/>
                  </a:lnTo>
                  <a:lnTo>
                    <a:pt x="1818" y="487"/>
                  </a:lnTo>
                  <a:lnTo>
                    <a:pt x="1822" y="481"/>
                  </a:lnTo>
                  <a:lnTo>
                    <a:pt x="1828" y="476"/>
                  </a:lnTo>
                  <a:lnTo>
                    <a:pt x="1836" y="456"/>
                  </a:lnTo>
                  <a:lnTo>
                    <a:pt x="1837" y="454"/>
                  </a:lnTo>
                  <a:lnTo>
                    <a:pt x="1860" y="440"/>
                  </a:lnTo>
                  <a:lnTo>
                    <a:pt x="1856" y="393"/>
                  </a:lnTo>
                  <a:lnTo>
                    <a:pt x="1814" y="379"/>
                  </a:lnTo>
                  <a:lnTo>
                    <a:pt x="1764" y="433"/>
                  </a:lnTo>
                  <a:lnTo>
                    <a:pt x="1718" y="392"/>
                  </a:lnTo>
                  <a:lnTo>
                    <a:pt x="1658" y="392"/>
                  </a:lnTo>
                  <a:lnTo>
                    <a:pt x="1603" y="360"/>
                  </a:lnTo>
                  <a:lnTo>
                    <a:pt x="1588" y="321"/>
                  </a:lnTo>
                  <a:lnTo>
                    <a:pt x="1534" y="318"/>
                  </a:lnTo>
                  <a:lnTo>
                    <a:pt x="1487" y="305"/>
                  </a:lnTo>
                  <a:lnTo>
                    <a:pt x="1447" y="333"/>
                  </a:lnTo>
                  <a:lnTo>
                    <a:pt x="1370" y="312"/>
                  </a:lnTo>
                  <a:lnTo>
                    <a:pt x="1348" y="235"/>
                  </a:lnTo>
                  <a:lnTo>
                    <a:pt x="1397" y="205"/>
                  </a:lnTo>
                  <a:lnTo>
                    <a:pt x="1354" y="196"/>
                  </a:lnTo>
                  <a:lnTo>
                    <a:pt x="1343" y="203"/>
                  </a:lnTo>
                  <a:lnTo>
                    <a:pt x="1332" y="209"/>
                  </a:lnTo>
                  <a:lnTo>
                    <a:pt x="1322" y="212"/>
                  </a:lnTo>
                  <a:lnTo>
                    <a:pt x="1311" y="213"/>
                  </a:lnTo>
                  <a:lnTo>
                    <a:pt x="1305" y="212"/>
                  </a:lnTo>
                  <a:lnTo>
                    <a:pt x="1302" y="211"/>
                  </a:lnTo>
                  <a:lnTo>
                    <a:pt x="1301" y="211"/>
                  </a:lnTo>
                  <a:lnTo>
                    <a:pt x="1299" y="211"/>
                  </a:lnTo>
                  <a:lnTo>
                    <a:pt x="1289" y="208"/>
                  </a:lnTo>
                  <a:lnTo>
                    <a:pt x="1278" y="201"/>
                  </a:lnTo>
                  <a:lnTo>
                    <a:pt x="1267" y="194"/>
                  </a:lnTo>
                  <a:lnTo>
                    <a:pt x="1196" y="199"/>
                  </a:lnTo>
                  <a:lnTo>
                    <a:pt x="1188" y="198"/>
                  </a:lnTo>
                  <a:lnTo>
                    <a:pt x="1183" y="197"/>
                  </a:lnTo>
                  <a:lnTo>
                    <a:pt x="1179" y="194"/>
                  </a:lnTo>
                  <a:lnTo>
                    <a:pt x="1178" y="191"/>
                  </a:lnTo>
                  <a:lnTo>
                    <a:pt x="1177" y="186"/>
                  </a:lnTo>
                  <a:lnTo>
                    <a:pt x="1178" y="181"/>
                  </a:lnTo>
                  <a:lnTo>
                    <a:pt x="1180" y="175"/>
                  </a:lnTo>
                  <a:lnTo>
                    <a:pt x="1185" y="169"/>
                  </a:lnTo>
                  <a:lnTo>
                    <a:pt x="1162" y="124"/>
                  </a:lnTo>
                  <a:lnTo>
                    <a:pt x="1155" y="114"/>
                  </a:lnTo>
                  <a:lnTo>
                    <a:pt x="1151" y="107"/>
                  </a:lnTo>
                  <a:lnTo>
                    <a:pt x="1147" y="102"/>
                  </a:lnTo>
                  <a:lnTo>
                    <a:pt x="1142" y="99"/>
                  </a:lnTo>
                  <a:lnTo>
                    <a:pt x="1138" y="98"/>
                  </a:lnTo>
                  <a:lnTo>
                    <a:pt x="1135" y="99"/>
                  </a:lnTo>
                  <a:lnTo>
                    <a:pt x="1132" y="102"/>
                  </a:lnTo>
                  <a:lnTo>
                    <a:pt x="1130" y="109"/>
                  </a:lnTo>
                  <a:lnTo>
                    <a:pt x="1130" y="114"/>
                  </a:lnTo>
                  <a:lnTo>
                    <a:pt x="1078" y="127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ABF22C07-BCED-46C0-9442-DA3F1B24F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" y="415"/>
              <a:ext cx="94" cy="120"/>
            </a:xfrm>
            <a:custGeom>
              <a:avLst/>
              <a:gdLst/>
              <a:ahLst/>
              <a:cxnLst>
                <a:cxn ang="0">
                  <a:pos x="932" y="447"/>
                </a:cxn>
                <a:cxn ang="0">
                  <a:pos x="838" y="287"/>
                </a:cxn>
                <a:cxn ang="0">
                  <a:pos x="798" y="278"/>
                </a:cxn>
                <a:cxn ang="0">
                  <a:pos x="702" y="349"/>
                </a:cxn>
                <a:cxn ang="0">
                  <a:pos x="457" y="293"/>
                </a:cxn>
                <a:cxn ang="0">
                  <a:pos x="362" y="189"/>
                </a:cxn>
                <a:cxn ang="0">
                  <a:pos x="318" y="94"/>
                </a:cxn>
                <a:cxn ang="0">
                  <a:pos x="285" y="100"/>
                </a:cxn>
                <a:cxn ang="0">
                  <a:pos x="282" y="78"/>
                </a:cxn>
                <a:cxn ang="0">
                  <a:pos x="269" y="69"/>
                </a:cxn>
                <a:cxn ang="0">
                  <a:pos x="232" y="75"/>
                </a:cxn>
                <a:cxn ang="0">
                  <a:pos x="213" y="61"/>
                </a:cxn>
                <a:cxn ang="0">
                  <a:pos x="130" y="0"/>
                </a:cxn>
                <a:cxn ang="0">
                  <a:pos x="0" y="158"/>
                </a:cxn>
                <a:cxn ang="0">
                  <a:pos x="7" y="245"/>
                </a:cxn>
                <a:cxn ang="0">
                  <a:pos x="16" y="267"/>
                </a:cxn>
                <a:cxn ang="0">
                  <a:pos x="29" y="275"/>
                </a:cxn>
                <a:cxn ang="0">
                  <a:pos x="55" y="272"/>
                </a:cxn>
                <a:cxn ang="0">
                  <a:pos x="67" y="288"/>
                </a:cxn>
                <a:cxn ang="0">
                  <a:pos x="98" y="413"/>
                </a:cxn>
                <a:cxn ang="0">
                  <a:pos x="115" y="497"/>
                </a:cxn>
                <a:cxn ang="0">
                  <a:pos x="126" y="523"/>
                </a:cxn>
                <a:cxn ang="0">
                  <a:pos x="112" y="563"/>
                </a:cxn>
                <a:cxn ang="0">
                  <a:pos x="71" y="755"/>
                </a:cxn>
                <a:cxn ang="0">
                  <a:pos x="74" y="767"/>
                </a:cxn>
                <a:cxn ang="0">
                  <a:pos x="46" y="802"/>
                </a:cxn>
                <a:cxn ang="0">
                  <a:pos x="135" y="920"/>
                </a:cxn>
                <a:cxn ang="0">
                  <a:pos x="80" y="985"/>
                </a:cxn>
                <a:cxn ang="0">
                  <a:pos x="83" y="997"/>
                </a:cxn>
                <a:cxn ang="0">
                  <a:pos x="47" y="1024"/>
                </a:cxn>
                <a:cxn ang="0">
                  <a:pos x="62" y="1113"/>
                </a:cxn>
                <a:cxn ang="0">
                  <a:pos x="62" y="1217"/>
                </a:cxn>
                <a:cxn ang="0">
                  <a:pos x="150" y="1371"/>
                </a:cxn>
                <a:cxn ang="0">
                  <a:pos x="270" y="1426"/>
                </a:cxn>
                <a:cxn ang="0">
                  <a:pos x="267" y="1431"/>
                </a:cxn>
                <a:cxn ang="0">
                  <a:pos x="262" y="1434"/>
                </a:cxn>
                <a:cxn ang="0">
                  <a:pos x="232" y="1506"/>
                </a:cxn>
                <a:cxn ang="0">
                  <a:pos x="290" y="1721"/>
                </a:cxn>
                <a:cxn ang="0">
                  <a:pos x="547" y="1802"/>
                </a:cxn>
                <a:cxn ang="0">
                  <a:pos x="577" y="1801"/>
                </a:cxn>
                <a:cxn ang="0">
                  <a:pos x="612" y="1788"/>
                </a:cxn>
                <a:cxn ang="0">
                  <a:pos x="621" y="1776"/>
                </a:cxn>
                <a:cxn ang="0">
                  <a:pos x="622" y="1769"/>
                </a:cxn>
                <a:cxn ang="0">
                  <a:pos x="621" y="1760"/>
                </a:cxn>
                <a:cxn ang="0">
                  <a:pos x="594" y="1744"/>
                </a:cxn>
                <a:cxn ang="0">
                  <a:pos x="585" y="1723"/>
                </a:cxn>
                <a:cxn ang="0">
                  <a:pos x="653" y="1671"/>
                </a:cxn>
                <a:cxn ang="0">
                  <a:pos x="649" y="1683"/>
                </a:cxn>
                <a:cxn ang="0">
                  <a:pos x="713" y="1743"/>
                </a:cxn>
                <a:cxn ang="0">
                  <a:pos x="992" y="1684"/>
                </a:cxn>
                <a:cxn ang="0">
                  <a:pos x="1034" y="1690"/>
                </a:cxn>
                <a:cxn ang="0">
                  <a:pos x="1114" y="1472"/>
                </a:cxn>
                <a:cxn ang="0">
                  <a:pos x="1315" y="1322"/>
                </a:cxn>
                <a:cxn ang="0">
                  <a:pos x="1505" y="1212"/>
                </a:cxn>
                <a:cxn ang="0">
                  <a:pos x="1473" y="1213"/>
                </a:cxn>
                <a:cxn ang="0">
                  <a:pos x="1423" y="1160"/>
                </a:cxn>
                <a:cxn ang="0">
                  <a:pos x="1336" y="1049"/>
                </a:cxn>
                <a:cxn ang="0">
                  <a:pos x="1301" y="1038"/>
                </a:cxn>
                <a:cxn ang="0">
                  <a:pos x="1287" y="1019"/>
                </a:cxn>
                <a:cxn ang="0">
                  <a:pos x="1189" y="947"/>
                </a:cxn>
                <a:cxn ang="0">
                  <a:pos x="1180" y="778"/>
                </a:cxn>
              </a:cxnLst>
              <a:rect l="0" t="0" r="r" b="b"/>
              <a:pathLst>
                <a:path w="1505" h="1804">
                  <a:moveTo>
                    <a:pt x="1115" y="700"/>
                  </a:moveTo>
                  <a:lnTo>
                    <a:pt x="1055" y="631"/>
                  </a:lnTo>
                  <a:lnTo>
                    <a:pt x="1009" y="512"/>
                  </a:lnTo>
                  <a:lnTo>
                    <a:pt x="932" y="447"/>
                  </a:lnTo>
                  <a:lnTo>
                    <a:pt x="895" y="327"/>
                  </a:lnTo>
                  <a:lnTo>
                    <a:pt x="845" y="301"/>
                  </a:lnTo>
                  <a:lnTo>
                    <a:pt x="841" y="292"/>
                  </a:lnTo>
                  <a:lnTo>
                    <a:pt x="838" y="287"/>
                  </a:lnTo>
                  <a:lnTo>
                    <a:pt x="834" y="282"/>
                  </a:lnTo>
                  <a:lnTo>
                    <a:pt x="830" y="281"/>
                  </a:lnTo>
                  <a:lnTo>
                    <a:pt x="811" y="278"/>
                  </a:lnTo>
                  <a:lnTo>
                    <a:pt x="798" y="278"/>
                  </a:lnTo>
                  <a:lnTo>
                    <a:pt x="786" y="279"/>
                  </a:lnTo>
                  <a:lnTo>
                    <a:pt x="776" y="284"/>
                  </a:lnTo>
                  <a:lnTo>
                    <a:pt x="814" y="355"/>
                  </a:lnTo>
                  <a:lnTo>
                    <a:pt x="702" y="349"/>
                  </a:lnTo>
                  <a:lnTo>
                    <a:pt x="623" y="395"/>
                  </a:lnTo>
                  <a:lnTo>
                    <a:pt x="533" y="364"/>
                  </a:lnTo>
                  <a:lnTo>
                    <a:pt x="489" y="390"/>
                  </a:lnTo>
                  <a:lnTo>
                    <a:pt x="457" y="293"/>
                  </a:lnTo>
                  <a:lnTo>
                    <a:pt x="475" y="200"/>
                  </a:lnTo>
                  <a:lnTo>
                    <a:pt x="425" y="202"/>
                  </a:lnTo>
                  <a:lnTo>
                    <a:pt x="423" y="164"/>
                  </a:lnTo>
                  <a:lnTo>
                    <a:pt x="362" y="189"/>
                  </a:lnTo>
                  <a:lnTo>
                    <a:pt x="322" y="167"/>
                  </a:lnTo>
                  <a:lnTo>
                    <a:pt x="353" y="126"/>
                  </a:lnTo>
                  <a:lnTo>
                    <a:pt x="334" y="90"/>
                  </a:lnTo>
                  <a:lnTo>
                    <a:pt x="318" y="94"/>
                  </a:lnTo>
                  <a:lnTo>
                    <a:pt x="304" y="101"/>
                  </a:lnTo>
                  <a:lnTo>
                    <a:pt x="297" y="102"/>
                  </a:lnTo>
                  <a:lnTo>
                    <a:pt x="292" y="102"/>
                  </a:lnTo>
                  <a:lnTo>
                    <a:pt x="285" y="100"/>
                  </a:lnTo>
                  <a:lnTo>
                    <a:pt x="278" y="97"/>
                  </a:lnTo>
                  <a:lnTo>
                    <a:pt x="277" y="96"/>
                  </a:lnTo>
                  <a:lnTo>
                    <a:pt x="280" y="85"/>
                  </a:lnTo>
                  <a:lnTo>
                    <a:pt x="282" y="78"/>
                  </a:lnTo>
                  <a:lnTo>
                    <a:pt x="282" y="73"/>
                  </a:lnTo>
                  <a:lnTo>
                    <a:pt x="281" y="72"/>
                  </a:lnTo>
                  <a:lnTo>
                    <a:pt x="275" y="70"/>
                  </a:lnTo>
                  <a:lnTo>
                    <a:pt x="269" y="69"/>
                  </a:lnTo>
                  <a:lnTo>
                    <a:pt x="260" y="66"/>
                  </a:lnTo>
                  <a:lnTo>
                    <a:pt x="253" y="64"/>
                  </a:lnTo>
                  <a:lnTo>
                    <a:pt x="241" y="71"/>
                  </a:lnTo>
                  <a:lnTo>
                    <a:pt x="232" y="75"/>
                  </a:lnTo>
                  <a:lnTo>
                    <a:pt x="225" y="76"/>
                  </a:lnTo>
                  <a:lnTo>
                    <a:pt x="219" y="75"/>
                  </a:lnTo>
                  <a:lnTo>
                    <a:pt x="214" y="69"/>
                  </a:lnTo>
                  <a:lnTo>
                    <a:pt x="213" y="61"/>
                  </a:lnTo>
                  <a:lnTo>
                    <a:pt x="212" y="50"/>
                  </a:lnTo>
                  <a:lnTo>
                    <a:pt x="215" y="37"/>
                  </a:lnTo>
                  <a:lnTo>
                    <a:pt x="187" y="6"/>
                  </a:lnTo>
                  <a:lnTo>
                    <a:pt x="130" y="0"/>
                  </a:lnTo>
                  <a:lnTo>
                    <a:pt x="89" y="102"/>
                  </a:lnTo>
                  <a:lnTo>
                    <a:pt x="72" y="124"/>
                  </a:lnTo>
                  <a:lnTo>
                    <a:pt x="24" y="104"/>
                  </a:lnTo>
                  <a:lnTo>
                    <a:pt x="0" y="158"/>
                  </a:lnTo>
                  <a:lnTo>
                    <a:pt x="23" y="247"/>
                  </a:lnTo>
                  <a:lnTo>
                    <a:pt x="16" y="244"/>
                  </a:lnTo>
                  <a:lnTo>
                    <a:pt x="10" y="244"/>
                  </a:lnTo>
                  <a:lnTo>
                    <a:pt x="7" y="245"/>
                  </a:lnTo>
                  <a:lnTo>
                    <a:pt x="6" y="249"/>
                  </a:lnTo>
                  <a:lnTo>
                    <a:pt x="7" y="253"/>
                  </a:lnTo>
                  <a:lnTo>
                    <a:pt x="10" y="260"/>
                  </a:lnTo>
                  <a:lnTo>
                    <a:pt x="16" y="267"/>
                  </a:lnTo>
                  <a:lnTo>
                    <a:pt x="23" y="278"/>
                  </a:lnTo>
                  <a:lnTo>
                    <a:pt x="23" y="277"/>
                  </a:lnTo>
                  <a:lnTo>
                    <a:pt x="25" y="277"/>
                  </a:lnTo>
                  <a:lnTo>
                    <a:pt x="29" y="275"/>
                  </a:lnTo>
                  <a:lnTo>
                    <a:pt x="34" y="273"/>
                  </a:lnTo>
                  <a:lnTo>
                    <a:pt x="41" y="271"/>
                  </a:lnTo>
                  <a:lnTo>
                    <a:pt x="49" y="271"/>
                  </a:lnTo>
                  <a:lnTo>
                    <a:pt x="55" y="272"/>
                  </a:lnTo>
                  <a:lnTo>
                    <a:pt x="61" y="275"/>
                  </a:lnTo>
                  <a:lnTo>
                    <a:pt x="64" y="278"/>
                  </a:lnTo>
                  <a:lnTo>
                    <a:pt x="66" y="283"/>
                  </a:lnTo>
                  <a:lnTo>
                    <a:pt x="67" y="288"/>
                  </a:lnTo>
                  <a:lnTo>
                    <a:pt x="68" y="296"/>
                  </a:lnTo>
                  <a:lnTo>
                    <a:pt x="66" y="304"/>
                  </a:lnTo>
                  <a:lnTo>
                    <a:pt x="62" y="312"/>
                  </a:lnTo>
                  <a:lnTo>
                    <a:pt x="98" y="413"/>
                  </a:lnTo>
                  <a:lnTo>
                    <a:pt x="65" y="464"/>
                  </a:lnTo>
                  <a:lnTo>
                    <a:pt x="83" y="473"/>
                  </a:lnTo>
                  <a:lnTo>
                    <a:pt x="101" y="485"/>
                  </a:lnTo>
                  <a:lnTo>
                    <a:pt x="115" y="497"/>
                  </a:lnTo>
                  <a:lnTo>
                    <a:pt x="128" y="512"/>
                  </a:lnTo>
                  <a:lnTo>
                    <a:pt x="128" y="514"/>
                  </a:lnTo>
                  <a:lnTo>
                    <a:pt x="128" y="518"/>
                  </a:lnTo>
                  <a:lnTo>
                    <a:pt x="126" y="523"/>
                  </a:lnTo>
                  <a:lnTo>
                    <a:pt x="123" y="531"/>
                  </a:lnTo>
                  <a:lnTo>
                    <a:pt x="96" y="510"/>
                  </a:lnTo>
                  <a:lnTo>
                    <a:pt x="47" y="549"/>
                  </a:lnTo>
                  <a:lnTo>
                    <a:pt x="112" y="563"/>
                  </a:lnTo>
                  <a:lnTo>
                    <a:pt x="73" y="637"/>
                  </a:lnTo>
                  <a:lnTo>
                    <a:pt x="104" y="658"/>
                  </a:lnTo>
                  <a:lnTo>
                    <a:pt x="135" y="703"/>
                  </a:lnTo>
                  <a:lnTo>
                    <a:pt x="71" y="755"/>
                  </a:lnTo>
                  <a:lnTo>
                    <a:pt x="72" y="759"/>
                  </a:lnTo>
                  <a:lnTo>
                    <a:pt x="73" y="763"/>
                  </a:lnTo>
                  <a:lnTo>
                    <a:pt x="73" y="765"/>
                  </a:lnTo>
                  <a:lnTo>
                    <a:pt x="74" y="767"/>
                  </a:lnTo>
                  <a:lnTo>
                    <a:pt x="69" y="775"/>
                  </a:lnTo>
                  <a:lnTo>
                    <a:pt x="63" y="783"/>
                  </a:lnTo>
                  <a:lnTo>
                    <a:pt x="55" y="792"/>
                  </a:lnTo>
                  <a:lnTo>
                    <a:pt x="46" y="802"/>
                  </a:lnTo>
                  <a:lnTo>
                    <a:pt x="10" y="859"/>
                  </a:lnTo>
                  <a:lnTo>
                    <a:pt x="87" y="835"/>
                  </a:lnTo>
                  <a:lnTo>
                    <a:pt x="86" y="883"/>
                  </a:lnTo>
                  <a:lnTo>
                    <a:pt x="135" y="920"/>
                  </a:lnTo>
                  <a:lnTo>
                    <a:pt x="73" y="978"/>
                  </a:lnTo>
                  <a:lnTo>
                    <a:pt x="74" y="979"/>
                  </a:lnTo>
                  <a:lnTo>
                    <a:pt x="77" y="981"/>
                  </a:lnTo>
                  <a:lnTo>
                    <a:pt x="80" y="985"/>
                  </a:lnTo>
                  <a:lnTo>
                    <a:pt x="80" y="986"/>
                  </a:lnTo>
                  <a:lnTo>
                    <a:pt x="81" y="988"/>
                  </a:lnTo>
                  <a:lnTo>
                    <a:pt x="83" y="992"/>
                  </a:lnTo>
                  <a:lnTo>
                    <a:pt x="83" y="997"/>
                  </a:lnTo>
                  <a:lnTo>
                    <a:pt x="82" y="1005"/>
                  </a:lnTo>
                  <a:lnTo>
                    <a:pt x="80" y="1014"/>
                  </a:lnTo>
                  <a:lnTo>
                    <a:pt x="77" y="1026"/>
                  </a:lnTo>
                  <a:lnTo>
                    <a:pt x="47" y="1024"/>
                  </a:lnTo>
                  <a:lnTo>
                    <a:pt x="52" y="1105"/>
                  </a:lnTo>
                  <a:lnTo>
                    <a:pt x="56" y="1105"/>
                  </a:lnTo>
                  <a:lnTo>
                    <a:pt x="60" y="1107"/>
                  </a:lnTo>
                  <a:lnTo>
                    <a:pt x="62" y="1113"/>
                  </a:lnTo>
                  <a:lnTo>
                    <a:pt x="63" y="1121"/>
                  </a:lnTo>
                  <a:lnTo>
                    <a:pt x="60" y="1129"/>
                  </a:lnTo>
                  <a:lnTo>
                    <a:pt x="56" y="1139"/>
                  </a:lnTo>
                  <a:lnTo>
                    <a:pt x="62" y="1217"/>
                  </a:lnTo>
                  <a:lnTo>
                    <a:pt x="100" y="1263"/>
                  </a:lnTo>
                  <a:lnTo>
                    <a:pt x="107" y="1308"/>
                  </a:lnTo>
                  <a:lnTo>
                    <a:pt x="89" y="1343"/>
                  </a:lnTo>
                  <a:lnTo>
                    <a:pt x="150" y="1371"/>
                  </a:lnTo>
                  <a:lnTo>
                    <a:pt x="219" y="1313"/>
                  </a:lnTo>
                  <a:lnTo>
                    <a:pt x="279" y="1349"/>
                  </a:lnTo>
                  <a:lnTo>
                    <a:pt x="271" y="1422"/>
                  </a:lnTo>
                  <a:lnTo>
                    <a:pt x="270" y="1426"/>
                  </a:lnTo>
                  <a:lnTo>
                    <a:pt x="269" y="1428"/>
                  </a:lnTo>
                  <a:lnTo>
                    <a:pt x="267" y="1428"/>
                  </a:lnTo>
                  <a:lnTo>
                    <a:pt x="267" y="1429"/>
                  </a:lnTo>
                  <a:lnTo>
                    <a:pt x="267" y="1431"/>
                  </a:lnTo>
                  <a:lnTo>
                    <a:pt x="265" y="1431"/>
                  </a:lnTo>
                  <a:lnTo>
                    <a:pt x="264" y="1431"/>
                  </a:lnTo>
                  <a:lnTo>
                    <a:pt x="264" y="1432"/>
                  </a:lnTo>
                  <a:lnTo>
                    <a:pt x="262" y="1434"/>
                  </a:lnTo>
                  <a:lnTo>
                    <a:pt x="255" y="1438"/>
                  </a:lnTo>
                  <a:lnTo>
                    <a:pt x="237" y="1442"/>
                  </a:lnTo>
                  <a:lnTo>
                    <a:pt x="219" y="1443"/>
                  </a:lnTo>
                  <a:lnTo>
                    <a:pt x="232" y="1506"/>
                  </a:lnTo>
                  <a:lnTo>
                    <a:pt x="203" y="1577"/>
                  </a:lnTo>
                  <a:lnTo>
                    <a:pt x="273" y="1635"/>
                  </a:lnTo>
                  <a:lnTo>
                    <a:pt x="312" y="1620"/>
                  </a:lnTo>
                  <a:lnTo>
                    <a:pt x="290" y="1721"/>
                  </a:lnTo>
                  <a:lnTo>
                    <a:pt x="395" y="1782"/>
                  </a:lnTo>
                  <a:lnTo>
                    <a:pt x="532" y="1782"/>
                  </a:lnTo>
                  <a:lnTo>
                    <a:pt x="537" y="1794"/>
                  </a:lnTo>
                  <a:lnTo>
                    <a:pt x="547" y="1802"/>
                  </a:lnTo>
                  <a:lnTo>
                    <a:pt x="552" y="1803"/>
                  </a:lnTo>
                  <a:lnTo>
                    <a:pt x="560" y="1804"/>
                  </a:lnTo>
                  <a:lnTo>
                    <a:pt x="567" y="1803"/>
                  </a:lnTo>
                  <a:lnTo>
                    <a:pt x="577" y="1801"/>
                  </a:lnTo>
                  <a:lnTo>
                    <a:pt x="586" y="1801"/>
                  </a:lnTo>
                  <a:lnTo>
                    <a:pt x="596" y="1797"/>
                  </a:lnTo>
                  <a:lnTo>
                    <a:pt x="606" y="1793"/>
                  </a:lnTo>
                  <a:lnTo>
                    <a:pt x="612" y="1788"/>
                  </a:lnTo>
                  <a:lnTo>
                    <a:pt x="614" y="1785"/>
                  </a:lnTo>
                  <a:lnTo>
                    <a:pt x="617" y="1783"/>
                  </a:lnTo>
                  <a:lnTo>
                    <a:pt x="618" y="1779"/>
                  </a:lnTo>
                  <a:lnTo>
                    <a:pt x="621" y="1776"/>
                  </a:lnTo>
                  <a:lnTo>
                    <a:pt x="621" y="1772"/>
                  </a:lnTo>
                  <a:lnTo>
                    <a:pt x="621" y="1770"/>
                  </a:lnTo>
                  <a:lnTo>
                    <a:pt x="621" y="1769"/>
                  </a:lnTo>
                  <a:lnTo>
                    <a:pt x="622" y="1769"/>
                  </a:lnTo>
                  <a:lnTo>
                    <a:pt x="621" y="1767"/>
                  </a:lnTo>
                  <a:lnTo>
                    <a:pt x="621" y="1766"/>
                  </a:lnTo>
                  <a:lnTo>
                    <a:pt x="621" y="1764"/>
                  </a:lnTo>
                  <a:lnTo>
                    <a:pt x="621" y="1760"/>
                  </a:lnTo>
                  <a:lnTo>
                    <a:pt x="619" y="1752"/>
                  </a:lnTo>
                  <a:lnTo>
                    <a:pt x="609" y="1750"/>
                  </a:lnTo>
                  <a:lnTo>
                    <a:pt x="601" y="1748"/>
                  </a:lnTo>
                  <a:lnTo>
                    <a:pt x="594" y="1744"/>
                  </a:lnTo>
                  <a:lnTo>
                    <a:pt x="590" y="1741"/>
                  </a:lnTo>
                  <a:lnTo>
                    <a:pt x="586" y="1735"/>
                  </a:lnTo>
                  <a:lnTo>
                    <a:pt x="585" y="1730"/>
                  </a:lnTo>
                  <a:lnTo>
                    <a:pt x="585" y="1723"/>
                  </a:lnTo>
                  <a:lnTo>
                    <a:pt x="589" y="1716"/>
                  </a:lnTo>
                  <a:lnTo>
                    <a:pt x="592" y="1712"/>
                  </a:lnTo>
                  <a:lnTo>
                    <a:pt x="647" y="1669"/>
                  </a:lnTo>
                  <a:lnTo>
                    <a:pt x="653" y="1671"/>
                  </a:lnTo>
                  <a:lnTo>
                    <a:pt x="657" y="1673"/>
                  </a:lnTo>
                  <a:lnTo>
                    <a:pt x="657" y="1675"/>
                  </a:lnTo>
                  <a:lnTo>
                    <a:pt x="655" y="1679"/>
                  </a:lnTo>
                  <a:lnTo>
                    <a:pt x="649" y="1683"/>
                  </a:lnTo>
                  <a:lnTo>
                    <a:pt x="648" y="1687"/>
                  </a:lnTo>
                  <a:lnTo>
                    <a:pt x="650" y="1691"/>
                  </a:lnTo>
                  <a:lnTo>
                    <a:pt x="657" y="1696"/>
                  </a:lnTo>
                  <a:lnTo>
                    <a:pt x="713" y="1743"/>
                  </a:lnTo>
                  <a:lnTo>
                    <a:pt x="771" y="1766"/>
                  </a:lnTo>
                  <a:lnTo>
                    <a:pt x="869" y="1725"/>
                  </a:lnTo>
                  <a:lnTo>
                    <a:pt x="903" y="1671"/>
                  </a:lnTo>
                  <a:lnTo>
                    <a:pt x="992" y="1684"/>
                  </a:lnTo>
                  <a:lnTo>
                    <a:pt x="1007" y="1682"/>
                  </a:lnTo>
                  <a:lnTo>
                    <a:pt x="1021" y="1683"/>
                  </a:lnTo>
                  <a:lnTo>
                    <a:pt x="1034" y="1689"/>
                  </a:lnTo>
                  <a:lnTo>
                    <a:pt x="1034" y="1690"/>
                  </a:lnTo>
                  <a:lnTo>
                    <a:pt x="1053" y="1614"/>
                  </a:lnTo>
                  <a:lnTo>
                    <a:pt x="1002" y="1555"/>
                  </a:lnTo>
                  <a:lnTo>
                    <a:pt x="1073" y="1521"/>
                  </a:lnTo>
                  <a:lnTo>
                    <a:pt x="1114" y="1472"/>
                  </a:lnTo>
                  <a:lnTo>
                    <a:pt x="1173" y="1434"/>
                  </a:lnTo>
                  <a:lnTo>
                    <a:pt x="1254" y="1452"/>
                  </a:lnTo>
                  <a:lnTo>
                    <a:pt x="1286" y="1352"/>
                  </a:lnTo>
                  <a:lnTo>
                    <a:pt x="1315" y="1322"/>
                  </a:lnTo>
                  <a:lnTo>
                    <a:pt x="1372" y="1324"/>
                  </a:lnTo>
                  <a:lnTo>
                    <a:pt x="1407" y="1341"/>
                  </a:lnTo>
                  <a:lnTo>
                    <a:pt x="1464" y="1291"/>
                  </a:lnTo>
                  <a:lnTo>
                    <a:pt x="1505" y="1212"/>
                  </a:lnTo>
                  <a:lnTo>
                    <a:pt x="1496" y="1214"/>
                  </a:lnTo>
                  <a:lnTo>
                    <a:pt x="1489" y="1215"/>
                  </a:lnTo>
                  <a:lnTo>
                    <a:pt x="1476" y="1215"/>
                  </a:lnTo>
                  <a:lnTo>
                    <a:pt x="1473" y="1213"/>
                  </a:lnTo>
                  <a:lnTo>
                    <a:pt x="1472" y="1210"/>
                  </a:lnTo>
                  <a:lnTo>
                    <a:pt x="1473" y="1206"/>
                  </a:lnTo>
                  <a:lnTo>
                    <a:pt x="1478" y="1201"/>
                  </a:lnTo>
                  <a:lnTo>
                    <a:pt x="1423" y="1160"/>
                  </a:lnTo>
                  <a:lnTo>
                    <a:pt x="1433" y="1103"/>
                  </a:lnTo>
                  <a:lnTo>
                    <a:pt x="1377" y="1046"/>
                  </a:lnTo>
                  <a:lnTo>
                    <a:pt x="1354" y="1048"/>
                  </a:lnTo>
                  <a:lnTo>
                    <a:pt x="1336" y="1049"/>
                  </a:lnTo>
                  <a:lnTo>
                    <a:pt x="1320" y="1046"/>
                  </a:lnTo>
                  <a:lnTo>
                    <a:pt x="1313" y="1044"/>
                  </a:lnTo>
                  <a:lnTo>
                    <a:pt x="1307" y="1042"/>
                  </a:lnTo>
                  <a:lnTo>
                    <a:pt x="1301" y="1038"/>
                  </a:lnTo>
                  <a:lnTo>
                    <a:pt x="1297" y="1034"/>
                  </a:lnTo>
                  <a:lnTo>
                    <a:pt x="1292" y="1029"/>
                  </a:lnTo>
                  <a:lnTo>
                    <a:pt x="1290" y="1025"/>
                  </a:lnTo>
                  <a:lnTo>
                    <a:pt x="1287" y="1019"/>
                  </a:lnTo>
                  <a:lnTo>
                    <a:pt x="1286" y="1013"/>
                  </a:lnTo>
                  <a:lnTo>
                    <a:pt x="1285" y="999"/>
                  </a:lnTo>
                  <a:lnTo>
                    <a:pt x="1249" y="995"/>
                  </a:lnTo>
                  <a:lnTo>
                    <a:pt x="1189" y="947"/>
                  </a:lnTo>
                  <a:lnTo>
                    <a:pt x="1141" y="892"/>
                  </a:lnTo>
                  <a:lnTo>
                    <a:pt x="1170" y="858"/>
                  </a:lnTo>
                  <a:lnTo>
                    <a:pt x="1161" y="813"/>
                  </a:lnTo>
                  <a:lnTo>
                    <a:pt x="1180" y="778"/>
                  </a:lnTo>
                  <a:lnTo>
                    <a:pt x="1156" y="729"/>
                  </a:lnTo>
                  <a:lnTo>
                    <a:pt x="1115" y="700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34C649CD-6CB8-4501-A8FA-D9DADF3DE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360"/>
              <a:ext cx="95" cy="103"/>
            </a:xfrm>
            <a:custGeom>
              <a:avLst/>
              <a:gdLst/>
              <a:ahLst/>
              <a:cxnLst>
                <a:cxn ang="0">
                  <a:pos x="779" y="29"/>
                </a:cxn>
                <a:cxn ang="0">
                  <a:pos x="720" y="4"/>
                </a:cxn>
                <a:cxn ang="0">
                  <a:pos x="706" y="0"/>
                </a:cxn>
                <a:cxn ang="0">
                  <a:pos x="679" y="12"/>
                </a:cxn>
                <a:cxn ang="0">
                  <a:pos x="466" y="127"/>
                </a:cxn>
                <a:cxn ang="0">
                  <a:pos x="357" y="185"/>
                </a:cxn>
                <a:cxn ang="0">
                  <a:pos x="213" y="196"/>
                </a:cxn>
                <a:cxn ang="0">
                  <a:pos x="190" y="234"/>
                </a:cxn>
                <a:cxn ang="0">
                  <a:pos x="195" y="257"/>
                </a:cxn>
                <a:cxn ang="0">
                  <a:pos x="210" y="264"/>
                </a:cxn>
                <a:cxn ang="0">
                  <a:pos x="214" y="305"/>
                </a:cxn>
                <a:cxn ang="0">
                  <a:pos x="160" y="491"/>
                </a:cxn>
                <a:cxn ang="0">
                  <a:pos x="38" y="650"/>
                </a:cxn>
                <a:cxn ang="0">
                  <a:pos x="28" y="870"/>
                </a:cxn>
                <a:cxn ang="0">
                  <a:pos x="32" y="908"/>
                </a:cxn>
                <a:cxn ang="0">
                  <a:pos x="66" y="897"/>
                </a:cxn>
                <a:cxn ang="0">
                  <a:pos x="94" y="905"/>
                </a:cxn>
                <a:cxn ang="0">
                  <a:pos x="90" y="929"/>
                </a:cxn>
                <a:cxn ang="0">
                  <a:pos x="110" y="935"/>
                </a:cxn>
                <a:cxn ang="0">
                  <a:pos x="166" y="959"/>
                </a:cxn>
                <a:cxn ang="0">
                  <a:pos x="238" y="1035"/>
                </a:cxn>
                <a:cxn ang="0">
                  <a:pos x="346" y="1197"/>
                </a:cxn>
                <a:cxn ang="0">
                  <a:pos x="589" y="1117"/>
                </a:cxn>
                <a:cxn ang="0">
                  <a:pos x="643" y="1114"/>
                </a:cxn>
                <a:cxn ang="0">
                  <a:pos x="658" y="1134"/>
                </a:cxn>
                <a:cxn ang="0">
                  <a:pos x="868" y="1464"/>
                </a:cxn>
                <a:cxn ang="0">
                  <a:pos x="956" y="1520"/>
                </a:cxn>
                <a:cxn ang="0">
                  <a:pos x="1003" y="1530"/>
                </a:cxn>
                <a:cxn ang="0">
                  <a:pos x="1024" y="1552"/>
                </a:cxn>
                <a:cxn ang="0">
                  <a:pos x="1076" y="1516"/>
                </a:cxn>
                <a:cxn ang="0">
                  <a:pos x="1084" y="1513"/>
                </a:cxn>
                <a:cxn ang="0">
                  <a:pos x="1095" y="1495"/>
                </a:cxn>
                <a:cxn ang="0">
                  <a:pos x="1094" y="1486"/>
                </a:cxn>
                <a:cxn ang="0">
                  <a:pos x="1080" y="1463"/>
                </a:cxn>
                <a:cxn ang="0">
                  <a:pos x="1161" y="1146"/>
                </a:cxn>
                <a:cxn ang="0">
                  <a:pos x="1462" y="986"/>
                </a:cxn>
                <a:cxn ang="0">
                  <a:pos x="1358" y="671"/>
                </a:cxn>
                <a:cxn ang="0">
                  <a:pos x="1335" y="681"/>
                </a:cxn>
                <a:cxn ang="0">
                  <a:pos x="1294" y="702"/>
                </a:cxn>
                <a:cxn ang="0">
                  <a:pos x="1215" y="455"/>
                </a:cxn>
                <a:cxn ang="0">
                  <a:pos x="1230" y="397"/>
                </a:cxn>
                <a:cxn ang="0">
                  <a:pos x="1217" y="398"/>
                </a:cxn>
                <a:cxn ang="0">
                  <a:pos x="1222" y="389"/>
                </a:cxn>
                <a:cxn ang="0">
                  <a:pos x="1137" y="167"/>
                </a:cxn>
                <a:cxn ang="0">
                  <a:pos x="1116" y="194"/>
                </a:cxn>
                <a:cxn ang="0">
                  <a:pos x="1102" y="165"/>
                </a:cxn>
                <a:cxn ang="0">
                  <a:pos x="1082" y="125"/>
                </a:cxn>
                <a:cxn ang="0">
                  <a:pos x="982" y="168"/>
                </a:cxn>
                <a:cxn ang="0">
                  <a:pos x="955" y="157"/>
                </a:cxn>
              </a:cxnLst>
              <a:rect l="0" t="0" r="r" b="b"/>
              <a:pathLst>
                <a:path w="1516" h="1553">
                  <a:moveTo>
                    <a:pt x="971" y="32"/>
                  </a:moveTo>
                  <a:lnTo>
                    <a:pt x="933" y="46"/>
                  </a:lnTo>
                  <a:lnTo>
                    <a:pt x="822" y="13"/>
                  </a:lnTo>
                  <a:lnTo>
                    <a:pt x="779" y="29"/>
                  </a:lnTo>
                  <a:lnTo>
                    <a:pt x="714" y="22"/>
                  </a:lnTo>
                  <a:lnTo>
                    <a:pt x="717" y="14"/>
                  </a:lnTo>
                  <a:lnTo>
                    <a:pt x="719" y="9"/>
                  </a:lnTo>
                  <a:lnTo>
                    <a:pt x="720" y="4"/>
                  </a:lnTo>
                  <a:lnTo>
                    <a:pt x="719" y="2"/>
                  </a:lnTo>
                  <a:lnTo>
                    <a:pt x="716" y="0"/>
                  </a:lnTo>
                  <a:lnTo>
                    <a:pt x="712" y="0"/>
                  </a:lnTo>
                  <a:lnTo>
                    <a:pt x="706" y="0"/>
                  </a:lnTo>
                  <a:lnTo>
                    <a:pt x="698" y="3"/>
                  </a:lnTo>
                  <a:lnTo>
                    <a:pt x="688" y="5"/>
                  </a:lnTo>
                  <a:lnTo>
                    <a:pt x="680" y="11"/>
                  </a:lnTo>
                  <a:lnTo>
                    <a:pt x="679" y="12"/>
                  </a:lnTo>
                  <a:lnTo>
                    <a:pt x="616" y="54"/>
                  </a:lnTo>
                  <a:lnTo>
                    <a:pt x="546" y="86"/>
                  </a:lnTo>
                  <a:lnTo>
                    <a:pt x="499" y="91"/>
                  </a:lnTo>
                  <a:lnTo>
                    <a:pt x="466" y="127"/>
                  </a:lnTo>
                  <a:lnTo>
                    <a:pt x="411" y="85"/>
                  </a:lnTo>
                  <a:lnTo>
                    <a:pt x="388" y="118"/>
                  </a:lnTo>
                  <a:lnTo>
                    <a:pt x="413" y="195"/>
                  </a:lnTo>
                  <a:lnTo>
                    <a:pt x="357" y="185"/>
                  </a:lnTo>
                  <a:lnTo>
                    <a:pt x="339" y="162"/>
                  </a:lnTo>
                  <a:lnTo>
                    <a:pt x="232" y="135"/>
                  </a:lnTo>
                  <a:lnTo>
                    <a:pt x="236" y="182"/>
                  </a:lnTo>
                  <a:lnTo>
                    <a:pt x="213" y="196"/>
                  </a:lnTo>
                  <a:lnTo>
                    <a:pt x="204" y="218"/>
                  </a:lnTo>
                  <a:lnTo>
                    <a:pt x="198" y="223"/>
                  </a:lnTo>
                  <a:lnTo>
                    <a:pt x="194" y="229"/>
                  </a:lnTo>
                  <a:lnTo>
                    <a:pt x="190" y="234"/>
                  </a:lnTo>
                  <a:lnTo>
                    <a:pt x="189" y="240"/>
                  </a:lnTo>
                  <a:lnTo>
                    <a:pt x="188" y="244"/>
                  </a:lnTo>
                  <a:lnTo>
                    <a:pt x="189" y="249"/>
                  </a:lnTo>
                  <a:lnTo>
                    <a:pt x="195" y="257"/>
                  </a:lnTo>
                  <a:lnTo>
                    <a:pt x="198" y="260"/>
                  </a:lnTo>
                  <a:lnTo>
                    <a:pt x="202" y="265"/>
                  </a:lnTo>
                  <a:lnTo>
                    <a:pt x="206" y="263"/>
                  </a:lnTo>
                  <a:lnTo>
                    <a:pt x="210" y="264"/>
                  </a:lnTo>
                  <a:lnTo>
                    <a:pt x="212" y="265"/>
                  </a:lnTo>
                  <a:lnTo>
                    <a:pt x="213" y="268"/>
                  </a:lnTo>
                  <a:lnTo>
                    <a:pt x="212" y="285"/>
                  </a:lnTo>
                  <a:lnTo>
                    <a:pt x="214" y="305"/>
                  </a:lnTo>
                  <a:lnTo>
                    <a:pt x="166" y="381"/>
                  </a:lnTo>
                  <a:lnTo>
                    <a:pt x="165" y="438"/>
                  </a:lnTo>
                  <a:lnTo>
                    <a:pt x="135" y="463"/>
                  </a:lnTo>
                  <a:lnTo>
                    <a:pt x="160" y="491"/>
                  </a:lnTo>
                  <a:lnTo>
                    <a:pt x="122" y="549"/>
                  </a:lnTo>
                  <a:lnTo>
                    <a:pt x="89" y="572"/>
                  </a:lnTo>
                  <a:lnTo>
                    <a:pt x="78" y="597"/>
                  </a:lnTo>
                  <a:lnTo>
                    <a:pt x="38" y="650"/>
                  </a:lnTo>
                  <a:lnTo>
                    <a:pt x="23" y="706"/>
                  </a:lnTo>
                  <a:lnTo>
                    <a:pt x="30" y="756"/>
                  </a:lnTo>
                  <a:lnTo>
                    <a:pt x="0" y="839"/>
                  </a:lnTo>
                  <a:lnTo>
                    <a:pt x="28" y="870"/>
                  </a:lnTo>
                  <a:lnTo>
                    <a:pt x="25" y="883"/>
                  </a:lnTo>
                  <a:lnTo>
                    <a:pt x="26" y="894"/>
                  </a:lnTo>
                  <a:lnTo>
                    <a:pt x="27" y="902"/>
                  </a:lnTo>
                  <a:lnTo>
                    <a:pt x="32" y="908"/>
                  </a:lnTo>
                  <a:lnTo>
                    <a:pt x="38" y="909"/>
                  </a:lnTo>
                  <a:lnTo>
                    <a:pt x="45" y="908"/>
                  </a:lnTo>
                  <a:lnTo>
                    <a:pt x="54" y="904"/>
                  </a:lnTo>
                  <a:lnTo>
                    <a:pt x="66" y="897"/>
                  </a:lnTo>
                  <a:lnTo>
                    <a:pt x="73" y="899"/>
                  </a:lnTo>
                  <a:lnTo>
                    <a:pt x="82" y="902"/>
                  </a:lnTo>
                  <a:lnTo>
                    <a:pt x="88" y="903"/>
                  </a:lnTo>
                  <a:lnTo>
                    <a:pt x="94" y="905"/>
                  </a:lnTo>
                  <a:lnTo>
                    <a:pt x="95" y="906"/>
                  </a:lnTo>
                  <a:lnTo>
                    <a:pt x="95" y="911"/>
                  </a:lnTo>
                  <a:lnTo>
                    <a:pt x="93" y="918"/>
                  </a:lnTo>
                  <a:lnTo>
                    <a:pt x="90" y="929"/>
                  </a:lnTo>
                  <a:lnTo>
                    <a:pt x="91" y="930"/>
                  </a:lnTo>
                  <a:lnTo>
                    <a:pt x="98" y="933"/>
                  </a:lnTo>
                  <a:lnTo>
                    <a:pt x="105" y="935"/>
                  </a:lnTo>
                  <a:lnTo>
                    <a:pt x="110" y="935"/>
                  </a:lnTo>
                  <a:lnTo>
                    <a:pt x="117" y="934"/>
                  </a:lnTo>
                  <a:lnTo>
                    <a:pt x="131" y="927"/>
                  </a:lnTo>
                  <a:lnTo>
                    <a:pt x="147" y="923"/>
                  </a:lnTo>
                  <a:lnTo>
                    <a:pt x="166" y="959"/>
                  </a:lnTo>
                  <a:lnTo>
                    <a:pt x="135" y="1000"/>
                  </a:lnTo>
                  <a:lnTo>
                    <a:pt x="175" y="1022"/>
                  </a:lnTo>
                  <a:lnTo>
                    <a:pt x="236" y="997"/>
                  </a:lnTo>
                  <a:lnTo>
                    <a:pt x="238" y="1035"/>
                  </a:lnTo>
                  <a:lnTo>
                    <a:pt x="288" y="1033"/>
                  </a:lnTo>
                  <a:lnTo>
                    <a:pt x="270" y="1126"/>
                  </a:lnTo>
                  <a:lnTo>
                    <a:pt x="302" y="1223"/>
                  </a:lnTo>
                  <a:lnTo>
                    <a:pt x="346" y="1197"/>
                  </a:lnTo>
                  <a:lnTo>
                    <a:pt x="436" y="1228"/>
                  </a:lnTo>
                  <a:lnTo>
                    <a:pt x="515" y="1182"/>
                  </a:lnTo>
                  <a:lnTo>
                    <a:pt x="627" y="1188"/>
                  </a:lnTo>
                  <a:lnTo>
                    <a:pt x="589" y="1117"/>
                  </a:lnTo>
                  <a:lnTo>
                    <a:pt x="599" y="1112"/>
                  </a:lnTo>
                  <a:lnTo>
                    <a:pt x="611" y="1111"/>
                  </a:lnTo>
                  <a:lnTo>
                    <a:pt x="624" y="1111"/>
                  </a:lnTo>
                  <a:lnTo>
                    <a:pt x="643" y="1114"/>
                  </a:lnTo>
                  <a:lnTo>
                    <a:pt x="647" y="1115"/>
                  </a:lnTo>
                  <a:lnTo>
                    <a:pt x="651" y="1120"/>
                  </a:lnTo>
                  <a:lnTo>
                    <a:pt x="654" y="1125"/>
                  </a:lnTo>
                  <a:lnTo>
                    <a:pt x="658" y="1134"/>
                  </a:lnTo>
                  <a:lnTo>
                    <a:pt x="708" y="1160"/>
                  </a:lnTo>
                  <a:lnTo>
                    <a:pt x="745" y="1280"/>
                  </a:lnTo>
                  <a:lnTo>
                    <a:pt x="822" y="1345"/>
                  </a:lnTo>
                  <a:lnTo>
                    <a:pt x="868" y="1464"/>
                  </a:lnTo>
                  <a:lnTo>
                    <a:pt x="928" y="1533"/>
                  </a:lnTo>
                  <a:lnTo>
                    <a:pt x="935" y="1528"/>
                  </a:lnTo>
                  <a:lnTo>
                    <a:pt x="942" y="1525"/>
                  </a:lnTo>
                  <a:lnTo>
                    <a:pt x="956" y="1520"/>
                  </a:lnTo>
                  <a:lnTo>
                    <a:pt x="969" y="1518"/>
                  </a:lnTo>
                  <a:lnTo>
                    <a:pt x="982" y="1520"/>
                  </a:lnTo>
                  <a:lnTo>
                    <a:pt x="992" y="1523"/>
                  </a:lnTo>
                  <a:lnTo>
                    <a:pt x="1003" y="1530"/>
                  </a:lnTo>
                  <a:lnTo>
                    <a:pt x="1007" y="1534"/>
                  </a:lnTo>
                  <a:lnTo>
                    <a:pt x="1013" y="1540"/>
                  </a:lnTo>
                  <a:lnTo>
                    <a:pt x="1022" y="1553"/>
                  </a:lnTo>
                  <a:lnTo>
                    <a:pt x="1024" y="1552"/>
                  </a:lnTo>
                  <a:lnTo>
                    <a:pt x="1061" y="1523"/>
                  </a:lnTo>
                  <a:lnTo>
                    <a:pt x="1067" y="1520"/>
                  </a:lnTo>
                  <a:lnTo>
                    <a:pt x="1073" y="1518"/>
                  </a:lnTo>
                  <a:lnTo>
                    <a:pt x="1076" y="1516"/>
                  </a:lnTo>
                  <a:lnTo>
                    <a:pt x="1076" y="1515"/>
                  </a:lnTo>
                  <a:lnTo>
                    <a:pt x="1077" y="1515"/>
                  </a:lnTo>
                  <a:lnTo>
                    <a:pt x="1079" y="1515"/>
                  </a:lnTo>
                  <a:lnTo>
                    <a:pt x="1084" y="1513"/>
                  </a:lnTo>
                  <a:lnTo>
                    <a:pt x="1091" y="1507"/>
                  </a:lnTo>
                  <a:lnTo>
                    <a:pt x="1093" y="1503"/>
                  </a:lnTo>
                  <a:lnTo>
                    <a:pt x="1095" y="1500"/>
                  </a:lnTo>
                  <a:lnTo>
                    <a:pt x="1095" y="1495"/>
                  </a:lnTo>
                  <a:lnTo>
                    <a:pt x="1095" y="1491"/>
                  </a:lnTo>
                  <a:lnTo>
                    <a:pt x="1094" y="1489"/>
                  </a:lnTo>
                  <a:lnTo>
                    <a:pt x="1094" y="1488"/>
                  </a:lnTo>
                  <a:lnTo>
                    <a:pt x="1094" y="1486"/>
                  </a:lnTo>
                  <a:lnTo>
                    <a:pt x="1093" y="1482"/>
                  </a:lnTo>
                  <a:lnTo>
                    <a:pt x="1086" y="1472"/>
                  </a:lnTo>
                  <a:lnTo>
                    <a:pt x="1082" y="1466"/>
                  </a:lnTo>
                  <a:lnTo>
                    <a:pt x="1080" y="1463"/>
                  </a:lnTo>
                  <a:lnTo>
                    <a:pt x="1079" y="1461"/>
                  </a:lnTo>
                  <a:lnTo>
                    <a:pt x="1067" y="1447"/>
                  </a:lnTo>
                  <a:lnTo>
                    <a:pt x="1097" y="1423"/>
                  </a:lnTo>
                  <a:lnTo>
                    <a:pt x="1161" y="1146"/>
                  </a:lnTo>
                  <a:lnTo>
                    <a:pt x="1185" y="1110"/>
                  </a:lnTo>
                  <a:lnTo>
                    <a:pt x="1307" y="1073"/>
                  </a:lnTo>
                  <a:lnTo>
                    <a:pt x="1370" y="1115"/>
                  </a:lnTo>
                  <a:lnTo>
                    <a:pt x="1462" y="986"/>
                  </a:lnTo>
                  <a:lnTo>
                    <a:pt x="1516" y="965"/>
                  </a:lnTo>
                  <a:lnTo>
                    <a:pt x="1502" y="864"/>
                  </a:lnTo>
                  <a:lnTo>
                    <a:pt x="1483" y="844"/>
                  </a:lnTo>
                  <a:lnTo>
                    <a:pt x="1358" y="671"/>
                  </a:lnTo>
                  <a:lnTo>
                    <a:pt x="1353" y="673"/>
                  </a:lnTo>
                  <a:lnTo>
                    <a:pt x="1349" y="676"/>
                  </a:lnTo>
                  <a:lnTo>
                    <a:pt x="1340" y="681"/>
                  </a:lnTo>
                  <a:lnTo>
                    <a:pt x="1335" y="681"/>
                  </a:lnTo>
                  <a:lnTo>
                    <a:pt x="1331" y="682"/>
                  </a:lnTo>
                  <a:lnTo>
                    <a:pt x="1322" y="683"/>
                  </a:lnTo>
                  <a:lnTo>
                    <a:pt x="1311" y="677"/>
                  </a:lnTo>
                  <a:lnTo>
                    <a:pt x="1294" y="702"/>
                  </a:lnTo>
                  <a:lnTo>
                    <a:pt x="1223" y="638"/>
                  </a:lnTo>
                  <a:lnTo>
                    <a:pt x="1235" y="542"/>
                  </a:lnTo>
                  <a:lnTo>
                    <a:pt x="1255" y="510"/>
                  </a:lnTo>
                  <a:lnTo>
                    <a:pt x="1215" y="455"/>
                  </a:lnTo>
                  <a:lnTo>
                    <a:pt x="1267" y="419"/>
                  </a:lnTo>
                  <a:lnTo>
                    <a:pt x="1245" y="391"/>
                  </a:lnTo>
                  <a:lnTo>
                    <a:pt x="1237" y="394"/>
                  </a:lnTo>
                  <a:lnTo>
                    <a:pt x="1230" y="397"/>
                  </a:lnTo>
                  <a:lnTo>
                    <a:pt x="1225" y="399"/>
                  </a:lnTo>
                  <a:lnTo>
                    <a:pt x="1222" y="400"/>
                  </a:lnTo>
                  <a:lnTo>
                    <a:pt x="1219" y="399"/>
                  </a:lnTo>
                  <a:lnTo>
                    <a:pt x="1217" y="398"/>
                  </a:lnTo>
                  <a:lnTo>
                    <a:pt x="1216" y="396"/>
                  </a:lnTo>
                  <a:lnTo>
                    <a:pt x="1217" y="393"/>
                  </a:lnTo>
                  <a:lnTo>
                    <a:pt x="1219" y="390"/>
                  </a:lnTo>
                  <a:lnTo>
                    <a:pt x="1222" y="389"/>
                  </a:lnTo>
                  <a:lnTo>
                    <a:pt x="1199" y="314"/>
                  </a:lnTo>
                  <a:lnTo>
                    <a:pt x="1172" y="276"/>
                  </a:lnTo>
                  <a:lnTo>
                    <a:pt x="1195" y="228"/>
                  </a:lnTo>
                  <a:lnTo>
                    <a:pt x="1137" y="167"/>
                  </a:lnTo>
                  <a:lnTo>
                    <a:pt x="1131" y="179"/>
                  </a:lnTo>
                  <a:lnTo>
                    <a:pt x="1126" y="187"/>
                  </a:lnTo>
                  <a:lnTo>
                    <a:pt x="1120" y="192"/>
                  </a:lnTo>
                  <a:lnTo>
                    <a:pt x="1116" y="194"/>
                  </a:lnTo>
                  <a:lnTo>
                    <a:pt x="1112" y="192"/>
                  </a:lnTo>
                  <a:lnTo>
                    <a:pt x="1108" y="186"/>
                  </a:lnTo>
                  <a:lnTo>
                    <a:pt x="1104" y="177"/>
                  </a:lnTo>
                  <a:lnTo>
                    <a:pt x="1102" y="165"/>
                  </a:lnTo>
                  <a:lnTo>
                    <a:pt x="1101" y="160"/>
                  </a:lnTo>
                  <a:lnTo>
                    <a:pt x="1102" y="156"/>
                  </a:lnTo>
                  <a:lnTo>
                    <a:pt x="1108" y="146"/>
                  </a:lnTo>
                  <a:lnTo>
                    <a:pt x="1082" y="125"/>
                  </a:lnTo>
                  <a:lnTo>
                    <a:pt x="1030" y="119"/>
                  </a:lnTo>
                  <a:lnTo>
                    <a:pt x="997" y="164"/>
                  </a:lnTo>
                  <a:lnTo>
                    <a:pt x="988" y="166"/>
                  </a:lnTo>
                  <a:lnTo>
                    <a:pt x="982" y="168"/>
                  </a:lnTo>
                  <a:lnTo>
                    <a:pt x="975" y="169"/>
                  </a:lnTo>
                  <a:lnTo>
                    <a:pt x="970" y="169"/>
                  </a:lnTo>
                  <a:lnTo>
                    <a:pt x="960" y="165"/>
                  </a:lnTo>
                  <a:lnTo>
                    <a:pt x="955" y="157"/>
                  </a:lnTo>
                  <a:lnTo>
                    <a:pt x="952" y="146"/>
                  </a:lnTo>
                  <a:lnTo>
                    <a:pt x="944" y="93"/>
                  </a:lnTo>
                  <a:lnTo>
                    <a:pt x="971" y="32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0273688C-DC6F-4EED-9A4A-D401A26E4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" y="315"/>
              <a:ext cx="120" cy="101"/>
            </a:xfrm>
            <a:custGeom>
              <a:avLst/>
              <a:gdLst/>
              <a:ahLst/>
              <a:cxnLst>
                <a:cxn ang="0">
                  <a:pos x="939" y="244"/>
                </a:cxn>
                <a:cxn ang="0">
                  <a:pos x="689" y="171"/>
                </a:cxn>
                <a:cxn ang="0">
                  <a:pos x="491" y="46"/>
                </a:cxn>
                <a:cxn ang="0">
                  <a:pos x="372" y="34"/>
                </a:cxn>
                <a:cxn ang="0">
                  <a:pos x="288" y="40"/>
                </a:cxn>
                <a:cxn ang="0">
                  <a:pos x="323" y="67"/>
                </a:cxn>
                <a:cxn ang="0">
                  <a:pos x="310" y="83"/>
                </a:cxn>
                <a:cxn ang="0">
                  <a:pos x="270" y="94"/>
                </a:cxn>
                <a:cxn ang="0">
                  <a:pos x="263" y="121"/>
                </a:cxn>
                <a:cxn ang="0">
                  <a:pos x="296" y="141"/>
                </a:cxn>
                <a:cxn ang="0">
                  <a:pos x="307" y="248"/>
                </a:cxn>
                <a:cxn ang="0">
                  <a:pos x="316" y="276"/>
                </a:cxn>
                <a:cxn ang="0">
                  <a:pos x="308" y="291"/>
                </a:cxn>
                <a:cxn ang="0">
                  <a:pos x="289" y="299"/>
                </a:cxn>
                <a:cxn ang="0">
                  <a:pos x="266" y="361"/>
                </a:cxn>
                <a:cxn ang="0">
                  <a:pos x="249" y="344"/>
                </a:cxn>
                <a:cxn ang="0">
                  <a:pos x="226" y="349"/>
                </a:cxn>
                <a:cxn ang="0">
                  <a:pos x="229" y="454"/>
                </a:cxn>
                <a:cxn ang="0">
                  <a:pos x="45" y="600"/>
                </a:cxn>
                <a:cxn ang="0">
                  <a:pos x="5" y="670"/>
                </a:cxn>
                <a:cxn ang="0">
                  <a:pos x="23" y="686"/>
                </a:cxn>
                <a:cxn ang="0">
                  <a:pos x="45" y="675"/>
                </a:cxn>
                <a:cxn ang="0">
                  <a:pos x="73" y="670"/>
                </a:cxn>
                <a:cxn ang="0">
                  <a:pos x="74" y="684"/>
                </a:cxn>
                <a:cxn ang="0">
                  <a:pos x="290" y="716"/>
                </a:cxn>
                <a:cxn ang="0">
                  <a:pos x="312" y="827"/>
                </a:cxn>
                <a:cxn ang="0">
                  <a:pos x="339" y="838"/>
                </a:cxn>
                <a:cxn ang="0">
                  <a:pos x="439" y="795"/>
                </a:cxn>
                <a:cxn ang="0">
                  <a:pos x="459" y="835"/>
                </a:cxn>
                <a:cxn ang="0">
                  <a:pos x="473" y="864"/>
                </a:cxn>
                <a:cxn ang="0">
                  <a:pos x="494" y="837"/>
                </a:cxn>
                <a:cxn ang="0">
                  <a:pos x="579" y="1059"/>
                </a:cxn>
                <a:cxn ang="0">
                  <a:pos x="574" y="1068"/>
                </a:cxn>
                <a:cxn ang="0">
                  <a:pos x="587" y="1067"/>
                </a:cxn>
                <a:cxn ang="0">
                  <a:pos x="572" y="1125"/>
                </a:cxn>
                <a:cxn ang="0">
                  <a:pos x="651" y="1372"/>
                </a:cxn>
                <a:cxn ang="0">
                  <a:pos x="692" y="1351"/>
                </a:cxn>
                <a:cxn ang="0">
                  <a:pos x="715" y="1341"/>
                </a:cxn>
                <a:cxn ang="0">
                  <a:pos x="929" y="1459"/>
                </a:cxn>
                <a:cxn ang="0">
                  <a:pos x="1048" y="1455"/>
                </a:cxn>
                <a:cxn ang="0">
                  <a:pos x="1148" y="1397"/>
                </a:cxn>
                <a:cxn ang="0">
                  <a:pos x="1161" y="1376"/>
                </a:cxn>
                <a:cxn ang="0">
                  <a:pos x="1436" y="1471"/>
                </a:cxn>
                <a:cxn ang="0">
                  <a:pos x="1527" y="1446"/>
                </a:cxn>
                <a:cxn ang="0">
                  <a:pos x="1512" y="1430"/>
                </a:cxn>
                <a:cxn ang="0">
                  <a:pos x="1622" y="1400"/>
                </a:cxn>
                <a:cxn ang="0">
                  <a:pos x="1774" y="1274"/>
                </a:cxn>
                <a:cxn ang="0">
                  <a:pos x="1881" y="1176"/>
                </a:cxn>
                <a:cxn ang="0">
                  <a:pos x="1897" y="1148"/>
                </a:cxn>
                <a:cxn ang="0">
                  <a:pos x="1909" y="1110"/>
                </a:cxn>
                <a:cxn ang="0">
                  <a:pos x="1914" y="1075"/>
                </a:cxn>
                <a:cxn ang="0">
                  <a:pos x="1880" y="1035"/>
                </a:cxn>
                <a:cxn ang="0">
                  <a:pos x="1863" y="1044"/>
                </a:cxn>
                <a:cxn ang="0">
                  <a:pos x="1858" y="949"/>
                </a:cxn>
                <a:cxn ang="0">
                  <a:pos x="1910" y="800"/>
                </a:cxn>
                <a:cxn ang="0">
                  <a:pos x="1780" y="747"/>
                </a:cxn>
                <a:cxn ang="0">
                  <a:pos x="1631" y="746"/>
                </a:cxn>
                <a:cxn ang="0">
                  <a:pos x="1418" y="777"/>
                </a:cxn>
                <a:cxn ang="0">
                  <a:pos x="1304" y="664"/>
                </a:cxn>
                <a:cxn ang="0">
                  <a:pos x="1142" y="545"/>
                </a:cxn>
                <a:cxn ang="0">
                  <a:pos x="1097" y="305"/>
                </a:cxn>
                <a:cxn ang="0">
                  <a:pos x="1063" y="237"/>
                </a:cxn>
              </a:cxnLst>
              <a:rect l="0" t="0" r="r" b="b"/>
              <a:pathLst>
                <a:path w="1916" h="1514">
                  <a:moveTo>
                    <a:pt x="1063" y="237"/>
                  </a:moveTo>
                  <a:lnTo>
                    <a:pt x="995" y="198"/>
                  </a:lnTo>
                  <a:lnTo>
                    <a:pt x="994" y="252"/>
                  </a:lnTo>
                  <a:lnTo>
                    <a:pt x="939" y="244"/>
                  </a:lnTo>
                  <a:lnTo>
                    <a:pt x="912" y="285"/>
                  </a:lnTo>
                  <a:lnTo>
                    <a:pt x="790" y="252"/>
                  </a:lnTo>
                  <a:lnTo>
                    <a:pt x="713" y="253"/>
                  </a:lnTo>
                  <a:lnTo>
                    <a:pt x="689" y="171"/>
                  </a:lnTo>
                  <a:lnTo>
                    <a:pt x="635" y="144"/>
                  </a:lnTo>
                  <a:lnTo>
                    <a:pt x="620" y="110"/>
                  </a:lnTo>
                  <a:lnTo>
                    <a:pt x="627" y="77"/>
                  </a:lnTo>
                  <a:lnTo>
                    <a:pt x="491" y="46"/>
                  </a:lnTo>
                  <a:lnTo>
                    <a:pt x="549" y="0"/>
                  </a:lnTo>
                  <a:lnTo>
                    <a:pt x="438" y="36"/>
                  </a:lnTo>
                  <a:lnTo>
                    <a:pt x="384" y="37"/>
                  </a:lnTo>
                  <a:lnTo>
                    <a:pt x="372" y="34"/>
                  </a:lnTo>
                  <a:lnTo>
                    <a:pt x="362" y="32"/>
                  </a:lnTo>
                  <a:lnTo>
                    <a:pt x="363" y="28"/>
                  </a:lnTo>
                  <a:lnTo>
                    <a:pt x="364" y="27"/>
                  </a:lnTo>
                  <a:lnTo>
                    <a:pt x="288" y="40"/>
                  </a:lnTo>
                  <a:lnTo>
                    <a:pt x="321" y="47"/>
                  </a:lnTo>
                  <a:lnTo>
                    <a:pt x="322" y="48"/>
                  </a:lnTo>
                  <a:lnTo>
                    <a:pt x="323" y="58"/>
                  </a:lnTo>
                  <a:lnTo>
                    <a:pt x="323" y="67"/>
                  </a:lnTo>
                  <a:lnTo>
                    <a:pt x="321" y="70"/>
                  </a:lnTo>
                  <a:lnTo>
                    <a:pt x="320" y="74"/>
                  </a:lnTo>
                  <a:lnTo>
                    <a:pt x="316" y="80"/>
                  </a:lnTo>
                  <a:lnTo>
                    <a:pt x="310" y="83"/>
                  </a:lnTo>
                  <a:lnTo>
                    <a:pt x="302" y="85"/>
                  </a:lnTo>
                  <a:lnTo>
                    <a:pt x="293" y="85"/>
                  </a:lnTo>
                  <a:lnTo>
                    <a:pt x="282" y="84"/>
                  </a:lnTo>
                  <a:lnTo>
                    <a:pt x="270" y="94"/>
                  </a:lnTo>
                  <a:lnTo>
                    <a:pt x="264" y="104"/>
                  </a:lnTo>
                  <a:lnTo>
                    <a:pt x="261" y="112"/>
                  </a:lnTo>
                  <a:lnTo>
                    <a:pt x="261" y="116"/>
                  </a:lnTo>
                  <a:lnTo>
                    <a:pt x="263" y="121"/>
                  </a:lnTo>
                  <a:lnTo>
                    <a:pt x="267" y="127"/>
                  </a:lnTo>
                  <a:lnTo>
                    <a:pt x="277" y="134"/>
                  </a:lnTo>
                  <a:lnTo>
                    <a:pt x="289" y="139"/>
                  </a:lnTo>
                  <a:lnTo>
                    <a:pt x="296" y="141"/>
                  </a:lnTo>
                  <a:lnTo>
                    <a:pt x="306" y="144"/>
                  </a:lnTo>
                  <a:lnTo>
                    <a:pt x="293" y="228"/>
                  </a:lnTo>
                  <a:lnTo>
                    <a:pt x="304" y="242"/>
                  </a:lnTo>
                  <a:lnTo>
                    <a:pt x="307" y="248"/>
                  </a:lnTo>
                  <a:lnTo>
                    <a:pt x="311" y="255"/>
                  </a:lnTo>
                  <a:lnTo>
                    <a:pt x="313" y="260"/>
                  </a:lnTo>
                  <a:lnTo>
                    <a:pt x="315" y="266"/>
                  </a:lnTo>
                  <a:lnTo>
                    <a:pt x="316" y="276"/>
                  </a:lnTo>
                  <a:lnTo>
                    <a:pt x="313" y="284"/>
                  </a:lnTo>
                  <a:lnTo>
                    <a:pt x="311" y="285"/>
                  </a:lnTo>
                  <a:lnTo>
                    <a:pt x="310" y="287"/>
                  </a:lnTo>
                  <a:lnTo>
                    <a:pt x="308" y="291"/>
                  </a:lnTo>
                  <a:lnTo>
                    <a:pt x="298" y="297"/>
                  </a:lnTo>
                  <a:lnTo>
                    <a:pt x="292" y="299"/>
                  </a:lnTo>
                  <a:lnTo>
                    <a:pt x="290" y="299"/>
                  </a:lnTo>
                  <a:lnTo>
                    <a:pt x="289" y="299"/>
                  </a:lnTo>
                  <a:lnTo>
                    <a:pt x="289" y="300"/>
                  </a:lnTo>
                  <a:lnTo>
                    <a:pt x="286" y="302"/>
                  </a:lnTo>
                  <a:lnTo>
                    <a:pt x="273" y="373"/>
                  </a:lnTo>
                  <a:lnTo>
                    <a:pt x="266" y="361"/>
                  </a:lnTo>
                  <a:lnTo>
                    <a:pt x="263" y="356"/>
                  </a:lnTo>
                  <a:lnTo>
                    <a:pt x="261" y="353"/>
                  </a:lnTo>
                  <a:lnTo>
                    <a:pt x="254" y="347"/>
                  </a:lnTo>
                  <a:lnTo>
                    <a:pt x="249" y="344"/>
                  </a:lnTo>
                  <a:lnTo>
                    <a:pt x="242" y="343"/>
                  </a:lnTo>
                  <a:lnTo>
                    <a:pt x="237" y="343"/>
                  </a:lnTo>
                  <a:lnTo>
                    <a:pt x="234" y="345"/>
                  </a:lnTo>
                  <a:lnTo>
                    <a:pt x="226" y="349"/>
                  </a:lnTo>
                  <a:lnTo>
                    <a:pt x="221" y="352"/>
                  </a:lnTo>
                  <a:lnTo>
                    <a:pt x="218" y="357"/>
                  </a:lnTo>
                  <a:lnTo>
                    <a:pt x="212" y="422"/>
                  </a:lnTo>
                  <a:lnTo>
                    <a:pt x="229" y="454"/>
                  </a:lnTo>
                  <a:lnTo>
                    <a:pt x="164" y="524"/>
                  </a:lnTo>
                  <a:lnTo>
                    <a:pt x="130" y="541"/>
                  </a:lnTo>
                  <a:lnTo>
                    <a:pt x="144" y="566"/>
                  </a:lnTo>
                  <a:lnTo>
                    <a:pt x="45" y="600"/>
                  </a:lnTo>
                  <a:lnTo>
                    <a:pt x="0" y="650"/>
                  </a:lnTo>
                  <a:lnTo>
                    <a:pt x="0" y="651"/>
                  </a:lnTo>
                  <a:lnTo>
                    <a:pt x="2" y="661"/>
                  </a:lnTo>
                  <a:lnTo>
                    <a:pt x="5" y="670"/>
                  </a:lnTo>
                  <a:lnTo>
                    <a:pt x="9" y="677"/>
                  </a:lnTo>
                  <a:lnTo>
                    <a:pt x="13" y="682"/>
                  </a:lnTo>
                  <a:lnTo>
                    <a:pt x="18" y="685"/>
                  </a:lnTo>
                  <a:lnTo>
                    <a:pt x="23" y="686"/>
                  </a:lnTo>
                  <a:lnTo>
                    <a:pt x="29" y="685"/>
                  </a:lnTo>
                  <a:lnTo>
                    <a:pt x="36" y="682"/>
                  </a:lnTo>
                  <a:lnTo>
                    <a:pt x="37" y="681"/>
                  </a:lnTo>
                  <a:lnTo>
                    <a:pt x="45" y="675"/>
                  </a:lnTo>
                  <a:lnTo>
                    <a:pt x="55" y="673"/>
                  </a:lnTo>
                  <a:lnTo>
                    <a:pt x="63" y="670"/>
                  </a:lnTo>
                  <a:lnTo>
                    <a:pt x="69" y="670"/>
                  </a:lnTo>
                  <a:lnTo>
                    <a:pt x="73" y="670"/>
                  </a:lnTo>
                  <a:lnTo>
                    <a:pt x="76" y="672"/>
                  </a:lnTo>
                  <a:lnTo>
                    <a:pt x="77" y="674"/>
                  </a:lnTo>
                  <a:lnTo>
                    <a:pt x="76" y="679"/>
                  </a:lnTo>
                  <a:lnTo>
                    <a:pt x="74" y="684"/>
                  </a:lnTo>
                  <a:lnTo>
                    <a:pt x="71" y="692"/>
                  </a:lnTo>
                  <a:lnTo>
                    <a:pt x="136" y="699"/>
                  </a:lnTo>
                  <a:lnTo>
                    <a:pt x="179" y="683"/>
                  </a:lnTo>
                  <a:lnTo>
                    <a:pt x="290" y="716"/>
                  </a:lnTo>
                  <a:lnTo>
                    <a:pt x="328" y="702"/>
                  </a:lnTo>
                  <a:lnTo>
                    <a:pt x="301" y="763"/>
                  </a:lnTo>
                  <a:lnTo>
                    <a:pt x="309" y="816"/>
                  </a:lnTo>
                  <a:lnTo>
                    <a:pt x="312" y="827"/>
                  </a:lnTo>
                  <a:lnTo>
                    <a:pt x="317" y="835"/>
                  </a:lnTo>
                  <a:lnTo>
                    <a:pt x="327" y="839"/>
                  </a:lnTo>
                  <a:lnTo>
                    <a:pt x="332" y="839"/>
                  </a:lnTo>
                  <a:lnTo>
                    <a:pt x="339" y="838"/>
                  </a:lnTo>
                  <a:lnTo>
                    <a:pt x="345" y="836"/>
                  </a:lnTo>
                  <a:lnTo>
                    <a:pt x="354" y="834"/>
                  </a:lnTo>
                  <a:lnTo>
                    <a:pt x="387" y="789"/>
                  </a:lnTo>
                  <a:lnTo>
                    <a:pt x="439" y="795"/>
                  </a:lnTo>
                  <a:lnTo>
                    <a:pt x="465" y="816"/>
                  </a:lnTo>
                  <a:lnTo>
                    <a:pt x="459" y="826"/>
                  </a:lnTo>
                  <a:lnTo>
                    <a:pt x="458" y="830"/>
                  </a:lnTo>
                  <a:lnTo>
                    <a:pt x="459" y="835"/>
                  </a:lnTo>
                  <a:lnTo>
                    <a:pt x="461" y="847"/>
                  </a:lnTo>
                  <a:lnTo>
                    <a:pt x="465" y="856"/>
                  </a:lnTo>
                  <a:lnTo>
                    <a:pt x="469" y="862"/>
                  </a:lnTo>
                  <a:lnTo>
                    <a:pt x="473" y="864"/>
                  </a:lnTo>
                  <a:lnTo>
                    <a:pt x="477" y="862"/>
                  </a:lnTo>
                  <a:lnTo>
                    <a:pt x="483" y="857"/>
                  </a:lnTo>
                  <a:lnTo>
                    <a:pt x="488" y="849"/>
                  </a:lnTo>
                  <a:lnTo>
                    <a:pt x="494" y="837"/>
                  </a:lnTo>
                  <a:lnTo>
                    <a:pt x="552" y="898"/>
                  </a:lnTo>
                  <a:lnTo>
                    <a:pt x="529" y="946"/>
                  </a:lnTo>
                  <a:lnTo>
                    <a:pt x="556" y="984"/>
                  </a:lnTo>
                  <a:lnTo>
                    <a:pt x="579" y="1059"/>
                  </a:lnTo>
                  <a:lnTo>
                    <a:pt x="576" y="1060"/>
                  </a:lnTo>
                  <a:lnTo>
                    <a:pt x="574" y="1063"/>
                  </a:lnTo>
                  <a:lnTo>
                    <a:pt x="573" y="1066"/>
                  </a:lnTo>
                  <a:lnTo>
                    <a:pt x="574" y="1068"/>
                  </a:lnTo>
                  <a:lnTo>
                    <a:pt x="576" y="1069"/>
                  </a:lnTo>
                  <a:lnTo>
                    <a:pt x="579" y="1070"/>
                  </a:lnTo>
                  <a:lnTo>
                    <a:pt x="582" y="1069"/>
                  </a:lnTo>
                  <a:lnTo>
                    <a:pt x="587" y="1067"/>
                  </a:lnTo>
                  <a:lnTo>
                    <a:pt x="594" y="1064"/>
                  </a:lnTo>
                  <a:lnTo>
                    <a:pt x="602" y="1061"/>
                  </a:lnTo>
                  <a:lnTo>
                    <a:pt x="624" y="1089"/>
                  </a:lnTo>
                  <a:lnTo>
                    <a:pt x="572" y="1125"/>
                  </a:lnTo>
                  <a:lnTo>
                    <a:pt x="612" y="1180"/>
                  </a:lnTo>
                  <a:lnTo>
                    <a:pt x="592" y="1212"/>
                  </a:lnTo>
                  <a:lnTo>
                    <a:pt x="580" y="1308"/>
                  </a:lnTo>
                  <a:lnTo>
                    <a:pt x="651" y="1372"/>
                  </a:lnTo>
                  <a:lnTo>
                    <a:pt x="668" y="1347"/>
                  </a:lnTo>
                  <a:lnTo>
                    <a:pt x="679" y="1353"/>
                  </a:lnTo>
                  <a:lnTo>
                    <a:pt x="688" y="1352"/>
                  </a:lnTo>
                  <a:lnTo>
                    <a:pt x="692" y="1351"/>
                  </a:lnTo>
                  <a:lnTo>
                    <a:pt x="697" y="1351"/>
                  </a:lnTo>
                  <a:lnTo>
                    <a:pt x="706" y="1346"/>
                  </a:lnTo>
                  <a:lnTo>
                    <a:pt x="710" y="1343"/>
                  </a:lnTo>
                  <a:lnTo>
                    <a:pt x="715" y="1341"/>
                  </a:lnTo>
                  <a:lnTo>
                    <a:pt x="840" y="1514"/>
                  </a:lnTo>
                  <a:lnTo>
                    <a:pt x="869" y="1490"/>
                  </a:lnTo>
                  <a:lnTo>
                    <a:pt x="899" y="1472"/>
                  </a:lnTo>
                  <a:lnTo>
                    <a:pt x="929" y="1459"/>
                  </a:lnTo>
                  <a:lnTo>
                    <a:pt x="958" y="1451"/>
                  </a:lnTo>
                  <a:lnTo>
                    <a:pt x="988" y="1447"/>
                  </a:lnTo>
                  <a:lnTo>
                    <a:pt x="1018" y="1449"/>
                  </a:lnTo>
                  <a:lnTo>
                    <a:pt x="1048" y="1455"/>
                  </a:lnTo>
                  <a:lnTo>
                    <a:pt x="1079" y="1467"/>
                  </a:lnTo>
                  <a:lnTo>
                    <a:pt x="1073" y="1408"/>
                  </a:lnTo>
                  <a:lnTo>
                    <a:pt x="1150" y="1406"/>
                  </a:lnTo>
                  <a:lnTo>
                    <a:pt x="1148" y="1397"/>
                  </a:lnTo>
                  <a:lnTo>
                    <a:pt x="1148" y="1390"/>
                  </a:lnTo>
                  <a:lnTo>
                    <a:pt x="1152" y="1381"/>
                  </a:lnTo>
                  <a:lnTo>
                    <a:pt x="1157" y="1376"/>
                  </a:lnTo>
                  <a:lnTo>
                    <a:pt x="1161" y="1376"/>
                  </a:lnTo>
                  <a:lnTo>
                    <a:pt x="1168" y="1378"/>
                  </a:lnTo>
                  <a:lnTo>
                    <a:pt x="1212" y="1393"/>
                  </a:lnTo>
                  <a:lnTo>
                    <a:pt x="1294" y="1377"/>
                  </a:lnTo>
                  <a:lnTo>
                    <a:pt x="1436" y="1471"/>
                  </a:lnTo>
                  <a:lnTo>
                    <a:pt x="1475" y="1492"/>
                  </a:lnTo>
                  <a:lnTo>
                    <a:pt x="1517" y="1470"/>
                  </a:lnTo>
                  <a:lnTo>
                    <a:pt x="1525" y="1450"/>
                  </a:lnTo>
                  <a:lnTo>
                    <a:pt x="1527" y="1446"/>
                  </a:lnTo>
                  <a:lnTo>
                    <a:pt x="1527" y="1445"/>
                  </a:lnTo>
                  <a:lnTo>
                    <a:pt x="1523" y="1438"/>
                  </a:lnTo>
                  <a:lnTo>
                    <a:pt x="1518" y="1433"/>
                  </a:lnTo>
                  <a:lnTo>
                    <a:pt x="1512" y="1430"/>
                  </a:lnTo>
                  <a:lnTo>
                    <a:pt x="1506" y="1429"/>
                  </a:lnTo>
                  <a:lnTo>
                    <a:pt x="1534" y="1399"/>
                  </a:lnTo>
                  <a:lnTo>
                    <a:pt x="1557" y="1359"/>
                  </a:lnTo>
                  <a:lnTo>
                    <a:pt x="1622" y="1400"/>
                  </a:lnTo>
                  <a:lnTo>
                    <a:pt x="1654" y="1401"/>
                  </a:lnTo>
                  <a:lnTo>
                    <a:pt x="1779" y="1376"/>
                  </a:lnTo>
                  <a:lnTo>
                    <a:pt x="1809" y="1346"/>
                  </a:lnTo>
                  <a:lnTo>
                    <a:pt x="1774" y="1274"/>
                  </a:lnTo>
                  <a:lnTo>
                    <a:pt x="1740" y="1239"/>
                  </a:lnTo>
                  <a:lnTo>
                    <a:pt x="1769" y="1159"/>
                  </a:lnTo>
                  <a:lnTo>
                    <a:pt x="1847" y="1126"/>
                  </a:lnTo>
                  <a:lnTo>
                    <a:pt x="1881" y="1176"/>
                  </a:lnTo>
                  <a:lnTo>
                    <a:pt x="1886" y="1174"/>
                  </a:lnTo>
                  <a:lnTo>
                    <a:pt x="1890" y="1172"/>
                  </a:lnTo>
                  <a:lnTo>
                    <a:pt x="1895" y="1156"/>
                  </a:lnTo>
                  <a:lnTo>
                    <a:pt x="1897" y="1148"/>
                  </a:lnTo>
                  <a:lnTo>
                    <a:pt x="1898" y="1144"/>
                  </a:lnTo>
                  <a:lnTo>
                    <a:pt x="1900" y="1141"/>
                  </a:lnTo>
                  <a:lnTo>
                    <a:pt x="1905" y="1125"/>
                  </a:lnTo>
                  <a:lnTo>
                    <a:pt x="1909" y="1110"/>
                  </a:lnTo>
                  <a:lnTo>
                    <a:pt x="1911" y="1092"/>
                  </a:lnTo>
                  <a:lnTo>
                    <a:pt x="1911" y="1087"/>
                  </a:lnTo>
                  <a:lnTo>
                    <a:pt x="1912" y="1083"/>
                  </a:lnTo>
                  <a:lnTo>
                    <a:pt x="1914" y="1075"/>
                  </a:lnTo>
                  <a:lnTo>
                    <a:pt x="1915" y="1057"/>
                  </a:lnTo>
                  <a:lnTo>
                    <a:pt x="1915" y="1048"/>
                  </a:lnTo>
                  <a:lnTo>
                    <a:pt x="1916" y="1040"/>
                  </a:lnTo>
                  <a:lnTo>
                    <a:pt x="1880" y="1035"/>
                  </a:lnTo>
                  <a:lnTo>
                    <a:pt x="1873" y="1039"/>
                  </a:lnTo>
                  <a:lnTo>
                    <a:pt x="1868" y="1042"/>
                  </a:lnTo>
                  <a:lnTo>
                    <a:pt x="1864" y="1043"/>
                  </a:lnTo>
                  <a:lnTo>
                    <a:pt x="1863" y="1044"/>
                  </a:lnTo>
                  <a:lnTo>
                    <a:pt x="1862" y="1041"/>
                  </a:lnTo>
                  <a:lnTo>
                    <a:pt x="1863" y="1038"/>
                  </a:lnTo>
                  <a:lnTo>
                    <a:pt x="1879" y="992"/>
                  </a:lnTo>
                  <a:lnTo>
                    <a:pt x="1858" y="949"/>
                  </a:lnTo>
                  <a:lnTo>
                    <a:pt x="1780" y="944"/>
                  </a:lnTo>
                  <a:lnTo>
                    <a:pt x="1772" y="893"/>
                  </a:lnTo>
                  <a:lnTo>
                    <a:pt x="1909" y="833"/>
                  </a:lnTo>
                  <a:lnTo>
                    <a:pt x="1910" y="800"/>
                  </a:lnTo>
                  <a:lnTo>
                    <a:pt x="1869" y="744"/>
                  </a:lnTo>
                  <a:lnTo>
                    <a:pt x="1795" y="742"/>
                  </a:lnTo>
                  <a:lnTo>
                    <a:pt x="1786" y="745"/>
                  </a:lnTo>
                  <a:lnTo>
                    <a:pt x="1780" y="747"/>
                  </a:lnTo>
                  <a:lnTo>
                    <a:pt x="1767" y="749"/>
                  </a:lnTo>
                  <a:lnTo>
                    <a:pt x="1755" y="745"/>
                  </a:lnTo>
                  <a:lnTo>
                    <a:pt x="1746" y="739"/>
                  </a:lnTo>
                  <a:lnTo>
                    <a:pt x="1631" y="746"/>
                  </a:lnTo>
                  <a:lnTo>
                    <a:pt x="1581" y="764"/>
                  </a:lnTo>
                  <a:lnTo>
                    <a:pt x="1468" y="716"/>
                  </a:lnTo>
                  <a:lnTo>
                    <a:pt x="1452" y="771"/>
                  </a:lnTo>
                  <a:lnTo>
                    <a:pt x="1418" y="777"/>
                  </a:lnTo>
                  <a:lnTo>
                    <a:pt x="1391" y="802"/>
                  </a:lnTo>
                  <a:lnTo>
                    <a:pt x="1340" y="769"/>
                  </a:lnTo>
                  <a:lnTo>
                    <a:pt x="1320" y="700"/>
                  </a:lnTo>
                  <a:lnTo>
                    <a:pt x="1304" y="664"/>
                  </a:lnTo>
                  <a:lnTo>
                    <a:pt x="1202" y="612"/>
                  </a:lnTo>
                  <a:lnTo>
                    <a:pt x="1156" y="649"/>
                  </a:lnTo>
                  <a:lnTo>
                    <a:pt x="1115" y="585"/>
                  </a:lnTo>
                  <a:lnTo>
                    <a:pt x="1142" y="545"/>
                  </a:lnTo>
                  <a:lnTo>
                    <a:pt x="1099" y="491"/>
                  </a:lnTo>
                  <a:lnTo>
                    <a:pt x="1160" y="426"/>
                  </a:lnTo>
                  <a:lnTo>
                    <a:pt x="1158" y="374"/>
                  </a:lnTo>
                  <a:lnTo>
                    <a:pt x="1097" y="305"/>
                  </a:lnTo>
                  <a:lnTo>
                    <a:pt x="1123" y="286"/>
                  </a:lnTo>
                  <a:lnTo>
                    <a:pt x="1134" y="238"/>
                  </a:lnTo>
                  <a:lnTo>
                    <a:pt x="1091" y="244"/>
                  </a:lnTo>
                  <a:lnTo>
                    <a:pt x="1063" y="237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4E2901A1-2AD1-4496-B59C-0E096C76B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229"/>
              <a:ext cx="88" cy="105"/>
            </a:xfrm>
            <a:custGeom>
              <a:avLst/>
              <a:gdLst/>
              <a:ahLst/>
              <a:cxnLst>
                <a:cxn ang="0">
                  <a:pos x="889" y="31"/>
                </a:cxn>
                <a:cxn ang="0">
                  <a:pos x="871" y="21"/>
                </a:cxn>
                <a:cxn ang="0">
                  <a:pos x="865" y="0"/>
                </a:cxn>
                <a:cxn ang="0">
                  <a:pos x="751" y="130"/>
                </a:cxn>
                <a:cxn ang="0">
                  <a:pos x="719" y="243"/>
                </a:cxn>
                <a:cxn ang="0">
                  <a:pos x="475" y="268"/>
                </a:cxn>
                <a:cxn ang="0">
                  <a:pos x="467" y="249"/>
                </a:cxn>
                <a:cxn ang="0">
                  <a:pos x="455" y="240"/>
                </a:cxn>
                <a:cxn ang="0">
                  <a:pos x="437" y="236"/>
                </a:cxn>
                <a:cxn ang="0">
                  <a:pos x="435" y="239"/>
                </a:cxn>
                <a:cxn ang="0">
                  <a:pos x="434" y="256"/>
                </a:cxn>
                <a:cxn ang="0">
                  <a:pos x="431" y="274"/>
                </a:cxn>
                <a:cxn ang="0">
                  <a:pos x="428" y="283"/>
                </a:cxn>
                <a:cxn ang="0">
                  <a:pos x="407" y="296"/>
                </a:cxn>
                <a:cxn ang="0">
                  <a:pos x="393" y="291"/>
                </a:cxn>
                <a:cxn ang="0">
                  <a:pos x="378" y="286"/>
                </a:cxn>
                <a:cxn ang="0">
                  <a:pos x="366" y="282"/>
                </a:cxn>
                <a:cxn ang="0">
                  <a:pos x="202" y="358"/>
                </a:cxn>
                <a:cxn ang="0">
                  <a:pos x="80" y="504"/>
                </a:cxn>
                <a:cxn ang="0">
                  <a:pos x="155" y="570"/>
                </a:cxn>
                <a:cxn ang="0">
                  <a:pos x="190" y="598"/>
                </a:cxn>
                <a:cxn ang="0">
                  <a:pos x="195" y="633"/>
                </a:cxn>
                <a:cxn ang="0">
                  <a:pos x="209" y="742"/>
                </a:cxn>
                <a:cxn ang="0">
                  <a:pos x="78" y="942"/>
                </a:cxn>
                <a:cxn ang="0">
                  <a:pos x="37" y="1037"/>
                </a:cxn>
                <a:cxn ang="0">
                  <a:pos x="80" y="1222"/>
                </a:cxn>
                <a:cxn ang="0">
                  <a:pos x="82" y="1326"/>
                </a:cxn>
                <a:cxn ang="0">
                  <a:pos x="127" y="1324"/>
                </a:cxn>
                <a:cxn ang="0">
                  <a:pos x="203" y="1328"/>
                </a:cxn>
                <a:cxn ang="0">
                  <a:pos x="392" y="1369"/>
                </a:cxn>
                <a:cxn ang="0">
                  <a:pos x="454" y="1463"/>
                </a:cxn>
                <a:cxn ang="0">
                  <a:pos x="677" y="1577"/>
                </a:cxn>
                <a:cxn ang="0">
                  <a:pos x="760" y="1490"/>
                </a:cxn>
                <a:cxn ang="0">
                  <a:pos x="849" y="1469"/>
                </a:cxn>
                <a:cxn ang="0">
                  <a:pos x="975" y="1407"/>
                </a:cxn>
                <a:cxn ang="0">
                  <a:pos x="1002" y="1390"/>
                </a:cxn>
                <a:cxn ang="0">
                  <a:pos x="1020" y="1393"/>
                </a:cxn>
                <a:cxn ang="0">
                  <a:pos x="1027" y="1406"/>
                </a:cxn>
                <a:cxn ang="0">
                  <a:pos x="1041" y="1403"/>
                </a:cxn>
                <a:cxn ang="0">
                  <a:pos x="1065" y="1397"/>
                </a:cxn>
                <a:cxn ang="0">
                  <a:pos x="1241" y="1379"/>
                </a:cxn>
                <a:cxn ang="0">
                  <a:pos x="1300" y="1275"/>
                </a:cxn>
                <a:cxn ang="0">
                  <a:pos x="1368" y="1220"/>
                </a:cxn>
                <a:cxn ang="0">
                  <a:pos x="1359" y="1204"/>
                </a:cxn>
                <a:cxn ang="0">
                  <a:pos x="1362" y="1202"/>
                </a:cxn>
                <a:cxn ang="0">
                  <a:pos x="1368" y="1120"/>
                </a:cxn>
                <a:cxn ang="0">
                  <a:pos x="1400" y="933"/>
                </a:cxn>
                <a:cxn ang="0">
                  <a:pos x="1336" y="861"/>
                </a:cxn>
                <a:cxn ang="0">
                  <a:pos x="1295" y="810"/>
                </a:cxn>
                <a:cxn ang="0">
                  <a:pos x="1164" y="664"/>
                </a:cxn>
                <a:cxn ang="0">
                  <a:pos x="1090" y="581"/>
                </a:cxn>
                <a:cxn ang="0">
                  <a:pos x="992" y="469"/>
                </a:cxn>
                <a:cxn ang="0">
                  <a:pos x="956" y="385"/>
                </a:cxn>
                <a:cxn ang="0">
                  <a:pos x="957" y="367"/>
                </a:cxn>
                <a:cxn ang="0">
                  <a:pos x="969" y="346"/>
                </a:cxn>
                <a:cxn ang="0">
                  <a:pos x="993" y="322"/>
                </a:cxn>
                <a:cxn ang="0">
                  <a:pos x="954" y="287"/>
                </a:cxn>
                <a:cxn ang="0">
                  <a:pos x="947" y="130"/>
                </a:cxn>
                <a:cxn ang="0">
                  <a:pos x="922" y="120"/>
                </a:cxn>
                <a:cxn ang="0">
                  <a:pos x="919" y="107"/>
                </a:cxn>
                <a:cxn ang="0">
                  <a:pos x="928" y="96"/>
                </a:cxn>
              </a:cxnLst>
              <a:rect l="0" t="0" r="r" b="b"/>
              <a:pathLst>
                <a:path w="1405" h="1577">
                  <a:moveTo>
                    <a:pt x="906" y="32"/>
                  </a:moveTo>
                  <a:lnTo>
                    <a:pt x="896" y="32"/>
                  </a:lnTo>
                  <a:lnTo>
                    <a:pt x="889" y="31"/>
                  </a:lnTo>
                  <a:lnTo>
                    <a:pt x="881" y="29"/>
                  </a:lnTo>
                  <a:lnTo>
                    <a:pt x="876" y="26"/>
                  </a:lnTo>
                  <a:lnTo>
                    <a:pt x="871" y="21"/>
                  </a:lnTo>
                  <a:lnTo>
                    <a:pt x="867" y="15"/>
                  </a:lnTo>
                  <a:lnTo>
                    <a:pt x="865" y="8"/>
                  </a:lnTo>
                  <a:lnTo>
                    <a:pt x="865" y="0"/>
                  </a:lnTo>
                  <a:lnTo>
                    <a:pt x="806" y="25"/>
                  </a:lnTo>
                  <a:lnTo>
                    <a:pt x="819" y="106"/>
                  </a:lnTo>
                  <a:lnTo>
                    <a:pt x="751" y="130"/>
                  </a:lnTo>
                  <a:lnTo>
                    <a:pt x="703" y="170"/>
                  </a:lnTo>
                  <a:lnTo>
                    <a:pt x="700" y="202"/>
                  </a:lnTo>
                  <a:lnTo>
                    <a:pt x="719" y="243"/>
                  </a:lnTo>
                  <a:lnTo>
                    <a:pt x="655" y="286"/>
                  </a:lnTo>
                  <a:lnTo>
                    <a:pt x="582" y="288"/>
                  </a:lnTo>
                  <a:lnTo>
                    <a:pt x="475" y="268"/>
                  </a:lnTo>
                  <a:lnTo>
                    <a:pt x="473" y="260"/>
                  </a:lnTo>
                  <a:lnTo>
                    <a:pt x="471" y="254"/>
                  </a:lnTo>
                  <a:lnTo>
                    <a:pt x="467" y="249"/>
                  </a:lnTo>
                  <a:lnTo>
                    <a:pt x="464" y="246"/>
                  </a:lnTo>
                  <a:lnTo>
                    <a:pt x="459" y="242"/>
                  </a:lnTo>
                  <a:lnTo>
                    <a:pt x="455" y="240"/>
                  </a:lnTo>
                  <a:lnTo>
                    <a:pt x="448" y="239"/>
                  </a:lnTo>
                  <a:lnTo>
                    <a:pt x="443" y="240"/>
                  </a:lnTo>
                  <a:lnTo>
                    <a:pt x="437" y="236"/>
                  </a:lnTo>
                  <a:lnTo>
                    <a:pt x="435" y="236"/>
                  </a:lnTo>
                  <a:lnTo>
                    <a:pt x="435" y="237"/>
                  </a:lnTo>
                  <a:lnTo>
                    <a:pt x="435" y="239"/>
                  </a:lnTo>
                  <a:lnTo>
                    <a:pt x="435" y="243"/>
                  </a:lnTo>
                  <a:lnTo>
                    <a:pt x="435" y="250"/>
                  </a:lnTo>
                  <a:lnTo>
                    <a:pt x="434" y="256"/>
                  </a:lnTo>
                  <a:lnTo>
                    <a:pt x="434" y="263"/>
                  </a:lnTo>
                  <a:lnTo>
                    <a:pt x="432" y="268"/>
                  </a:lnTo>
                  <a:lnTo>
                    <a:pt x="431" y="274"/>
                  </a:lnTo>
                  <a:lnTo>
                    <a:pt x="429" y="278"/>
                  </a:lnTo>
                  <a:lnTo>
                    <a:pt x="428" y="280"/>
                  </a:lnTo>
                  <a:lnTo>
                    <a:pt x="428" y="283"/>
                  </a:lnTo>
                  <a:lnTo>
                    <a:pt x="422" y="289"/>
                  </a:lnTo>
                  <a:lnTo>
                    <a:pt x="415" y="294"/>
                  </a:lnTo>
                  <a:lnTo>
                    <a:pt x="407" y="296"/>
                  </a:lnTo>
                  <a:lnTo>
                    <a:pt x="401" y="296"/>
                  </a:lnTo>
                  <a:lnTo>
                    <a:pt x="397" y="297"/>
                  </a:lnTo>
                  <a:lnTo>
                    <a:pt x="393" y="291"/>
                  </a:lnTo>
                  <a:lnTo>
                    <a:pt x="390" y="288"/>
                  </a:lnTo>
                  <a:lnTo>
                    <a:pt x="384" y="287"/>
                  </a:lnTo>
                  <a:lnTo>
                    <a:pt x="378" y="286"/>
                  </a:lnTo>
                  <a:lnTo>
                    <a:pt x="370" y="288"/>
                  </a:lnTo>
                  <a:lnTo>
                    <a:pt x="368" y="285"/>
                  </a:lnTo>
                  <a:lnTo>
                    <a:pt x="366" y="282"/>
                  </a:lnTo>
                  <a:lnTo>
                    <a:pt x="327" y="327"/>
                  </a:lnTo>
                  <a:lnTo>
                    <a:pt x="248" y="333"/>
                  </a:lnTo>
                  <a:lnTo>
                    <a:pt x="202" y="358"/>
                  </a:lnTo>
                  <a:lnTo>
                    <a:pt x="158" y="344"/>
                  </a:lnTo>
                  <a:lnTo>
                    <a:pt x="79" y="417"/>
                  </a:lnTo>
                  <a:lnTo>
                    <a:pt x="80" y="504"/>
                  </a:lnTo>
                  <a:lnTo>
                    <a:pt x="114" y="556"/>
                  </a:lnTo>
                  <a:lnTo>
                    <a:pt x="136" y="562"/>
                  </a:lnTo>
                  <a:lnTo>
                    <a:pt x="155" y="570"/>
                  </a:lnTo>
                  <a:lnTo>
                    <a:pt x="170" y="578"/>
                  </a:lnTo>
                  <a:lnTo>
                    <a:pt x="183" y="588"/>
                  </a:lnTo>
                  <a:lnTo>
                    <a:pt x="190" y="598"/>
                  </a:lnTo>
                  <a:lnTo>
                    <a:pt x="195" y="609"/>
                  </a:lnTo>
                  <a:lnTo>
                    <a:pt x="197" y="620"/>
                  </a:lnTo>
                  <a:lnTo>
                    <a:pt x="195" y="633"/>
                  </a:lnTo>
                  <a:lnTo>
                    <a:pt x="240" y="655"/>
                  </a:lnTo>
                  <a:lnTo>
                    <a:pt x="230" y="709"/>
                  </a:lnTo>
                  <a:lnTo>
                    <a:pt x="209" y="742"/>
                  </a:lnTo>
                  <a:lnTo>
                    <a:pt x="247" y="788"/>
                  </a:lnTo>
                  <a:lnTo>
                    <a:pt x="159" y="900"/>
                  </a:lnTo>
                  <a:lnTo>
                    <a:pt x="78" y="942"/>
                  </a:lnTo>
                  <a:lnTo>
                    <a:pt x="31" y="944"/>
                  </a:lnTo>
                  <a:lnTo>
                    <a:pt x="0" y="1011"/>
                  </a:lnTo>
                  <a:lnTo>
                    <a:pt x="37" y="1037"/>
                  </a:lnTo>
                  <a:lnTo>
                    <a:pt x="75" y="1148"/>
                  </a:lnTo>
                  <a:lnTo>
                    <a:pt x="38" y="1178"/>
                  </a:lnTo>
                  <a:lnTo>
                    <a:pt x="80" y="1222"/>
                  </a:lnTo>
                  <a:lnTo>
                    <a:pt x="162" y="1263"/>
                  </a:lnTo>
                  <a:lnTo>
                    <a:pt x="95" y="1278"/>
                  </a:lnTo>
                  <a:lnTo>
                    <a:pt x="82" y="1326"/>
                  </a:lnTo>
                  <a:lnTo>
                    <a:pt x="129" y="1319"/>
                  </a:lnTo>
                  <a:lnTo>
                    <a:pt x="128" y="1320"/>
                  </a:lnTo>
                  <a:lnTo>
                    <a:pt x="127" y="1324"/>
                  </a:lnTo>
                  <a:lnTo>
                    <a:pt x="137" y="1326"/>
                  </a:lnTo>
                  <a:lnTo>
                    <a:pt x="149" y="1329"/>
                  </a:lnTo>
                  <a:lnTo>
                    <a:pt x="203" y="1328"/>
                  </a:lnTo>
                  <a:lnTo>
                    <a:pt x="314" y="1292"/>
                  </a:lnTo>
                  <a:lnTo>
                    <a:pt x="256" y="1338"/>
                  </a:lnTo>
                  <a:lnTo>
                    <a:pt x="392" y="1369"/>
                  </a:lnTo>
                  <a:lnTo>
                    <a:pt x="385" y="1402"/>
                  </a:lnTo>
                  <a:lnTo>
                    <a:pt x="400" y="1436"/>
                  </a:lnTo>
                  <a:lnTo>
                    <a:pt x="454" y="1463"/>
                  </a:lnTo>
                  <a:lnTo>
                    <a:pt x="478" y="1545"/>
                  </a:lnTo>
                  <a:lnTo>
                    <a:pt x="555" y="1544"/>
                  </a:lnTo>
                  <a:lnTo>
                    <a:pt x="677" y="1577"/>
                  </a:lnTo>
                  <a:lnTo>
                    <a:pt x="704" y="1536"/>
                  </a:lnTo>
                  <a:lnTo>
                    <a:pt x="759" y="1544"/>
                  </a:lnTo>
                  <a:lnTo>
                    <a:pt x="760" y="1490"/>
                  </a:lnTo>
                  <a:lnTo>
                    <a:pt x="828" y="1529"/>
                  </a:lnTo>
                  <a:lnTo>
                    <a:pt x="856" y="1536"/>
                  </a:lnTo>
                  <a:lnTo>
                    <a:pt x="849" y="1469"/>
                  </a:lnTo>
                  <a:lnTo>
                    <a:pt x="880" y="1445"/>
                  </a:lnTo>
                  <a:lnTo>
                    <a:pt x="934" y="1460"/>
                  </a:lnTo>
                  <a:lnTo>
                    <a:pt x="975" y="1407"/>
                  </a:lnTo>
                  <a:lnTo>
                    <a:pt x="985" y="1398"/>
                  </a:lnTo>
                  <a:lnTo>
                    <a:pt x="994" y="1393"/>
                  </a:lnTo>
                  <a:lnTo>
                    <a:pt x="1002" y="1390"/>
                  </a:lnTo>
                  <a:lnTo>
                    <a:pt x="1009" y="1389"/>
                  </a:lnTo>
                  <a:lnTo>
                    <a:pt x="1015" y="1390"/>
                  </a:lnTo>
                  <a:lnTo>
                    <a:pt x="1020" y="1393"/>
                  </a:lnTo>
                  <a:lnTo>
                    <a:pt x="1024" y="1398"/>
                  </a:lnTo>
                  <a:lnTo>
                    <a:pt x="1025" y="1401"/>
                  </a:lnTo>
                  <a:lnTo>
                    <a:pt x="1027" y="1406"/>
                  </a:lnTo>
                  <a:lnTo>
                    <a:pt x="1027" y="1408"/>
                  </a:lnTo>
                  <a:lnTo>
                    <a:pt x="1030" y="1411"/>
                  </a:lnTo>
                  <a:lnTo>
                    <a:pt x="1041" y="1403"/>
                  </a:lnTo>
                  <a:lnTo>
                    <a:pt x="1057" y="1397"/>
                  </a:lnTo>
                  <a:lnTo>
                    <a:pt x="1060" y="1396"/>
                  </a:lnTo>
                  <a:lnTo>
                    <a:pt x="1065" y="1397"/>
                  </a:lnTo>
                  <a:lnTo>
                    <a:pt x="1074" y="1404"/>
                  </a:lnTo>
                  <a:lnTo>
                    <a:pt x="1190" y="1374"/>
                  </a:lnTo>
                  <a:lnTo>
                    <a:pt x="1241" y="1379"/>
                  </a:lnTo>
                  <a:lnTo>
                    <a:pt x="1263" y="1356"/>
                  </a:lnTo>
                  <a:lnTo>
                    <a:pt x="1282" y="1345"/>
                  </a:lnTo>
                  <a:lnTo>
                    <a:pt x="1300" y="1275"/>
                  </a:lnTo>
                  <a:lnTo>
                    <a:pt x="1324" y="1235"/>
                  </a:lnTo>
                  <a:lnTo>
                    <a:pt x="1375" y="1230"/>
                  </a:lnTo>
                  <a:lnTo>
                    <a:pt x="1368" y="1220"/>
                  </a:lnTo>
                  <a:lnTo>
                    <a:pt x="1363" y="1213"/>
                  </a:lnTo>
                  <a:lnTo>
                    <a:pt x="1360" y="1207"/>
                  </a:lnTo>
                  <a:lnTo>
                    <a:pt x="1359" y="1204"/>
                  </a:lnTo>
                  <a:lnTo>
                    <a:pt x="1358" y="1201"/>
                  </a:lnTo>
                  <a:lnTo>
                    <a:pt x="1360" y="1201"/>
                  </a:lnTo>
                  <a:lnTo>
                    <a:pt x="1362" y="1202"/>
                  </a:lnTo>
                  <a:lnTo>
                    <a:pt x="1368" y="1205"/>
                  </a:lnTo>
                  <a:lnTo>
                    <a:pt x="1376" y="1211"/>
                  </a:lnTo>
                  <a:lnTo>
                    <a:pt x="1368" y="1120"/>
                  </a:lnTo>
                  <a:lnTo>
                    <a:pt x="1405" y="1057"/>
                  </a:lnTo>
                  <a:lnTo>
                    <a:pt x="1366" y="1021"/>
                  </a:lnTo>
                  <a:lnTo>
                    <a:pt x="1400" y="933"/>
                  </a:lnTo>
                  <a:lnTo>
                    <a:pt x="1376" y="906"/>
                  </a:lnTo>
                  <a:lnTo>
                    <a:pt x="1384" y="872"/>
                  </a:lnTo>
                  <a:lnTo>
                    <a:pt x="1336" y="861"/>
                  </a:lnTo>
                  <a:lnTo>
                    <a:pt x="1345" y="818"/>
                  </a:lnTo>
                  <a:lnTo>
                    <a:pt x="1327" y="782"/>
                  </a:lnTo>
                  <a:lnTo>
                    <a:pt x="1295" y="810"/>
                  </a:lnTo>
                  <a:lnTo>
                    <a:pt x="1240" y="794"/>
                  </a:lnTo>
                  <a:lnTo>
                    <a:pt x="1192" y="760"/>
                  </a:lnTo>
                  <a:lnTo>
                    <a:pt x="1164" y="664"/>
                  </a:lnTo>
                  <a:lnTo>
                    <a:pt x="1171" y="643"/>
                  </a:lnTo>
                  <a:lnTo>
                    <a:pt x="1144" y="593"/>
                  </a:lnTo>
                  <a:lnTo>
                    <a:pt x="1090" y="581"/>
                  </a:lnTo>
                  <a:lnTo>
                    <a:pt x="1094" y="528"/>
                  </a:lnTo>
                  <a:lnTo>
                    <a:pt x="1042" y="527"/>
                  </a:lnTo>
                  <a:lnTo>
                    <a:pt x="992" y="469"/>
                  </a:lnTo>
                  <a:lnTo>
                    <a:pt x="968" y="402"/>
                  </a:lnTo>
                  <a:lnTo>
                    <a:pt x="960" y="393"/>
                  </a:lnTo>
                  <a:lnTo>
                    <a:pt x="956" y="385"/>
                  </a:lnTo>
                  <a:lnTo>
                    <a:pt x="955" y="376"/>
                  </a:lnTo>
                  <a:lnTo>
                    <a:pt x="955" y="371"/>
                  </a:lnTo>
                  <a:lnTo>
                    <a:pt x="957" y="367"/>
                  </a:lnTo>
                  <a:lnTo>
                    <a:pt x="958" y="361"/>
                  </a:lnTo>
                  <a:lnTo>
                    <a:pt x="961" y="356"/>
                  </a:lnTo>
                  <a:lnTo>
                    <a:pt x="969" y="346"/>
                  </a:lnTo>
                  <a:lnTo>
                    <a:pt x="978" y="335"/>
                  </a:lnTo>
                  <a:lnTo>
                    <a:pt x="992" y="324"/>
                  </a:lnTo>
                  <a:lnTo>
                    <a:pt x="993" y="322"/>
                  </a:lnTo>
                  <a:lnTo>
                    <a:pt x="993" y="321"/>
                  </a:lnTo>
                  <a:lnTo>
                    <a:pt x="994" y="321"/>
                  </a:lnTo>
                  <a:lnTo>
                    <a:pt x="954" y="287"/>
                  </a:lnTo>
                  <a:lnTo>
                    <a:pt x="944" y="243"/>
                  </a:lnTo>
                  <a:lnTo>
                    <a:pt x="951" y="182"/>
                  </a:lnTo>
                  <a:lnTo>
                    <a:pt x="947" y="130"/>
                  </a:lnTo>
                  <a:lnTo>
                    <a:pt x="936" y="127"/>
                  </a:lnTo>
                  <a:lnTo>
                    <a:pt x="928" y="124"/>
                  </a:lnTo>
                  <a:lnTo>
                    <a:pt x="922" y="120"/>
                  </a:lnTo>
                  <a:lnTo>
                    <a:pt x="919" y="117"/>
                  </a:lnTo>
                  <a:lnTo>
                    <a:pt x="918" y="112"/>
                  </a:lnTo>
                  <a:lnTo>
                    <a:pt x="919" y="107"/>
                  </a:lnTo>
                  <a:lnTo>
                    <a:pt x="922" y="101"/>
                  </a:lnTo>
                  <a:lnTo>
                    <a:pt x="924" y="98"/>
                  </a:lnTo>
                  <a:lnTo>
                    <a:pt x="928" y="96"/>
                  </a:lnTo>
                  <a:lnTo>
                    <a:pt x="930" y="92"/>
                  </a:lnTo>
                  <a:lnTo>
                    <a:pt x="906" y="32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04B43D83-0284-4597-9F58-1332EE53F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" y="370"/>
              <a:ext cx="94" cy="129"/>
            </a:xfrm>
            <a:custGeom>
              <a:avLst/>
              <a:gdLst/>
              <a:ahLst/>
              <a:cxnLst>
                <a:cxn ang="0">
                  <a:pos x="402" y="115"/>
                </a:cxn>
                <a:cxn ang="0">
                  <a:pos x="485" y="209"/>
                </a:cxn>
                <a:cxn ang="0">
                  <a:pos x="486" y="214"/>
                </a:cxn>
                <a:cxn ang="0">
                  <a:pos x="502" y="206"/>
                </a:cxn>
                <a:cxn ang="0">
                  <a:pos x="537" y="228"/>
                </a:cxn>
                <a:cxn ang="0">
                  <a:pos x="533" y="258"/>
                </a:cxn>
                <a:cxn ang="0">
                  <a:pos x="527" y="296"/>
                </a:cxn>
                <a:cxn ang="0">
                  <a:pos x="519" y="319"/>
                </a:cxn>
                <a:cxn ang="0">
                  <a:pos x="508" y="345"/>
                </a:cxn>
                <a:cxn ang="0">
                  <a:pos x="391" y="330"/>
                </a:cxn>
                <a:cxn ang="0">
                  <a:pos x="431" y="517"/>
                </a:cxn>
                <a:cxn ang="0">
                  <a:pos x="244" y="571"/>
                </a:cxn>
                <a:cxn ang="0">
                  <a:pos x="128" y="600"/>
                </a:cxn>
                <a:cxn ang="0">
                  <a:pos x="145" y="609"/>
                </a:cxn>
                <a:cxn ang="0">
                  <a:pos x="147" y="621"/>
                </a:cxn>
                <a:cxn ang="0">
                  <a:pos x="58" y="642"/>
                </a:cxn>
                <a:cxn ang="0">
                  <a:pos x="160" y="823"/>
                </a:cxn>
                <a:cxn ang="0">
                  <a:pos x="253" y="824"/>
                </a:cxn>
                <a:cxn ang="0">
                  <a:pos x="265" y="841"/>
                </a:cxn>
                <a:cxn ang="0">
                  <a:pos x="271" y="844"/>
                </a:cxn>
                <a:cxn ang="0">
                  <a:pos x="272" y="841"/>
                </a:cxn>
                <a:cxn ang="0">
                  <a:pos x="272" y="838"/>
                </a:cxn>
                <a:cxn ang="0">
                  <a:pos x="272" y="829"/>
                </a:cxn>
                <a:cxn ang="0">
                  <a:pos x="294" y="831"/>
                </a:cxn>
                <a:cxn ang="0">
                  <a:pos x="306" y="848"/>
                </a:cxn>
                <a:cxn ang="0">
                  <a:pos x="308" y="881"/>
                </a:cxn>
                <a:cxn ang="0">
                  <a:pos x="322" y="1069"/>
                </a:cxn>
                <a:cxn ang="0">
                  <a:pos x="402" y="1176"/>
                </a:cxn>
                <a:cxn ang="0">
                  <a:pos x="373" y="1356"/>
                </a:cxn>
                <a:cxn ang="0">
                  <a:pos x="338" y="1454"/>
                </a:cxn>
                <a:cxn ang="0">
                  <a:pos x="356" y="1466"/>
                </a:cxn>
                <a:cxn ang="0">
                  <a:pos x="392" y="1475"/>
                </a:cxn>
                <a:cxn ang="0">
                  <a:pos x="408" y="1492"/>
                </a:cxn>
                <a:cxn ang="0">
                  <a:pos x="394" y="1514"/>
                </a:cxn>
                <a:cxn ang="0">
                  <a:pos x="419" y="1708"/>
                </a:cxn>
                <a:cxn ang="0">
                  <a:pos x="426" y="1919"/>
                </a:cxn>
                <a:cxn ang="0">
                  <a:pos x="733" y="1758"/>
                </a:cxn>
                <a:cxn ang="0">
                  <a:pos x="816" y="1752"/>
                </a:cxn>
                <a:cxn ang="0">
                  <a:pos x="827" y="1761"/>
                </a:cxn>
                <a:cxn ang="0">
                  <a:pos x="835" y="1759"/>
                </a:cxn>
                <a:cxn ang="0">
                  <a:pos x="941" y="1649"/>
                </a:cxn>
                <a:cxn ang="0">
                  <a:pos x="916" y="1646"/>
                </a:cxn>
                <a:cxn ang="0">
                  <a:pos x="931" y="1568"/>
                </a:cxn>
                <a:cxn ang="0">
                  <a:pos x="919" y="1540"/>
                </a:cxn>
                <a:cxn ang="0">
                  <a:pos x="951" y="1539"/>
                </a:cxn>
                <a:cxn ang="0">
                  <a:pos x="1038" y="1457"/>
                </a:cxn>
                <a:cxn ang="0">
                  <a:pos x="1175" y="1428"/>
                </a:cxn>
                <a:cxn ang="0">
                  <a:pos x="1303" y="1355"/>
                </a:cxn>
                <a:cxn ang="0">
                  <a:pos x="1475" y="1256"/>
                </a:cxn>
                <a:cxn ang="0">
                  <a:pos x="1497" y="973"/>
                </a:cxn>
                <a:cxn ang="0">
                  <a:pos x="1448" y="911"/>
                </a:cxn>
                <a:cxn ang="0">
                  <a:pos x="1258" y="461"/>
                </a:cxn>
                <a:cxn ang="0">
                  <a:pos x="1270" y="175"/>
                </a:cxn>
                <a:cxn ang="0">
                  <a:pos x="1187" y="211"/>
                </a:cxn>
                <a:cxn ang="0">
                  <a:pos x="1094" y="203"/>
                </a:cxn>
                <a:cxn ang="0">
                  <a:pos x="960" y="130"/>
                </a:cxn>
                <a:cxn ang="0">
                  <a:pos x="760" y="24"/>
                </a:cxn>
                <a:cxn ang="0">
                  <a:pos x="531" y="4"/>
                </a:cxn>
              </a:cxnLst>
              <a:rect l="0" t="0" r="r" b="b"/>
              <a:pathLst>
                <a:path w="1500" h="1926">
                  <a:moveTo>
                    <a:pt x="531" y="4"/>
                  </a:moveTo>
                  <a:lnTo>
                    <a:pt x="394" y="64"/>
                  </a:lnTo>
                  <a:lnTo>
                    <a:pt x="402" y="115"/>
                  </a:lnTo>
                  <a:lnTo>
                    <a:pt x="480" y="120"/>
                  </a:lnTo>
                  <a:lnTo>
                    <a:pt x="501" y="163"/>
                  </a:lnTo>
                  <a:lnTo>
                    <a:pt x="485" y="209"/>
                  </a:lnTo>
                  <a:lnTo>
                    <a:pt x="484" y="212"/>
                  </a:lnTo>
                  <a:lnTo>
                    <a:pt x="485" y="215"/>
                  </a:lnTo>
                  <a:lnTo>
                    <a:pt x="486" y="214"/>
                  </a:lnTo>
                  <a:lnTo>
                    <a:pt x="490" y="213"/>
                  </a:lnTo>
                  <a:lnTo>
                    <a:pt x="495" y="210"/>
                  </a:lnTo>
                  <a:lnTo>
                    <a:pt x="502" y="206"/>
                  </a:lnTo>
                  <a:lnTo>
                    <a:pt x="538" y="211"/>
                  </a:lnTo>
                  <a:lnTo>
                    <a:pt x="537" y="219"/>
                  </a:lnTo>
                  <a:lnTo>
                    <a:pt x="537" y="228"/>
                  </a:lnTo>
                  <a:lnTo>
                    <a:pt x="536" y="246"/>
                  </a:lnTo>
                  <a:lnTo>
                    <a:pt x="534" y="254"/>
                  </a:lnTo>
                  <a:lnTo>
                    <a:pt x="533" y="258"/>
                  </a:lnTo>
                  <a:lnTo>
                    <a:pt x="533" y="263"/>
                  </a:lnTo>
                  <a:lnTo>
                    <a:pt x="531" y="281"/>
                  </a:lnTo>
                  <a:lnTo>
                    <a:pt x="527" y="296"/>
                  </a:lnTo>
                  <a:lnTo>
                    <a:pt x="522" y="312"/>
                  </a:lnTo>
                  <a:lnTo>
                    <a:pt x="520" y="315"/>
                  </a:lnTo>
                  <a:lnTo>
                    <a:pt x="519" y="319"/>
                  </a:lnTo>
                  <a:lnTo>
                    <a:pt x="517" y="327"/>
                  </a:lnTo>
                  <a:lnTo>
                    <a:pt x="512" y="343"/>
                  </a:lnTo>
                  <a:lnTo>
                    <a:pt x="508" y="345"/>
                  </a:lnTo>
                  <a:lnTo>
                    <a:pt x="503" y="347"/>
                  </a:lnTo>
                  <a:lnTo>
                    <a:pt x="469" y="297"/>
                  </a:lnTo>
                  <a:lnTo>
                    <a:pt x="391" y="330"/>
                  </a:lnTo>
                  <a:lnTo>
                    <a:pt x="362" y="410"/>
                  </a:lnTo>
                  <a:lnTo>
                    <a:pt x="396" y="445"/>
                  </a:lnTo>
                  <a:lnTo>
                    <a:pt x="431" y="517"/>
                  </a:lnTo>
                  <a:lnTo>
                    <a:pt x="401" y="547"/>
                  </a:lnTo>
                  <a:lnTo>
                    <a:pt x="276" y="572"/>
                  </a:lnTo>
                  <a:lnTo>
                    <a:pt x="244" y="571"/>
                  </a:lnTo>
                  <a:lnTo>
                    <a:pt x="179" y="530"/>
                  </a:lnTo>
                  <a:lnTo>
                    <a:pt x="156" y="570"/>
                  </a:lnTo>
                  <a:lnTo>
                    <a:pt x="128" y="600"/>
                  </a:lnTo>
                  <a:lnTo>
                    <a:pt x="134" y="601"/>
                  </a:lnTo>
                  <a:lnTo>
                    <a:pt x="140" y="604"/>
                  </a:lnTo>
                  <a:lnTo>
                    <a:pt x="145" y="609"/>
                  </a:lnTo>
                  <a:lnTo>
                    <a:pt x="149" y="616"/>
                  </a:lnTo>
                  <a:lnTo>
                    <a:pt x="149" y="617"/>
                  </a:lnTo>
                  <a:lnTo>
                    <a:pt x="147" y="621"/>
                  </a:lnTo>
                  <a:lnTo>
                    <a:pt x="139" y="641"/>
                  </a:lnTo>
                  <a:lnTo>
                    <a:pt x="97" y="663"/>
                  </a:lnTo>
                  <a:lnTo>
                    <a:pt x="58" y="642"/>
                  </a:lnTo>
                  <a:lnTo>
                    <a:pt x="0" y="791"/>
                  </a:lnTo>
                  <a:lnTo>
                    <a:pt x="107" y="833"/>
                  </a:lnTo>
                  <a:lnTo>
                    <a:pt x="160" y="823"/>
                  </a:lnTo>
                  <a:lnTo>
                    <a:pt x="204" y="794"/>
                  </a:lnTo>
                  <a:lnTo>
                    <a:pt x="255" y="817"/>
                  </a:lnTo>
                  <a:lnTo>
                    <a:pt x="253" y="824"/>
                  </a:lnTo>
                  <a:lnTo>
                    <a:pt x="257" y="831"/>
                  </a:lnTo>
                  <a:lnTo>
                    <a:pt x="261" y="836"/>
                  </a:lnTo>
                  <a:lnTo>
                    <a:pt x="265" y="841"/>
                  </a:lnTo>
                  <a:lnTo>
                    <a:pt x="267" y="843"/>
                  </a:lnTo>
                  <a:lnTo>
                    <a:pt x="268" y="843"/>
                  </a:lnTo>
                  <a:lnTo>
                    <a:pt x="271" y="844"/>
                  </a:lnTo>
                  <a:lnTo>
                    <a:pt x="271" y="843"/>
                  </a:lnTo>
                  <a:lnTo>
                    <a:pt x="272" y="843"/>
                  </a:lnTo>
                  <a:lnTo>
                    <a:pt x="272" y="841"/>
                  </a:lnTo>
                  <a:lnTo>
                    <a:pt x="272" y="840"/>
                  </a:lnTo>
                  <a:lnTo>
                    <a:pt x="273" y="840"/>
                  </a:lnTo>
                  <a:lnTo>
                    <a:pt x="272" y="838"/>
                  </a:lnTo>
                  <a:lnTo>
                    <a:pt x="272" y="837"/>
                  </a:lnTo>
                  <a:lnTo>
                    <a:pt x="272" y="835"/>
                  </a:lnTo>
                  <a:lnTo>
                    <a:pt x="272" y="829"/>
                  </a:lnTo>
                  <a:lnTo>
                    <a:pt x="279" y="828"/>
                  </a:lnTo>
                  <a:lnTo>
                    <a:pt x="287" y="828"/>
                  </a:lnTo>
                  <a:lnTo>
                    <a:pt x="294" y="831"/>
                  </a:lnTo>
                  <a:lnTo>
                    <a:pt x="299" y="834"/>
                  </a:lnTo>
                  <a:lnTo>
                    <a:pt x="304" y="841"/>
                  </a:lnTo>
                  <a:lnTo>
                    <a:pt x="306" y="848"/>
                  </a:lnTo>
                  <a:lnTo>
                    <a:pt x="308" y="857"/>
                  </a:lnTo>
                  <a:lnTo>
                    <a:pt x="308" y="868"/>
                  </a:lnTo>
                  <a:lnTo>
                    <a:pt x="308" y="881"/>
                  </a:lnTo>
                  <a:lnTo>
                    <a:pt x="281" y="927"/>
                  </a:lnTo>
                  <a:lnTo>
                    <a:pt x="368" y="1001"/>
                  </a:lnTo>
                  <a:lnTo>
                    <a:pt x="322" y="1069"/>
                  </a:lnTo>
                  <a:lnTo>
                    <a:pt x="369" y="1136"/>
                  </a:lnTo>
                  <a:lnTo>
                    <a:pt x="418" y="1135"/>
                  </a:lnTo>
                  <a:lnTo>
                    <a:pt x="402" y="1176"/>
                  </a:lnTo>
                  <a:lnTo>
                    <a:pt x="341" y="1214"/>
                  </a:lnTo>
                  <a:lnTo>
                    <a:pt x="306" y="1261"/>
                  </a:lnTo>
                  <a:lnTo>
                    <a:pt x="373" y="1356"/>
                  </a:lnTo>
                  <a:lnTo>
                    <a:pt x="345" y="1389"/>
                  </a:lnTo>
                  <a:lnTo>
                    <a:pt x="313" y="1409"/>
                  </a:lnTo>
                  <a:lnTo>
                    <a:pt x="338" y="1454"/>
                  </a:lnTo>
                  <a:lnTo>
                    <a:pt x="343" y="1459"/>
                  </a:lnTo>
                  <a:lnTo>
                    <a:pt x="349" y="1463"/>
                  </a:lnTo>
                  <a:lnTo>
                    <a:pt x="356" y="1466"/>
                  </a:lnTo>
                  <a:lnTo>
                    <a:pt x="364" y="1468"/>
                  </a:lnTo>
                  <a:lnTo>
                    <a:pt x="379" y="1471"/>
                  </a:lnTo>
                  <a:lnTo>
                    <a:pt x="392" y="1475"/>
                  </a:lnTo>
                  <a:lnTo>
                    <a:pt x="401" y="1480"/>
                  </a:lnTo>
                  <a:lnTo>
                    <a:pt x="407" y="1486"/>
                  </a:lnTo>
                  <a:lnTo>
                    <a:pt x="408" y="1492"/>
                  </a:lnTo>
                  <a:lnTo>
                    <a:pt x="407" y="1499"/>
                  </a:lnTo>
                  <a:lnTo>
                    <a:pt x="402" y="1506"/>
                  </a:lnTo>
                  <a:lnTo>
                    <a:pt x="394" y="1514"/>
                  </a:lnTo>
                  <a:lnTo>
                    <a:pt x="455" y="1572"/>
                  </a:lnTo>
                  <a:lnTo>
                    <a:pt x="431" y="1646"/>
                  </a:lnTo>
                  <a:lnTo>
                    <a:pt x="419" y="1708"/>
                  </a:lnTo>
                  <a:lnTo>
                    <a:pt x="466" y="1829"/>
                  </a:lnTo>
                  <a:lnTo>
                    <a:pt x="408" y="1865"/>
                  </a:lnTo>
                  <a:lnTo>
                    <a:pt x="426" y="1919"/>
                  </a:lnTo>
                  <a:lnTo>
                    <a:pt x="560" y="1926"/>
                  </a:lnTo>
                  <a:lnTo>
                    <a:pt x="661" y="1771"/>
                  </a:lnTo>
                  <a:lnTo>
                    <a:pt x="733" y="1758"/>
                  </a:lnTo>
                  <a:lnTo>
                    <a:pt x="761" y="1765"/>
                  </a:lnTo>
                  <a:lnTo>
                    <a:pt x="814" y="1747"/>
                  </a:lnTo>
                  <a:lnTo>
                    <a:pt x="816" y="1752"/>
                  </a:lnTo>
                  <a:lnTo>
                    <a:pt x="822" y="1758"/>
                  </a:lnTo>
                  <a:lnTo>
                    <a:pt x="824" y="1759"/>
                  </a:lnTo>
                  <a:lnTo>
                    <a:pt x="827" y="1761"/>
                  </a:lnTo>
                  <a:lnTo>
                    <a:pt x="832" y="1762"/>
                  </a:lnTo>
                  <a:lnTo>
                    <a:pt x="833" y="1760"/>
                  </a:lnTo>
                  <a:lnTo>
                    <a:pt x="835" y="1759"/>
                  </a:lnTo>
                  <a:lnTo>
                    <a:pt x="837" y="1754"/>
                  </a:lnTo>
                  <a:lnTo>
                    <a:pt x="955" y="1716"/>
                  </a:lnTo>
                  <a:lnTo>
                    <a:pt x="941" y="1649"/>
                  </a:lnTo>
                  <a:lnTo>
                    <a:pt x="928" y="1649"/>
                  </a:lnTo>
                  <a:lnTo>
                    <a:pt x="921" y="1648"/>
                  </a:lnTo>
                  <a:lnTo>
                    <a:pt x="916" y="1646"/>
                  </a:lnTo>
                  <a:lnTo>
                    <a:pt x="906" y="1638"/>
                  </a:lnTo>
                  <a:lnTo>
                    <a:pt x="901" y="1626"/>
                  </a:lnTo>
                  <a:lnTo>
                    <a:pt x="931" y="1568"/>
                  </a:lnTo>
                  <a:lnTo>
                    <a:pt x="904" y="1552"/>
                  </a:lnTo>
                  <a:lnTo>
                    <a:pt x="910" y="1545"/>
                  </a:lnTo>
                  <a:lnTo>
                    <a:pt x="919" y="1540"/>
                  </a:lnTo>
                  <a:lnTo>
                    <a:pt x="926" y="1537"/>
                  </a:lnTo>
                  <a:lnTo>
                    <a:pt x="935" y="1536"/>
                  </a:lnTo>
                  <a:lnTo>
                    <a:pt x="951" y="1539"/>
                  </a:lnTo>
                  <a:lnTo>
                    <a:pt x="968" y="1550"/>
                  </a:lnTo>
                  <a:lnTo>
                    <a:pt x="963" y="1506"/>
                  </a:lnTo>
                  <a:lnTo>
                    <a:pt x="1038" y="1457"/>
                  </a:lnTo>
                  <a:lnTo>
                    <a:pt x="1078" y="1413"/>
                  </a:lnTo>
                  <a:lnTo>
                    <a:pt x="1130" y="1450"/>
                  </a:lnTo>
                  <a:lnTo>
                    <a:pt x="1175" y="1428"/>
                  </a:lnTo>
                  <a:lnTo>
                    <a:pt x="1226" y="1439"/>
                  </a:lnTo>
                  <a:lnTo>
                    <a:pt x="1264" y="1372"/>
                  </a:lnTo>
                  <a:lnTo>
                    <a:pt x="1303" y="1355"/>
                  </a:lnTo>
                  <a:lnTo>
                    <a:pt x="1362" y="1317"/>
                  </a:lnTo>
                  <a:lnTo>
                    <a:pt x="1446" y="1331"/>
                  </a:lnTo>
                  <a:lnTo>
                    <a:pt x="1475" y="1256"/>
                  </a:lnTo>
                  <a:lnTo>
                    <a:pt x="1467" y="1153"/>
                  </a:lnTo>
                  <a:lnTo>
                    <a:pt x="1500" y="1065"/>
                  </a:lnTo>
                  <a:lnTo>
                    <a:pt x="1497" y="973"/>
                  </a:lnTo>
                  <a:lnTo>
                    <a:pt x="1489" y="937"/>
                  </a:lnTo>
                  <a:lnTo>
                    <a:pt x="1458" y="916"/>
                  </a:lnTo>
                  <a:lnTo>
                    <a:pt x="1448" y="911"/>
                  </a:lnTo>
                  <a:lnTo>
                    <a:pt x="1445" y="858"/>
                  </a:lnTo>
                  <a:lnTo>
                    <a:pt x="1389" y="584"/>
                  </a:lnTo>
                  <a:lnTo>
                    <a:pt x="1258" y="461"/>
                  </a:lnTo>
                  <a:lnTo>
                    <a:pt x="1315" y="353"/>
                  </a:lnTo>
                  <a:lnTo>
                    <a:pt x="1329" y="311"/>
                  </a:lnTo>
                  <a:lnTo>
                    <a:pt x="1270" y="175"/>
                  </a:lnTo>
                  <a:lnTo>
                    <a:pt x="1264" y="169"/>
                  </a:lnTo>
                  <a:lnTo>
                    <a:pt x="1228" y="182"/>
                  </a:lnTo>
                  <a:lnTo>
                    <a:pt x="1187" y="211"/>
                  </a:lnTo>
                  <a:lnTo>
                    <a:pt x="1153" y="173"/>
                  </a:lnTo>
                  <a:lnTo>
                    <a:pt x="1099" y="141"/>
                  </a:lnTo>
                  <a:lnTo>
                    <a:pt x="1094" y="203"/>
                  </a:lnTo>
                  <a:lnTo>
                    <a:pt x="1030" y="226"/>
                  </a:lnTo>
                  <a:lnTo>
                    <a:pt x="1005" y="181"/>
                  </a:lnTo>
                  <a:lnTo>
                    <a:pt x="960" y="130"/>
                  </a:lnTo>
                  <a:lnTo>
                    <a:pt x="904" y="85"/>
                  </a:lnTo>
                  <a:lnTo>
                    <a:pt x="827" y="92"/>
                  </a:lnTo>
                  <a:lnTo>
                    <a:pt x="760" y="24"/>
                  </a:lnTo>
                  <a:lnTo>
                    <a:pt x="679" y="58"/>
                  </a:lnTo>
                  <a:lnTo>
                    <a:pt x="591" y="0"/>
                  </a:lnTo>
                  <a:lnTo>
                    <a:pt x="531" y="4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1112EAFE-EC24-4268-BBDA-1020E1059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" y="293"/>
              <a:ext cx="115" cy="92"/>
            </a:xfrm>
            <a:custGeom>
              <a:avLst/>
              <a:gdLst/>
              <a:ahLst/>
              <a:cxnLst>
                <a:cxn ang="0">
                  <a:pos x="883" y="51"/>
                </a:cxn>
                <a:cxn ang="0">
                  <a:pos x="848" y="71"/>
                </a:cxn>
                <a:cxn ang="0">
                  <a:pos x="797" y="0"/>
                </a:cxn>
                <a:cxn ang="0">
                  <a:pos x="624" y="78"/>
                </a:cxn>
                <a:cxn ang="0">
                  <a:pos x="519" y="239"/>
                </a:cxn>
                <a:cxn ang="0">
                  <a:pos x="510" y="238"/>
                </a:cxn>
                <a:cxn ang="0">
                  <a:pos x="526" y="264"/>
                </a:cxn>
                <a:cxn ang="0">
                  <a:pos x="414" y="390"/>
                </a:cxn>
                <a:cxn ang="0">
                  <a:pos x="216" y="431"/>
                </a:cxn>
                <a:cxn ang="0">
                  <a:pos x="181" y="445"/>
                </a:cxn>
                <a:cxn ang="0">
                  <a:pos x="175" y="432"/>
                </a:cxn>
                <a:cxn ang="0">
                  <a:pos x="153" y="424"/>
                </a:cxn>
                <a:cxn ang="0">
                  <a:pos x="85" y="494"/>
                </a:cxn>
                <a:cxn ang="0">
                  <a:pos x="50" y="564"/>
                </a:cxn>
                <a:cxn ang="0">
                  <a:pos x="76" y="752"/>
                </a:cxn>
                <a:cxn ang="0">
                  <a:pos x="72" y="975"/>
                </a:cxn>
                <a:cxn ang="0">
                  <a:pos x="256" y="1095"/>
                </a:cxn>
                <a:cxn ang="0">
                  <a:pos x="384" y="1042"/>
                </a:cxn>
                <a:cxn ang="0">
                  <a:pos x="671" y="1071"/>
                </a:cxn>
                <a:cxn ang="0">
                  <a:pos x="711" y="1068"/>
                </a:cxn>
                <a:cxn ang="0">
                  <a:pos x="885" y="1155"/>
                </a:cxn>
                <a:cxn ang="0">
                  <a:pos x="1198" y="1240"/>
                </a:cxn>
                <a:cxn ang="0">
                  <a:pos x="1388" y="1358"/>
                </a:cxn>
                <a:cxn ang="0">
                  <a:pos x="1522" y="1337"/>
                </a:cxn>
                <a:cxn ang="0">
                  <a:pos x="1537" y="1309"/>
                </a:cxn>
                <a:cxn ang="0">
                  <a:pos x="1528" y="1285"/>
                </a:cxn>
                <a:cxn ang="0">
                  <a:pos x="1630" y="1142"/>
                </a:cxn>
                <a:cxn ang="0">
                  <a:pos x="1640" y="1112"/>
                </a:cxn>
                <a:cxn ang="0">
                  <a:pos x="1609" y="1086"/>
                </a:cxn>
                <a:cxn ang="0">
                  <a:pos x="1562" y="1009"/>
                </a:cxn>
                <a:cxn ang="0">
                  <a:pos x="1553" y="1009"/>
                </a:cxn>
                <a:cxn ang="0">
                  <a:pos x="1630" y="932"/>
                </a:cxn>
                <a:cxn ang="0">
                  <a:pos x="1721" y="777"/>
                </a:cxn>
                <a:cxn ang="0">
                  <a:pos x="1710" y="763"/>
                </a:cxn>
                <a:cxn ang="0">
                  <a:pos x="1711" y="730"/>
                </a:cxn>
                <a:cxn ang="0">
                  <a:pos x="1728" y="706"/>
                </a:cxn>
                <a:cxn ang="0">
                  <a:pos x="1850" y="604"/>
                </a:cxn>
                <a:cxn ang="0">
                  <a:pos x="1821" y="518"/>
                </a:cxn>
                <a:cxn ang="0">
                  <a:pos x="1835" y="503"/>
                </a:cxn>
                <a:cxn ang="0">
                  <a:pos x="1833" y="494"/>
                </a:cxn>
                <a:cxn ang="0">
                  <a:pos x="1821" y="478"/>
                </a:cxn>
                <a:cxn ang="0">
                  <a:pos x="1723" y="334"/>
                </a:cxn>
                <a:cxn ang="0">
                  <a:pos x="1469" y="286"/>
                </a:cxn>
                <a:cxn ang="0">
                  <a:pos x="1293" y="335"/>
                </a:cxn>
                <a:cxn ang="0">
                  <a:pos x="1106" y="304"/>
                </a:cxn>
                <a:cxn ang="0">
                  <a:pos x="1063" y="147"/>
                </a:cxn>
                <a:cxn ang="0">
                  <a:pos x="1008" y="48"/>
                </a:cxn>
                <a:cxn ang="0">
                  <a:pos x="961" y="50"/>
                </a:cxn>
                <a:cxn ang="0">
                  <a:pos x="934" y="22"/>
                </a:cxn>
              </a:cxnLst>
              <a:rect l="0" t="0" r="r" b="b"/>
              <a:pathLst>
                <a:path w="1850" h="1381">
                  <a:moveTo>
                    <a:pt x="934" y="22"/>
                  </a:moveTo>
                  <a:lnTo>
                    <a:pt x="901" y="60"/>
                  </a:lnTo>
                  <a:lnTo>
                    <a:pt x="891" y="54"/>
                  </a:lnTo>
                  <a:lnTo>
                    <a:pt x="883" y="51"/>
                  </a:lnTo>
                  <a:lnTo>
                    <a:pt x="870" y="50"/>
                  </a:lnTo>
                  <a:lnTo>
                    <a:pt x="863" y="51"/>
                  </a:lnTo>
                  <a:lnTo>
                    <a:pt x="858" y="56"/>
                  </a:lnTo>
                  <a:lnTo>
                    <a:pt x="848" y="71"/>
                  </a:lnTo>
                  <a:lnTo>
                    <a:pt x="846" y="73"/>
                  </a:lnTo>
                  <a:lnTo>
                    <a:pt x="843" y="75"/>
                  </a:lnTo>
                  <a:lnTo>
                    <a:pt x="844" y="23"/>
                  </a:lnTo>
                  <a:lnTo>
                    <a:pt x="797" y="0"/>
                  </a:lnTo>
                  <a:lnTo>
                    <a:pt x="736" y="49"/>
                  </a:lnTo>
                  <a:lnTo>
                    <a:pt x="750" y="74"/>
                  </a:lnTo>
                  <a:lnTo>
                    <a:pt x="683" y="59"/>
                  </a:lnTo>
                  <a:lnTo>
                    <a:pt x="624" y="78"/>
                  </a:lnTo>
                  <a:lnTo>
                    <a:pt x="556" y="91"/>
                  </a:lnTo>
                  <a:lnTo>
                    <a:pt x="519" y="154"/>
                  </a:lnTo>
                  <a:lnTo>
                    <a:pt x="527" y="245"/>
                  </a:lnTo>
                  <a:lnTo>
                    <a:pt x="519" y="239"/>
                  </a:lnTo>
                  <a:lnTo>
                    <a:pt x="513" y="236"/>
                  </a:lnTo>
                  <a:lnTo>
                    <a:pt x="511" y="235"/>
                  </a:lnTo>
                  <a:lnTo>
                    <a:pt x="509" y="235"/>
                  </a:lnTo>
                  <a:lnTo>
                    <a:pt x="510" y="238"/>
                  </a:lnTo>
                  <a:lnTo>
                    <a:pt x="511" y="241"/>
                  </a:lnTo>
                  <a:lnTo>
                    <a:pt x="514" y="247"/>
                  </a:lnTo>
                  <a:lnTo>
                    <a:pt x="519" y="254"/>
                  </a:lnTo>
                  <a:lnTo>
                    <a:pt x="526" y="264"/>
                  </a:lnTo>
                  <a:lnTo>
                    <a:pt x="475" y="269"/>
                  </a:lnTo>
                  <a:lnTo>
                    <a:pt x="451" y="309"/>
                  </a:lnTo>
                  <a:lnTo>
                    <a:pt x="433" y="379"/>
                  </a:lnTo>
                  <a:lnTo>
                    <a:pt x="414" y="390"/>
                  </a:lnTo>
                  <a:lnTo>
                    <a:pt x="392" y="413"/>
                  </a:lnTo>
                  <a:lnTo>
                    <a:pt x="341" y="408"/>
                  </a:lnTo>
                  <a:lnTo>
                    <a:pt x="225" y="438"/>
                  </a:lnTo>
                  <a:lnTo>
                    <a:pt x="216" y="431"/>
                  </a:lnTo>
                  <a:lnTo>
                    <a:pt x="211" y="430"/>
                  </a:lnTo>
                  <a:lnTo>
                    <a:pt x="208" y="431"/>
                  </a:lnTo>
                  <a:lnTo>
                    <a:pt x="192" y="437"/>
                  </a:lnTo>
                  <a:lnTo>
                    <a:pt x="181" y="445"/>
                  </a:lnTo>
                  <a:lnTo>
                    <a:pt x="178" y="442"/>
                  </a:lnTo>
                  <a:lnTo>
                    <a:pt x="178" y="440"/>
                  </a:lnTo>
                  <a:lnTo>
                    <a:pt x="176" y="435"/>
                  </a:lnTo>
                  <a:lnTo>
                    <a:pt x="175" y="432"/>
                  </a:lnTo>
                  <a:lnTo>
                    <a:pt x="171" y="427"/>
                  </a:lnTo>
                  <a:lnTo>
                    <a:pt x="166" y="424"/>
                  </a:lnTo>
                  <a:lnTo>
                    <a:pt x="160" y="423"/>
                  </a:lnTo>
                  <a:lnTo>
                    <a:pt x="153" y="424"/>
                  </a:lnTo>
                  <a:lnTo>
                    <a:pt x="145" y="427"/>
                  </a:lnTo>
                  <a:lnTo>
                    <a:pt x="136" y="432"/>
                  </a:lnTo>
                  <a:lnTo>
                    <a:pt x="126" y="441"/>
                  </a:lnTo>
                  <a:lnTo>
                    <a:pt x="85" y="494"/>
                  </a:lnTo>
                  <a:lnTo>
                    <a:pt x="31" y="479"/>
                  </a:lnTo>
                  <a:lnTo>
                    <a:pt x="0" y="503"/>
                  </a:lnTo>
                  <a:lnTo>
                    <a:pt x="7" y="570"/>
                  </a:lnTo>
                  <a:lnTo>
                    <a:pt x="50" y="564"/>
                  </a:lnTo>
                  <a:lnTo>
                    <a:pt x="39" y="612"/>
                  </a:lnTo>
                  <a:lnTo>
                    <a:pt x="13" y="631"/>
                  </a:lnTo>
                  <a:lnTo>
                    <a:pt x="74" y="700"/>
                  </a:lnTo>
                  <a:lnTo>
                    <a:pt x="76" y="752"/>
                  </a:lnTo>
                  <a:lnTo>
                    <a:pt x="15" y="817"/>
                  </a:lnTo>
                  <a:lnTo>
                    <a:pt x="58" y="871"/>
                  </a:lnTo>
                  <a:lnTo>
                    <a:pt x="31" y="911"/>
                  </a:lnTo>
                  <a:lnTo>
                    <a:pt x="72" y="975"/>
                  </a:lnTo>
                  <a:lnTo>
                    <a:pt x="118" y="938"/>
                  </a:lnTo>
                  <a:lnTo>
                    <a:pt x="220" y="990"/>
                  </a:lnTo>
                  <a:lnTo>
                    <a:pt x="236" y="1026"/>
                  </a:lnTo>
                  <a:lnTo>
                    <a:pt x="256" y="1095"/>
                  </a:lnTo>
                  <a:lnTo>
                    <a:pt x="307" y="1128"/>
                  </a:lnTo>
                  <a:lnTo>
                    <a:pt x="334" y="1103"/>
                  </a:lnTo>
                  <a:lnTo>
                    <a:pt x="368" y="1097"/>
                  </a:lnTo>
                  <a:lnTo>
                    <a:pt x="384" y="1042"/>
                  </a:lnTo>
                  <a:lnTo>
                    <a:pt x="497" y="1090"/>
                  </a:lnTo>
                  <a:lnTo>
                    <a:pt x="547" y="1072"/>
                  </a:lnTo>
                  <a:lnTo>
                    <a:pt x="662" y="1065"/>
                  </a:lnTo>
                  <a:lnTo>
                    <a:pt x="671" y="1071"/>
                  </a:lnTo>
                  <a:lnTo>
                    <a:pt x="683" y="1075"/>
                  </a:lnTo>
                  <a:lnTo>
                    <a:pt x="696" y="1073"/>
                  </a:lnTo>
                  <a:lnTo>
                    <a:pt x="702" y="1071"/>
                  </a:lnTo>
                  <a:lnTo>
                    <a:pt x="711" y="1068"/>
                  </a:lnTo>
                  <a:lnTo>
                    <a:pt x="785" y="1070"/>
                  </a:lnTo>
                  <a:lnTo>
                    <a:pt x="826" y="1126"/>
                  </a:lnTo>
                  <a:lnTo>
                    <a:pt x="825" y="1159"/>
                  </a:lnTo>
                  <a:lnTo>
                    <a:pt x="885" y="1155"/>
                  </a:lnTo>
                  <a:lnTo>
                    <a:pt x="973" y="1213"/>
                  </a:lnTo>
                  <a:lnTo>
                    <a:pt x="1054" y="1179"/>
                  </a:lnTo>
                  <a:lnTo>
                    <a:pt x="1121" y="1247"/>
                  </a:lnTo>
                  <a:lnTo>
                    <a:pt x="1198" y="1240"/>
                  </a:lnTo>
                  <a:lnTo>
                    <a:pt x="1254" y="1285"/>
                  </a:lnTo>
                  <a:lnTo>
                    <a:pt x="1299" y="1336"/>
                  </a:lnTo>
                  <a:lnTo>
                    <a:pt x="1324" y="1381"/>
                  </a:lnTo>
                  <a:lnTo>
                    <a:pt x="1388" y="1358"/>
                  </a:lnTo>
                  <a:lnTo>
                    <a:pt x="1393" y="1296"/>
                  </a:lnTo>
                  <a:lnTo>
                    <a:pt x="1447" y="1328"/>
                  </a:lnTo>
                  <a:lnTo>
                    <a:pt x="1481" y="1366"/>
                  </a:lnTo>
                  <a:lnTo>
                    <a:pt x="1522" y="1337"/>
                  </a:lnTo>
                  <a:lnTo>
                    <a:pt x="1558" y="1324"/>
                  </a:lnTo>
                  <a:lnTo>
                    <a:pt x="1552" y="1318"/>
                  </a:lnTo>
                  <a:lnTo>
                    <a:pt x="1544" y="1313"/>
                  </a:lnTo>
                  <a:lnTo>
                    <a:pt x="1537" y="1309"/>
                  </a:lnTo>
                  <a:lnTo>
                    <a:pt x="1532" y="1304"/>
                  </a:lnTo>
                  <a:lnTo>
                    <a:pt x="1530" y="1300"/>
                  </a:lnTo>
                  <a:lnTo>
                    <a:pt x="1527" y="1290"/>
                  </a:lnTo>
                  <a:lnTo>
                    <a:pt x="1528" y="1285"/>
                  </a:lnTo>
                  <a:lnTo>
                    <a:pt x="1531" y="1281"/>
                  </a:lnTo>
                  <a:lnTo>
                    <a:pt x="1538" y="1272"/>
                  </a:lnTo>
                  <a:lnTo>
                    <a:pt x="1676" y="1246"/>
                  </a:lnTo>
                  <a:lnTo>
                    <a:pt x="1630" y="1142"/>
                  </a:lnTo>
                  <a:lnTo>
                    <a:pt x="1635" y="1134"/>
                  </a:lnTo>
                  <a:lnTo>
                    <a:pt x="1640" y="1126"/>
                  </a:lnTo>
                  <a:lnTo>
                    <a:pt x="1641" y="1118"/>
                  </a:lnTo>
                  <a:lnTo>
                    <a:pt x="1640" y="1112"/>
                  </a:lnTo>
                  <a:lnTo>
                    <a:pt x="1634" y="1104"/>
                  </a:lnTo>
                  <a:lnTo>
                    <a:pt x="1629" y="1098"/>
                  </a:lnTo>
                  <a:lnTo>
                    <a:pt x="1619" y="1092"/>
                  </a:lnTo>
                  <a:lnTo>
                    <a:pt x="1609" y="1086"/>
                  </a:lnTo>
                  <a:lnTo>
                    <a:pt x="1569" y="1034"/>
                  </a:lnTo>
                  <a:lnTo>
                    <a:pt x="1568" y="1024"/>
                  </a:lnTo>
                  <a:lnTo>
                    <a:pt x="1566" y="1015"/>
                  </a:lnTo>
                  <a:lnTo>
                    <a:pt x="1562" y="1009"/>
                  </a:lnTo>
                  <a:lnTo>
                    <a:pt x="1560" y="1007"/>
                  </a:lnTo>
                  <a:lnTo>
                    <a:pt x="1559" y="1007"/>
                  </a:lnTo>
                  <a:lnTo>
                    <a:pt x="1555" y="1007"/>
                  </a:lnTo>
                  <a:lnTo>
                    <a:pt x="1553" y="1009"/>
                  </a:lnTo>
                  <a:lnTo>
                    <a:pt x="1549" y="1015"/>
                  </a:lnTo>
                  <a:lnTo>
                    <a:pt x="1548" y="935"/>
                  </a:lnTo>
                  <a:lnTo>
                    <a:pt x="1604" y="926"/>
                  </a:lnTo>
                  <a:lnTo>
                    <a:pt x="1630" y="932"/>
                  </a:lnTo>
                  <a:lnTo>
                    <a:pt x="1730" y="899"/>
                  </a:lnTo>
                  <a:lnTo>
                    <a:pt x="1721" y="855"/>
                  </a:lnTo>
                  <a:lnTo>
                    <a:pt x="1730" y="780"/>
                  </a:lnTo>
                  <a:lnTo>
                    <a:pt x="1721" y="777"/>
                  </a:lnTo>
                  <a:lnTo>
                    <a:pt x="1715" y="774"/>
                  </a:lnTo>
                  <a:lnTo>
                    <a:pt x="1710" y="770"/>
                  </a:lnTo>
                  <a:lnTo>
                    <a:pt x="1709" y="766"/>
                  </a:lnTo>
                  <a:lnTo>
                    <a:pt x="1710" y="763"/>
                  </a:lnTo>
                  <a:lnTo>
                    <a:pt x="1715" y="757"/>
                  </a:lnTo>
                  <a:lnTo>
                    <a:pt x="1715" y="753"/>
                  </a:lnTo>
                  <a:lnTo>
                    <a:pt x="1712" y="740"/>
                  </a:lnTo>
                  <a:lnTo>
                    <a:pt x="1711" y="730"/>
                  </a:lnTo>
                  <a:lnTo>
                    <a:pt x="1712" y="721"/>
                  </a:lnTo>
                  <a:lnTo>
                    <a:pt x="1716" y="715"/>
                  </a:lnTo>
                  <a:lnTo>
                    <a:pt x="1721" y="709"/>
                  </a:lnTo>
                  <a:lnTo>
                    <a:pt x="1728" y="706"/>
                  </a:lnTo>
                  <a:lnTo>
                    <a:pt x="1738" y="703"/>
                  </a:lnTo>
                  <a:lnTo>
                    <a:pt x="1750" y="704"/>
                  </a:lnTo>
                  <a:lnTo>
                    <a:pt x="1824" y="640"/>
                  </a:lnTo>
                  <a:lnTo>
                    <a:pt x="1850" y="604"/>
                  </a:lnTo>
                  <a:lnTo>
                    <a:pt x="1846" y="546"/>
                  </a:lnTo>
                  <a:lnTo>
                    <a:pt x="1818" y="521"/>
                  </a:lnTo>
                  <a:lnTo>
                    <a:pt x="1819" y="519"/>
                  </a:lnTo>
                  <a:lnTo>
                    <a:pt x="1821" y="518"/>
                  </a:lnTo>
                  <a:lnTo>
                    <a:pt x="1825" y="516"/>
                  </a:lnTo>
                  <a:lnTo>
                    <a:pt x="1832" y="512"/>
                  </a:lnTo>
                  <a:lnTo>
                    <a:pt x="1835" y="506"/>
                  </a:lnTo>
                  <a:lnTo>
                    <a:pt x="1835" y="503"/>
                  </a:lnTo>
                  <a:lnTo>
                    <a:pt x="1836" y="501"/>
                  </a:lnTo>
                  <a:lnTo>
                    <a:pt x="1834" y="497"/>
                  </a:lnTo>
                  <a:lnTo>
                    <a:pt x="1833" y="495"/>
                  </a:lnTo>
                  <a:lnTo>
                    <a:pt x="1833" y="494"/>
                  </a:lnTo>
                  <a:lnTo>
                    <a:pt x="1831" y="490"/>
                  </a:lnTo>
                  <a:lnTo>
                    <a:pt x="1828" y="487"/>
                  </a:lnTo>
                  <a:lnTo>
                    <a:pt x="1824" y="482"/>
                  </a:lnTo>
                  <a:lnTo>
                    <a:pt x="1821" y="478"/>
                  </a:lnTo>
                  <a:lnTo>
                    <a:pt x="1812" y="470"/>
                  </a:lnTo>
                  <a:lnTo>
                    <a:pt x="1760" y="441"/>
                  </a:lnTo>
                  <a:lnTo>
                    <a:pt x="1721" y="371"/>
                  </a:lnTo>
                  <a:lnTo>
                    <a:pt x="1723" y="334"/>
                  </a:lnTo>
                  <a:lnTo>
                    <a:pt x="1630" y="295"/>
                  </a:lnTo>
                  <a:lnTo>
                    <a:pt x="1551" y="306"/>
                  </a:lnTo>
                  <a:lnTo>
                    <a:pt x="1483" y="348"/>
                  </a:lnTo>
                  <a:lnTo>
                    <a:pt x="1469" y="286"/>
                  </a:lnTo>
                  <a:lnTo>
                    <a:pt x="1410" y="303"/>
                  </a:lnTo>
                  <a:lnTo>
                    <a:pt x="1369" y="354"/>
                  </a:lnTo>
                  <a:lnTo>
                    <a:pt x="1323" y="363"/>
                  </a:lnTo>
                  <a:lnTo>
                    <a:pt x="1293" y="335"/>
                  </a:lnTo>
                  <a:lnTo>
                    <a:pt x="1175" y="330"/>
                  </a:lnTo>
                  <a:lnTo>
                    <a:pt x="1154" y="355"/>
                  </a:lnTo>
                  <a:lnTo>
                    <a:pt x="1080" y="356"/>
                  </a:lnTo>
                  <a:lnTo>
                    <a:pt x="1106" y="304"/>
                  </a:lnTo>
                  <a:lnTo>
                    <a:pt x="1139" y="303"/>
                  </a:lnTo>
                  <a:lnTo>
                    <a:pt x="1159" y="243"/>
                  </a:lnTo>
                  <a:lnTo>
                    <a:pt x="1133" y="173"/>
                  </a:lnTo>
                  <a:lnTo>
                    <a:pt x="1063" y="147"/>
                  </a:lnTo>
                  <a:lnTo>
                    <a:pt x="1041" y="123"/>
                  </a:lnTo>
                  <a:lnTo>
                    <a:pt x="1043" y="76"/>
                  </a:lnTo>
                  <a:lnTo>
                    <a:pt x="1022" y="41"/>
                  </a:lnTo>
                  <a:lnTo>
                    <a:pt x="1008" y="48"/>
                  </a:lnTo>
                  <a:lnTo>
                    <a:pt x="995" y="53"/>
                  </a:lnTo>
                  <a:lnTo>
                    <a:pt x="983" y="55"/>
                  </a:lnTo>
                  <a:lnTo>
                    <a:pt x="972" y="55"/>
                  </a:lnTo>
                  <a:lnTo>
                    <a:pt x="961" y="50"/>
                  </a:lnTo>
                  <a:lnTo>
                    <a:pt x="952" y="43"/>
                  </a:lnTo>
                  <a:lnTo>
                    <a:pt x="942" y="33"/>
                  </a:lnTo>
                  <a:lnTo>
                    <a:pt x="935" y="21"/>
                  </a:lnTo>
                  <a:lnTo>
                    <a:pt x="934" y="22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293D7BA0-FC9F-402C-9BD1-7BE773095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214"/>
              <a:ext cx="55" cy="69"/>
            </a:xfrm>
            <a:custGeom>
              <a:avLst/>
              <a:gdLst/>
              <a:ahLst/>
              <a:cxnLst>
                <a:cxn ang="0">
                  <a:pos x="27" y="136"/>
                </a:cxn>
                <a:cxn ang="0">
                  <a:pos x="14" y="159"/>
                </a:cxn>
                <a:cxn ang="0">
                  <a:pos x="17" y="166"/>
                </a:cxn>
                <a:cxn ang="0">
                  <a:pos x="35" y="167"/>
                </a:cxn>
                <a:cxn ang="0">
                  <a:pos x="60" y="163"/>
                </a:cxn>
                <a:cxn ang="0">
                  <a:pos x="57" y="243"/>
                </a:cxn>
                <a:cxn ang="0">
                  <a:pos x="71" y="257"/>
                </a:cxn>
                <a:cxn ang="0">
                  <a:pos x="96" y="260"/>
                </a:cxn>
                <a:cxn ang="0">
                  <a:pos x="114" y="326"/>
                </a:cxn>
                <a:cxn ang="0">
                  <a:pos x="108" y="340"/>
                </a:cxn>
                <a:cxn ang="0">
                  <a:pos x="118" y="352"/>
                </a:cxn>
                <a:cxn ang="0">
                  <a:pos x="141" y="410"/>
                </a:cxn>
                <a:cxn ang="0">
                  <a:pos x="184" y="549"/>
                </a:cxn>
                <a:cxn ang="0">
                  <a:pos x="182" y="552"/>
                </a:cxn>
                <a:cxn ang="0">
                  <a:pos x="151" y="584"/>
                </a:cxn>
                <a:cxn ang="0">
                  <a:pos x="145" y="599"/>
                </a:cxn>
                <a:cxn ang="0">
                  <a:pos x="150" y="621"/>
                </a:cxn>
                <a:cxn ang="0">
                  <a:pos x="232" y="755"/>
                </a:cxn>
                <a:cxn ang="0">
                  <a:pos x="334" y="821"/>
                </a:cxn>
                <a:cxn ang="0">
                  <a:pos x="382" y="988"/>
                </a:cxn>
                <a:cxn ang="0">
                  <a:pos x="517" y="1010"/>
                </a:cxn>
                <a:cxn ang="0">
                  <a:pos x="566" y="904"/>
                </a:cxn>
                <a:cxn ang="0">
                  <a:pos x="577" y="898"/>
                </a:cxn>
                <a:cxn ang="0">
                  <a:pos x="579" y="887"/>
                </a:cxn>
                <a:cxn ang="0">
                  <a:pos x="625" y="852"/>
                </a:cxn>
                <a:cxn ang="0">
                  <a:pos x="658" y="769"/>
                </a:cxn>
                <a:cxn ang="0">
                  <a:pos x="666" y="755"/>
                </a:cxn>
                <a:cxn ang="0">
                  <a:pos x="660" y="736"/>
                </a:cxn>
                <a:cxn ang="0">
                  <a:pos x="650" y="722"/>
                </a:cxn>
                <a:cxn ang="0">
                  <a:pos x="708" y="636"/>
                </a:cxn>
                <a:cxn ang="0">
                  <a:pos x="727" y="571"/>
                </a:cxn>
                <a:cxn ang="0">
                  <a:pos x="735" y="559"/>
                </a:cxn>
                <a:cxn ang="0">
                  <a:pos x="768" y="560"/>
                </a:cxn>
                <a:cxn ang="0">
                  <a:pos x="847" y="473"/>
                </a:cxn>
                <a:cxn ang="0">
                  <a:pos x="791" y="388"/>
                </a:cxn>
                <a:cxn ang="0">
                  <a:pos x="841" y="291"/>
                </a:cxn>
                <a:cxn ang="0">
                  <a:pos x="829" y="224"/>
                </a:cxn>
                <a:cxn ang="0">
                  <a:pos x="813" y="211"/>
                </a:cxn>
                <a:cxn ang="0">
                  <a:pos x="814" y="186"/>
                </a:cxn>
                <a:cxn ang="0">
                  <a:pos x="757" y="133"/>
                </a:cxn>
                <a:cxn ang="0">
                  <a:pos x="754" y="120"/>
                </a:cxn>
                <a:cxn ang="0">
                  <a:pos x="743" y="126"/>
                </a:cxn>
                <a:cxn ang="0">
                  <a:pos x="716" y="123"/>
                </a:cxn>
                <a:cxn ang="0">
                  <a:pos x="644" y="146"/>
                </a:cxn>
                <a:cxn ang="0">
                  <a:pos x="516" y="64"/>
                </a:cxn>
                <a:cxn ang="0">
                  <a:pos x="454" y="42"/>
                </a:cxn>
                <a:cxn ang="0">
                  <a:pos x="424" y="22"/>
                </a:cxn>
                <a:cxn ang="0">
                  <a:pos x="398" y="30"/>
                </a:cxn>
                <a:cxn ang="0">
                  <a:pos x="275" y="46"/>
                </a:cxn>
                <a:cxn ang="0">
                  <a:pos x="183" y="16"/>
                </a:cxn>
                <a:cxn ang="0">
                  <a:pos x="180" y="11"/>
                </a:cxn>
                <a:cxn ang="0">
                  <a:pos x="103" y="26"/>
                </a:cxn>
                <a:cxn ang="0">
                  <a:pos x="82" y="19"/>
                </a:cxn>
                <a:cxn ang="0">
                  <a:pos x="70" y="0"/>
                </a:cxn>
              </a:cxnLst>
              <a:rect l="0" t="0" r="r" b="b"/>
              <a:pathLst>
                <a:path w="868" h="1038">
                  <a:moveTo>
                    <a:pt x="0" y="52"/>
                  </a:moveTo>
                  <a:lnTo>
                    <a:pt x="33" y="131"/>
                  </a:lnTo>
                  <a:lnTo>
                    <a:pt x="27" y="136"/>
                  </a:lnTo>
                  <a:lnTo>
                    <a:pt x="22" y="142"/>
                  </a:lnTo>
                  <a:lnTo>
                    <a:pt x="17" y="152"/>
                  </a:lnTo>
                  <a:lnTo>
                    <a:pt x="14" y="159"/>
                  </a:lnTo>
                  <a:lnTo>
                    <a:pt x="14" y="162"/>
                  </a:lnTo>
                  <a:lnTo>
                    <a:pt x="16" y="165"/>
                  </a:lnTo>
                  <a:lnTo>
                    <a:pt x="17" y="166"/>
                  </a:lnTo>
                  <a:lnTo>
                    <a:pt x="20" y="167"/>
                  </a:lnTo>
                  <a:lnTo>
                    <a:pt x="30" y="168"/>
                  </a:lnTo>
                  <a:lnTo>
                    <a:pt x="35" y="167"/>
                  </a:lnTo>
                  <a:lnTo>
                    <a:pt x="43" y="166"/>
                  </a:lnTo>
                  <a:lnTo>
                    <a:pt x="50" y="164"/>
                  </a:lnTo>
                  <a:lnTo>
                    <a:pt x="60" y="163"/>
                  </a:lnTo>
                  <a:lnTo>
                    <a:pt x="55" y="228"/>
                  </a:lnTo>
                  <a:lnTo>
                    <a:pt x="55" y="236"/>
                  </a:lnTo>
                  <a:lnTo>
                    <a:pt x="57" y="243"/>
                  </a:lnTo>
                  <a:lnTo>
                    <a:pt x="61" y="249"/>
                  </a:lnTo>
                  <a:lnTo>
                    <a:pt x="66" y="254"/>
                  </a:lnTo>
                  <a:lnTo>
                    <a:pt x="71" y="257"/>
                  </a:lnTo>
                  <a:lnTo>
                    <a:pt x="79" y="259"/>
                  </a:lnTo>
                  <a:lnTo>
                    <a:pt x="86" y="260"/>
                  </a:lnTo>
                  <a:lnTo>
                    <a:pt x="96" y="260"/>
                  </a:lnTo>
                  <a:lnTo>
                    <a:pt x="120" y="320"/>
                  </a:lnTo>
                  <a:lnTo>
                    <a:pt x="118" y="324"/>
                  </a:lnTo>
                  <a:lnTo>
                    <a:pt x="114" y="326"/>
                  </a:lnTo>
                  <a:lnTo>
                    <a:pt x="112" y="329"/>
                  </a:lnTo>
                  <a:lnTo>
                    <a:pt x="109" y="335"/>
                  </a:lnTo>
                  <a:lnTo>
                    <a:pt x="108" y="340"/>
                  </a:lnTo>
                  <a:lnTo>
                    <a:pt x="109" y="345"/>
                  </a:lnTo>
                  <a:lnTo>
                    <a:pt x="112" y="348"/>
                  </a:lnTo>
                  <a:lnTo>
                    <a:pt x="118" y="352"/>
                  </a:lnTo>
                  <a:lnTo>
                    <a:pt x="126" y="355"/>
                  </a:lnTo>
                  <a:lnTo>
                    <a:pt x="137" y="358"/>
                  </a:lnTo>
                  <a:lnTo>
                    <a:pt x="141" y="410"/>
                  </a:lnTo>
                  <a:lnTo>
                    <a:pt x="134" y="471"/>
                  </a:lnTo>
                  <a:lnTo>
                    <a:pt x="144" y="515"/>
                  </a:lnTo>
                  <a:lnTo>
                    <a:pt x="184" y="549"/>
                  </a:lnTo>
                  <a:lnTo>
                    <a:pt x="183" y="549"/>
                  </a:lnTo>
                  <a:lnTo>
                    <a:pt x="183" y="550"/>
                  </a:lnTo>
                  <a:lnTo>
                    <a:pt x="182" y="552"/>
                  </a:lnTo>
                  <a:lnTo>
                    <a:pt x="168" y="563"/>
                  </a:lnTo>
                  <a:lnTo>
                    <a:pt x="159" y="574"/>
                  </a:lnTo>
                  <a:lnTo>
                    <a:pt x="151" y="584"/>
                  </a:lnTo>
                  <a:lnTo>
                    <a:pt x="148" y="589"/>
                  </a:lnTo>
                  <a:lnTo>
                    <a:pt x="147" y="595"/>
                  </a:lnTo>
                  <a:lnTo>
                    <a:pt x="145" y="599"/>
                  </a:lnTo>
                  <a:lnTo>
                    <a:pt x="145" y="604"/>
                  </a:lnTo>
                  <a:lnTo>
                    <a:pt x="146" y="613"/>
                  </a:lnTo>
                  <a:lnTo>
                    <a:pt x="150" y="621"/>
                  </a:lnTo>
                  <a:lnTo>
                    <a:pt x="158" y="630"/>
                  </a:lnTo>
                  <a:lnTo>
                    <a:pt x="182" y="697"/>
                  </a:lnTo>
                  <a:lnTo>
                    <a:pt x="232" y="755"/>
                  </a:lnTo>
                  <a:lnTo>
                    <a:pt x="284" y="756"/>
                  </a:lnTo>
                  <a:lnTo>
                    <a:pt x="280" y="809"/>
                  </a:lnTo>
                  <a:lnTo>
                    <a:pt x="334" y="821"/>
                  </a:lnTo>
                  <a:lnTo>
                    <a:pt x="361" y="871"/>
                  </a:lnTo>
                  <a:lnTo>
                    <a:pt x="354" y="892"/>
                  </a:lnTo>
                  <a:lnTo>
                    <a:pt x="382" y="988"/>
                  </a:lnTo>
                  <a:lnTo>
                    <a:pt x="430" y="1022"/>
                  </a:lnTo>
                  <a:lnTo>
                    <a:pt x="485" y="1038"/>
                  </a:lnTo>
                  <a:lnTo>
                    <a:pt x="517" y="1010"/>
                  </a:lnTo>
                  <a:lnTo>
                    <a:pt x="553" y="905"/>
                  </a:lnTo>
                  <a:lnTo>
                    <a:pt x="560" y="904"/>
                  </a:lnTo>
                  <a:lnTo>
                    <a:pt x="566" y="904"/>
                  </a:lnTo>
                  <a:lnTo>
                    <a:pt x="570" y="902"/>
                  </a:lnTo>
                  <a:lnTo>
                    <a:pt x="575" y="901"/>
                  </a:lnTo>
                  <a:lnTo>
                    <a:pt x="577" y="898"/>
                  </a:lnTo>
                  <a:lnTo>
                    <a:pt x="579" y="895"/>
                  </a:lnTo>
                  <a:lnTo>
                    <a:pt x="579" y="891"/>
                  </a:lnTo>
                  <a:lnTo>
                    <a:pt x="579" y="887"/>
                  </a:lnTo>
                  <a:lnTo>
                    <a:pt x="575" y="882"/>
                  </a:lnTo>
                  <a:lnTo>
                    <a:pt x="536" y="849"/>
                  </a:lnTo>
                  <a:lnTo>
                    <a:pt x="625" y="852"/>
                  </a:lnTo>
                  <a:lnTo>
                    <a:pt x="648" y="778"/>
                  </a:lnTo>
                  <a:lnTo>
                    <a:pt x="656" y="772"/>
                  </a:lnTo>
                  <a:lnTo>
                    <a:pt x="658" y="769"/>
                  </a:lnTo>
                  <a:lnTo>
                    <a:pt x="661" y="767"/>
                  </a:lnTo>
                  <a:lnTo>
                    <a:pt x="664" y="761"/>
                  </a:lnTo>
                  <a:lnTo>
                    <a:pt x="666" y="755"/>
                  </a:lnTo>
                  <a:lnTo>
                    <a:pt x="665" y="747"/>
                  </a:lnTo>
                  <a:lnTo>
                    <a:pt x="662" y="739"/>
                  </a:lnTo>
                  <a:lnTo>
                    <a:pt x="660" y="736"/>
                  </a:lnTo>
                  <a:lnTo>
                    <a:pt x="659" y="734"/>
                  </a:lnTo>
                  <a:lnTo>
                    <a:pt x="657" y="730"/>
                  </a:lnTo>
                  <a:lnTo>
                    <a:pt x="650" y="722"/>
                  </a:lnTo>
                  <a:lnTo>
                    <a:pt x="639" y="692"/>
                  </a:lnTo>
                  <a:lnTo>
                    <a:pt x="662" y="643"/>
                  </a:lnTo>
                  <a:lnTo>
                    <a:pt x="708" y="636"/>
                  </a:lnTo>
                  <a:lnTo>
                    <a:pt x="737" y="586"/>
                  </a:lnTo>
                  <a:lnTo>
                    <a:pt x="730" y="577"/>
                  </a:lnTo>
                  <a:lnTo>
                    <a:pt x="727" y="571"/>
                  </a:lnTo>
                  <a:lnTo>
                    <a:pt x="726" y="565"/>
                  </a:lnTo>
                  <a:lnTo>
                    <a:pt x="729" y="562"/>
                  </a:lnTo>
                  <a:lnTo>
                    <a:pt x="735" y="559"/>
                  </a:lnTo>
                  <a:lnTo>
                    <a:pt x="743" y="558"/>
                  </a:lnTo>
                  <a:lnTo>
                    <a:pt x="754" y="558"/>
                  </a:lnTo>
                  <a:lnTo>
                    <a:pt x="768" y="560"/>
                  </a:lnTo>
                  <a:lnTo>
                    <a:pt x="828" y="511"/>
                  </a:lnTo>
                  <a:lnTo>
                    <a:pt x="868" y="504"/>
                  </a:lnTo>
                  <a:lnTo>
                    <a:pt x="847" y="473"/>
                  </a:lnTo>
                  <a:lnTo>
                    <a:pt x="820" y="469"/>
                  </a:lnTo>
                  <a:lnTo>
                    <a:pt x="785" y="437"/>
                  </a:lnTo>
                  <a:lnTo>
                    <a:pt x="791" y="388"/>
                  </a:lnTo>
                  <a:lnTo>
                    <a:pt x="783" y="352"/>
                  </a:lnTo>
                  <a:lnTo>
                    <a:pt x="805" y="312"/>
                  </a:lnTo>
                  <a:lnTo>
                    <a:pt x="841" y="291"/>
                  </a:lnTo>
                  <a:lnTo>
                    <a:pt x="848" y="225"/>
                  </a:lnTo>
                  <a:lnTo>
                    <a:pt x="836" y="225"/>
                  </a:lnTo>
                  <a:lnTo>
                    <a:pt x="829" y="224"/>
                  </a:lnTo>
                  <a:lnTo>
                    <a:pt x="821" y="221"/>
                  </a:lnTo>
                  <a:lnTo>
                    <a:pt x="817" y="217"/>
                  </a:lnTo>
                  <a:lnTo>
                    <a:pt x="813" y="211"/>
                  </a:lnTo>
                  <a:lnTo>
                    <a:pt x="812" y="204"/>
                  </a:lnTo>
                  <a:lnTo>
                    <a:pt x="810" y="195"/>
                  </a:lnTo>
                  <a:lnTo>
                    <a:pt x="814" y="186"/>
                  </a:lnTo>
                  <a:lnTo>
                    <a:pt x="753" y="153"/>
                  </a:lnTo>
                  <a:lnTo>
                    <a:pt x="755" y="142"/>
                  </a:lnTo>
                  <a:lnTo>
                    <a:pt x="757" y="133"/>
                  </a:lnTo>
                  <a:lnTo>
                    <a:pt x="757" y="126"/>
                  </a:lnTo>
                  <a:lnTo>
                    <a:pt x="757" y="123"/>
                  </a:lnTo>
                  <a:lnTo>
                    <a:pt x="754" y="120"/>
                  </a:lnTo>
                  <a:lnTo>
                    <a:pt x="751" y="121"/>
                  </a:lnTo>
                  <a:lnTo>
                    <a:pt x="746" y="124"/>
                  </a:lnTo>
                  <a:lnTo>
                    <a:pt x="743" y="126"/>
                  </a:lnTo>
                  <a:lnTo>
                    <a:pt x="741" y="130"/>
                  </a:lnTo>
                  <a:lnTo>
                    <a:pt x="727" y="123"/>
                  </a:lnTo>
                  <a:lnTo>
                    <a:pt x="716" y="123"/>
                  </a:lnTo>
                  <a:lnTo>
                    <a:pt x="706" y="128"/>
                  </a:lnTo>
                  <a:lnTo>
                    <a:pt x="698" y="140"/>
                  </a:lnTo>
                  <a:lnTo>
                    <a:pt x="644" y="146"/>
                  </a:lnTo>
                  <a:lnTo>
                    <a:pt x="609" y="109"/>
                  </a:lnTo>
                  <a:lnTo>
                    <a:pt x="547" y="104"/>
                  </a:lnTo>
                  <a:lnTo>
                    <a:pt x="516" y="64"/>
                  </a:lnTo>
                  <a:lnTo>
                    <a:pt x="461" y="114"/>
                  </a:lnTo>
                  <a:lnTo>
                    <a:pt x="465" y="57"/>
                  </a:lnTo>
                  <a:lnTo>
                    <a:pt x="454" y="42"/>
                  </a:lnTo>
                  <a:lnTo>
                    <a:pt x="444" y="32"/>
                  </a:lnTo>
                  <a:lnTo>
                    <a:pt x="433" y="25"/>
                  </a:lnTo>
                  <a:lnTo>
                    <a:pt x="424" y="22"/>
                  </a:lnTo>
                  <a:lnTo>
                    <a:pt x="415" y="21"/>
                  </a:lnTo>
                  <a:lnTo>
                    <a:pt x="406" y="24"/>
                  </a:lnTo>
                  <a:lnTo>
                    <a:pt x="398" y="30"/>
                  </a:lnTo>
                  <a:lnTo>
                    <a:pt x="390" y="40"/>
                  </a:lnTo>
                  <a:lnTo>
                    <a:pt x="338" y="57"/>
                  </a:lnTo>
                  <a:lnTo>
                    <a:pt x="275" y="46"/>
                  </a:lnTo>
                  <a:lnTo>
                    <a:pt x="222" y="6"/>
                  </a:lnTo>
                  <a:lnTo>
                    <a:pt x="201" y="9"/>
                  </a:lnTo>
                  <a:lnTo>
                    <a:pt x="183" y="16"/>
                  </a:lnTo>
                  <a:lnTo>
                    <a:pt x="181" y="14"/>
                  </a:lnTo>
                  <a:lnTo>
                    <a:pt x="180" y="12"/>
                  </a:lnTo>
                  <a:lnTo>
                    <a:pt x="180" y="11"/>
                  </a:lnTo>
                  <a:lnTo>
                    <a:pt x="124" y="23"/>
                  </a:lnTo>
                  <a:lnTo>
                    <a:pt x="113" y="25"/>
                  </a:lnTo>
                  <a:lnTo>
                    <a:pt x="103" y="26"/>
                  </a:lnTo>
                  <a:lnTo>
                    <a:pt x="95" y="25"/>
                  </a:lnTo>
                  <a:lnTo>
                    <a:pt x="88" y="23"/>
                  </a:lnTo>
                  <a:lnTo>
                    <a:pt x="82" y="19"/>
                  </a:lnTo>
                  <a:lnTo>
                    <a:pt x="77" y="14"/>
                  </a:lnTo>
                  <a:lnTo>
                    <a:pt x="72" y="7"/>
                  </a:lnTo>
                  <a:lnTo>
                    <a:pt x="70" y="0"/>
                  </a:lnTo>
                  <a:lnTo>
                    <a:pt x="44" y="49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BF6BE91B-1DE6-482A-B36C-DF4FFF986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211"/>
              <a:ext cx="82" cy="106"/>
            </a:xfrm>
            <a:custGeom>
              <a:avLst/>
              <a:gdLst/>
              <a:ahLst/>
              <a:cxnLst>
                <a:cxn ang="0">
                  <a:pos x="188" y="134"/>
                </a:cxn>
                <a:cxn ang="0">
                  <a:pos x="180" y="163"/>
                </a:cxn>
                <a:cxn ang="0">
                  <a:pos x="197" y="369"/>
                </a:cxn>
                <a:cxn ang="0">
                  <a:pos x="207" y="397"/>
                </a:cxn>
                <a:cxn ang="0">
                  <a:pos x="230" y="617"/>
                </a:cxn>
                <a:cxn ang="0">
                  <a:pos x="210" y="703"/>
                </a:cxn>
                <a:cxn ang="0">
                  <a:pos x="203" y="712"/>
                </a:cxn>
                <a:cxn ang="0">
                  <a:pos x="194" y="715"/>
                </a:cxn>
                <a:cxn ang="0">
                  <a:pos x="171" y="821"/>
                </a:cxn>
                <a:cxn ang="0">
                  <a:pos x="152" y="869"/>
                </a:cxn>
                <a:cxn ang="0">
                  <a:pos x="118" y="1055"/>
                </a:cxn>
                <a:cxn ang="0">
                  <a:pos x="39" y="1249"/>
                </a:cxn>
                <a:cxn ang="0">
                  <a:pos x="0" y="1250"/>
                </a:cxn>
                <a:cxn ang="0">
                  <a:pos x="26" y="1356"/>
                </a:cxn>
                <a:cxn ang="0">
                  <a:pos x="91" y="1537"/>
                </a:cxn>
                <a:cxn ang="0">
                  <a:pos x="308" y="1596"/>
                </a:cxn>
                <a:cxn ang="0">
                  <a:pos x="536" y="1539"/>
                </a:cxn>
                <a:cxn ang="0">
                  <a:pos x="706" y="1298"/>
                </a:cxn>
                <a:cxn ang="0">
                  <a:pos x="769" y="1223"/>
                </a:cxn>
                <a:cxn ang="0">
                  <a:pos x="801" y="1227"/>
                </a:cxn>
                <a:cxn ang="0">
                  <a:pos x="892" y="1188"/>
                </a:cxn>
                <a:cxn ang="0">
                  <a:pos x="919" y="1206"/>
                </a:cxn>
                <a:cxn ang="0">
                  <a:pos x="1094" y="1183"/>
                </a:cxn>
                <a:cxn ang="0">
                  <a:pos x="1126" y="1023"/>
                </a:cxn>
                <a:cxn ang="0">
                  <a:pos x="1158" y="947"/>
                </a:cxn>
                <a:cxn ang="0">
                  <a:pos x="1194" y="941"/>
                </a:cxn>
                <a:cxn ang="0">
                  <a:pos x="1227" y="865"/>
                </a:cxn>
                <a:cxn ang="0">
                  <a:pos x="1248" y="858"/>
                </a:cxn>
                <a:cxn ang="0">
                  <a:pos x="1264" y="841"/>
                </a:cxn>
                <a:cxn ang="0">
                  <a:pos x="1259" y="822"/>
                </a:cxn>
                <a:cxn ang="0">
                  <a:pos x="1241" y="765"/>
                </a:cxn>
                <a:cxn ang="0">
                  <a:pos x="1208" y="758"/>
                </a:cxn>
                <a:cxn ang="0">
                  <a:pos x="1207" y="740"/>
                </a:cxn>
                <a:cxn ang="0">
                  <a:pos x="1220" y="626"/>
                </a:cxn>
                <a:cxn ang="0">
                  <a:pos x="1205" y="605"/>
                </a:cxn>
                <a:cxn ang="0">
                  <a:pos x="1139" y="556"/>
                </a:cxn>
                <a:cxn ang="0">
                  <a:pos x="1163" y="537"/>
                </a:cxn>
                <a:cxn ang="0">
                  <a:pos x="1158" y="491"/>
                </a:cxn>
                <a:cxn ang="0">
                  <a:pos x="1221" y="475"/>
                </a:cxn>
                <a:cxn ang="0">
                  <a:pos x="1209" y="446"/>
                </a:cxn>
                <a:cxn ang="0">
                  <a:pos x="1141" y="395"/>
                </a:cxn>
                <a:cxn ang="0">
                  <a:pos x="1133" y="388"/>
                </a:cxn>
                <a:cxn ang="0">
                  <a:pos x="1059" y="332"/>
                </a:cxn>
                <a:cxn ang="0">
                  <a:pos x="908" y="180"/>
                </a:cxn>
                <a:cxn ang="0">
                  <a:pos x="871" y="153"/>
                </a:cxn>
                <a:cxn ang="0">
                  <a:pos x="889" y="114"/>
                </a:cxn>
                <a:cxn ang="0">
                  <a:pos x="844" y="28"/>
                </a:cxn>
                <a:cxn ang="0">
                  <a:pos x="792" y="2"/>
                </a:cxn>
                <a:cxn ang="0">
                  <a:pos x="749" y="36"/>
                </a:cxn>
                <a:cxn ang="0">
                  <a:pos x="737" y="46"/>
                </a:cxn>
                <a:cxn ang="0">
                  <a:pos x="716" y="50"/>
                </a:cxn>
                <a:cxn ang="0">
                  <a:pos x="690" y="45"/>
                </a:cxn>
                <a:cxn ang="0">
                  <a:pos x="675" y="65"/>
                </a:cxn>
                <a:cxn ang="0">
                  <a:pos x="659" y="60"/>
                </a:cxn>
                <a:cxn ang="0">
                  <a:pos x="392" y="90"/>
                </a:cxn>
              </a:cxnLst>
              <a:rect l="0" t="0" r="r" b="b"/>
              <a:pathLst>
                <a:path w="1317" h="1596">
                  <a:moveTo>
                    <a:pt x="228" y="59"/>
                  </a:moveTo>
                  <a:lnTo>
                    <a:pt x="226" y="112"/>
                  </a:lnTo>
                  <a:lnTo>
                    <a:pt x="210" y="118"/>
                  </a:lnTo>
                  <a:lnTo>
                    <a:pt x="198" y="126"/>
                  </a:lnTo>
                  <a:lnTo>
                    <a:pt x="188" y="134"/>
                  </a:lnTo>
                  <a:lnTo>
                    <a:pt x="182" y="142"/>
                  </a:lnTo>
                  <a:lnTo>
                    <a:pt x="178" y="148"/>
                  </a:lnTo>
                  <a:lnTo>
                    <a:pt x="178" y="156"/>
                  </a:lnTo>
                  <a:lnTo>
                    <a:pt x="178" y="159"/>
                  </a:lnTo>
                  <a:lnTo>
                    <a:pt x="180" y="163"/>
                  </a:lnTo>
                  <a:lnTo>
                    <a:pt x="185" y="171"/>
                  </a:lnTo>
                  <a:lnTo>
                    <a:pt x="215" y="211"/>
                  </a:lnTo>
                  <a:lnTo>
                    <a:pt x="241" y="300"/>
                  </a:lnTo>
                  <a:lnTo>
                    <a:pt x="201" y="362"/>
                  </a:lnTo>
                  <a:lnTo>
                    <a:pt x="197" y="369"/>
                  </a:lnTo>
                  <a:lnTo>
                    <a:pt x="196" y="376"/>
                  </a:lnTo>
                  <a:lnTo>
                    <a:pt x="195" y="382"/>
                  </a:lnTo>
                  <a:lnTo>
                    <a:pt x="198" y="388"/>
                  </a:lnTo>
                  <a:lnTo>
                    <a:pt x="201" y="392"/>
                  </a:lnTo>
                  <a:lnTo>
                    <a:pt x="207" y="397"/>
                  </a:lnTo>
                  <a:lnTo>
                    <a:pt x="213" y="400"/>
                  </a:lnTo>
                  <a:lnTo>
                    <a:pt x="223" y="403"/>
                  </a:lnTo>
                  <a:lnTo>
                    <a:pt x="228" y="495"/>
                  </a:lnTo>
                  <a:lnTo>
                    <a:pt x="240" y="549"/>
                  </a:lnTo>
                  <a:lnTo>
                    <a:pt x="230" y="617"/>
                  </a:lnTo>
                  <a:lnTo>
                    <a:pt x="203" y="680"/>
                  </a:lnTo>
                  <a:lnTo>
                    <a:pt x="204" y="684"/>
                  </a:lnTo>
                  <a:lnTo>
                    <a:pt x="207" y="689"/>
                  </a:lnTo>
                  <a:lnTo>
                    <a:pt x="210" y="697"/>
                  </a:lnTo>
                  <a:lnTo>
                    <a:pt x="210" y="703"/>
                  </a:lnTo>
                  <a:lnTo>
                    <a:pt x="209" y="709"/>
                  </a:lnTo>
                  <a:lnTo>
                    <a:pt x="207" y="709"/>
                  </a:lnTo>
                  <a:lnTo>
                    <a:pt x="205" y="709"/>
                  </a:lnTo>
                  <a:lnTo>
                    <a:pt x="205" y="710"/>
                  </a:lnTo>
                  <a:lnTo>
                    <a:pt x="203" y="712"/>
                  </a:lnTo>
                  <a:lnTo>
                    <a:pt x="201" y="712"/>
                  </a:lnTo>
                  <a:lnTo>
                    <a:pt x="200" y="712"/>
                  </a:lnTo>
                  <a:lnTo>
                    <a:pt x="200" y="713"/>
                  </a:lnTo>
                  <a:lnTo>
                    <a:pt x="198" y="715"/>
                  </a:lnTo>
                  <a:lnTo>
                    <a:pt x="194" y="715"/>
                  </a:lnTo>
                  <a:lnTo>
                    <a:pt x="189" y="716"/>
                  </a:lnTo>
                  <a:lnTo>
                    <a:pt x="180" y="716"/>
                  </a:lnTo>
                  <a:lnTo>
                    <a:pt x="178" y="717"/>
                  </a:lnTo>
                  <a:lnTo>
                    <a:pt x="147" y="776"/>
                  </a:lnTo>
                  <a:lnTo>
                    <a:pt x="171" y="821"/>
                  </a:lnTo>
                  <a:lnTo>
                    <a:pt x="141" y="854"/>
                  </a:lnTo>
                  <a:lnTo>
                    <a:pt x="144" y="856"/>
                  </a:lnTo>
                  <a:lnTo>
                    <a:pt x="147" y="860"/>
                  </a:lnTo>
                  <a:lnTo>
                    <a:pt x="151" y="869"/>
                  </a:lnTo>
                  <a:lnTo>
                    <a:pt x="152" y="869"/>
                  </a:lnTo>
                  <a:lnTo>
                    <a:pt x="153" y="869"/>
                  </a:lnTo>
                  <a:lnTo>
                    <a:pt x="156" y="870"/>
                  </a:lnTo>
                  <a:lnTo>
                    <a:pt x="121" y="943"/>
                  </a:lnTo>
                  <a:lnTo>
                    <a:pt x="137" y="980"/>
                  </a:lnTo>
                  <a:lnTo>
                    <a:pt x="118" y="1055"/>
                  </a:lnTo>
                  <a:lnTo>
                    <a:pt x="128" y="1098"/>
                  </a:lnTo>
                  <a:lnTo>
                    <a:pt x="154" y="1140"/>
                  </a:lnTo>
                  <a:lnTo>
                    <a:pt x="91" y="1181"/>
                  </a:lnTo>
                  <a:lnTo>
                    <a:pt x="53" y="1221"/>
                  </a:lnTo>
                  <a:lnTo>
                    <a:pt x="39" y="1249"/>
                  </a:lnTo>
                  <a:lnTo>
                    <a:pt x="25" y="1245"/>
                  </a:lnTo>
                  <a:lnTo>
                    <a:pt x="16" y="1244"/>
                  </a:lnTo>
                  <a:lnTo>
                    <a:pt x="8" y="1244"/>
                  </a:lnTo>
                  <a:lnTo>
                    <a:pt x="3" y="1247"/>
                  </a:lnTo>
                  <a:lnTo>
                    <a:pt x="0" y="1250"/>
                  </a:lnTo>
                  <a:lnTo>
                    <a:pt x="0" y="1257"/>
                  </a:lnTo>
                  <a:lnTo>
                    <a:pt x="2" y="1264"/>
                  </a:lnTo>
                  <a:lnTo>
                    <a:pt x="7" y="1274"/>
                  </a:lnTo>
                  <a:lnTo>
                    <a:pt x="28" y="1309"/>
                  </a:lnTo>
                  <a:lnTo>
                    <a:pt x="26" y="1356"/>
                  </a:lnTo>
                  <a:lnTo>
                    <a:pt x="48" y="1380"/>
                  </a:lnTo>
                  <a:lnTo>
                    <a:pt x="118" y="1406"/>
                  </a:lnTo>
                  <a:lnTo>
                    <a:pt x="144" y="1476"/>
                  </a:lnTo>
                  <a:lnTo>
                    <a:pt x="124" y="1536"/>
                  </a:lnTo>
                  <a:lnTo>
                    <a:pt x="91" y="1537"/>
                  </a:lnTo>
                  <a:lnTo>
                    <a:pt x="65" y="1589"/>
                  </a:lnTo>
                  <a:lnTo>
                    <a:pt x="139" y="1588"/>
                  </a:lnTo>
                  <a:lnTo>
                    <a:pt x="160" y="1563"/>
                  </a:lnTo>
                  <a:lnTo>
                    <a:pt x="278" y="1568"/>
                  </a:lnTo>
                  <a:lnTo>
                    <a:pt x="308" y="1596"/>
                  </a:lnTo>
                  <a:lnTo>
                    <a:pt x="354" y="1587"/>
                  </a:lnTo>
                  <a:lnTo>
                    <a:pt x="395" y="1536"/>
                  </a:lnTo>
                  <a:lnTo>
                    <a:pt x="454" y="1519"/>
                  </a:lnTo>
                  <a:lnTo>
                    <a:pt x="468" y="1581"/>
                  </a:lnTo>
                  <a:lnTo>
                    <a:pt x="536" y="1539"/>
                  </a:lnTo>
                  <a:lnTo>
                    <a:pt x="615" y="1528"/>
                  </a:lnTo>
                  <a:lnTo>
                    <a:pt x="665" y="1460"/>
                  </a:lnTo>
                  <a:lnTo>
                    <a:pt x="742" y="1390"/>
                  </a:lnTo>
                  <a:lnTo>
                    <a:pt x="738" y="1354"/>
                  </a:lnTo>
                  <a:lnTo>
                    <a:pt x="706" y="1298"/>
                  </a:lnTo>
                  <a:lnTo>
                    <a:pt x="729" y="1268"/>
                  </a:lnTo>
                  <a:lnTo>
                    <a:pt x="749" y="1212"/>
                  </a:lnTo>
                  <a:lnTo>
                    <a:pt x="756" y="1217"/>
                  </a:lnTo>
                  <a:lnTo>
                    <a:pt x="764" y="1222"/>
                  </a:lnTo>
                  <a:lnTo>
                    <a:pt x="769" y="1223"/>
                  </a:lnTo>
                  <a:lnTo>
                    <a:pt x="774" y="1225"/>
                  </a:lnTo>
                  <a:lnTo>
                    <a:pt x="778" y="1226"/>
                  </a:lnTo>
                  <a:lnTo>
                    <a:pt x="784" y="1228"/>
                  </a:lnTo>
                  <a:lnTo>
                    <a:pt x="792" y="1228"/>
                  </a:lnTo>
                  <a:lnTo>
                    <a:pt x="801" y="1227"/>
                  </a:lnTo>
                  <a:lnTo>
                    <a:pt x="807" y="1223"/>
                  </a:lnTo>
                  <a:lnTo>
                    <a:pt x="813" y="1218"/>
                  </a:lnTo>
                  <a:lnTo>
                    <a:pt x="818" y="1211"/>
                  </a:lnTo>
                  <a:lnTo>
                    <a:pt x="822" y="1202"/>
                  </a:lnTo>
                  <a:lnTo>
                    <a:pt x="892" y="1188"/>
                  </a:lnTo>
                  <a:lnTo>
                    <a:pt x="895" y="1194"/>
                  </a:lnTo>
                  <a:lnTo>
                    <a:pt x="900" y="1199"/>
                  </a:lnTo>
                  <a:lnTo>
                    <a:pt x="905" y="1203"/>
                  </a:lnTo>
                  <a:lnTo>
                    <a:pt x="913" y="1207"/>
                  </a:lnTo>
                  <a:lnTo>
                    <a:pt x="919" y="1206"/>
                  </a:lnTo>
                  <a:lnTo>
                    <a:pt x="928" y="1204"/>
                  </a:lnTo>
                  <a:lnTo>
                    <a:pt x="936" y="1201"/>
                  </a:lnTo>
                  <a:lnTo>
                    <a:pt x="945" y="1197"/>
                  </a:lnTo>
                  <a:lnTo>
                    <a:pt x="1010" y="1185"/>
                  </a:lnTo>
                  <a:lnTo>
                    <a:pt x="1094" y="1183"/>
                  </a:lnTo>
                  <a:lnTo>
                    <a:pt x="1160" y="1164"/>
                  </a:lnTo>
                  <a:lnTo>
                    <a:pt x="1168" y="1121"/>
                  </a:lnTo>
                  <a:lnTo>
                    <a:pt x="1137" y="1109"/>
                  </a:lnTo>
                  <a:lnTo>
                    <a:pt x="1149" y="1063"/>
                  </a:lnTo>
                  <a:lnTo>
                    <a:pt x="1126" y="1023"/>
                  </a:lnTo>
                  <a:lnTo>
                    <a:pt x="1181" y="1003"/>
                  </a:lnTo>
                  <a:lnTo>
                    <a:pt x="1169" y="984"/>
                  </a:lnTo>
                  <a:lnTo>
                    <a:pt x="1161" y="969"/>
                  </a:lnTo>
                  <a:lnTo>
                    <a:pt x="1157" y="956"/>
                  </a:lnTo>
                  <a:lnTo>
                    <a:pt x="1158" y="947"/>
                  </a:lnTo>
                  <a:lnTo>
                    <a:pt x="1160" y="940"/>
                  </a:lnTo>
                  <a:lnTo>
                    <a:pt x="1168" y="937"/>
                  </a:lnTo>
                  <a:lnTo>
                    <a:pt x="1172" y="936"/>
                  </a:lnTo>
                  <a:lnTo>
                    <a:pt x="1178" y="937"/>
                  </a:lnTo>
                  <a:lnTo>
                    <a:pt x="1194" y="941"/>
                  </a:lnTo>
                  <a:lnTo>
                    <a:pt x="1233" y="918"/>
                  </a:lnTo>
                  <a:lnTo>
                    <a:pt x="1220" y="871"/>
                  </a:lnTo>
                  <a:lnTo>
                    <a:pt x="1222" y="868"/>
                  </a:lnTo>
                  <a:lnTo>
                    <a:pt x="1225" y="867"/>
                  </a:lnTo>
                  <a:lnTo>
                    <a:pt x="1227" y="865"/>
                  </a:lnTo>
                  <a:lnTo>
                    <a:pt x="1227" y="864"/>
                  </a:lnTo>
                  <a:lnTo>
                    <a:pt x="1228" y="864"/>
                  </a:lnTo>
                  <a:lnTo>
                    <a:pt x="1230" y="864"/>
                  </a:lnTo>
                  <a:lnTo>
                    <a:pt x="1237" y="862"/>
                  </a:lnTo>
                  <a:lnTo>
                    <a:pt x="1248" y="858"/>
                  </a:lnTo>
                  <a:lnTo>
                    <a:pt x="1255" y="852"/>
                  </a:lnTo>
                  <a:lnTo>
                    <a:pt x="1256" y="850"/>
                  </a:lnTo>
                  <a:lnTo>
                    <a:pt x="1258" y="849"/>
                  </a:lnTo>
                  <a:lnTo>
                    <a:pt x="1261" y="847"/>
                  </a:lnTo>
                  <a:lnTo>
                    <a:pt x="1264" y="841"/>
                  </a:lnTo>
                  <a:lnTo>
                    <a:pt x="1265" y="835"/>
                  </a:lnTo>
                  <a:lnTo>
                    <a:pt x="1264" y="831"/>
                  </a:lnTo>
                  <a:lnTo>
                    <a:pt x="1262" y="829"/>
                  </a:lnTo>
                  <a:lnTo>
                    <a:pt x="1262" y="828"/>
                  </a:lnTo>
                  <a:lnTo>
                    <a:pt x="1259" y="822"/>
                  </a:lnTo>
                  <a:lnTo>
                    <a:pt x="1317" y="794"/>
                  </a:lnTo>
                  <a:lnTo>
                    <a:pt x="1276" y="757"/>
                  </a:lnTo>
                  <a:lnTo>
                    <a:pt x="1266" y="759"/>
                  </a:lnTo>
                  <a:lnTo>
                    <a:pt x="1257" y="762"/>
                  </a:lnTo>
                  <a:lnTo>
                    <a:pt x="1241" y="765"/>
                  </a:lnTo>
                  <a:lnTo>
                    <a:pt x="1234" y="765"/>
                  </a:lnTo>
                  <a:lnTo>
                    <a:pt x="1228" y="766"/>
                  </a:lnTo>
                  <a:lnTo>
                    <a:pt x="1219" y="765"/>
                  </a:lnTo>
                  <a:lnTo>
                    <a:pt x="1211" y="761"/>
                  </a:lnTo>
                  <a:lnTo>
                    <a:pt x="1208" y="758"/>
                  </a:lnTo>
                  <a:lnTo>
                    <a:pt x="1207" y="756"/>
                  </a:lnTo>
                  <a:lnTo>
                    <a:pt x="1205" y="752"/>
                  </a:lnTo>
                  <a:lnTo>
                    <a:pt x="1205" y="749"/>
                  </a:lnTo>
                  <a:lnTo>
                    <a:pt x="1205" y="744"/>
                  </a:lnTo>
                  <a:lnTo>
                    <a:pt x="1207" y="740"/>
                  </a:lnTo>
                  <a:lnTo>
                    <a:pt x="1190" y="712"/>
                  </a:lnTo>
                  <a:lnTo>
                    <a:pt x="1226" y="671"/>
                  </a:lnTo>
                  <a:lnTo>
                    <a:pt x="1214" y="649"/>
                  </a:lnTo>
                  <a:lnTo>
                    <a:pt x="1218" y="636"/>
                  </a:lnTo>
                  <a:lnTo>
                    <a:pt x="1220" y="626"/>
                  </a:lnTo>
                  <a:lnTo>
                    <a:pt x="1220" y="617"/>
                  </a:lnTo>
                  <a:lnTo>
                    <a:pt x="1219" y="612"/>
                  </a:lnTo>
                  <a:lnTo>
                    <a:pt x="1214" y="607"/>
                  </a:lnTo>
                  <a:lnTo>
                    <a:pt x="1209" y="606"/>
                  </a:lnTo>
                  <a:lnTo>
                    <a:pt x="1205" y="605"/>
                  </a:lnTo>
                  <a:lnTo>
                    <a:pt x="1202" y="606"/>
                  </a:lnTo>
                  <a:lnTo>
                    <a:pt x="1192" y="609"/>
                  </a:lnTo>
                  <a:lnTo>
                    <a:pt x="1140" y="579"/>
                  </a:lnTo>
                  <a:lnTo>
                    <a:pt x="1138" y="566"/>
                  </a:lnTo>
                  <a:lnTo>
                    <a:pt x="1139" y="556"/>
                  </a:lnTo>
                  <a:lnTo>
                    <a:pt x="1141" y="547"/>
                  </a:lnTo>
                  <a:lnTo>
                    <a:pt x="1145" y="542"/>
                  </a:lnTo>
                  <a:lnTo>
                    <a:pt x="1149" y="537"/>
                  </a:lnTo>
                  <a:lnTo>
                    <a:pt x="1156" y="536"/>
                  </a:lnTo>
                  <a:lnTo>
                    <a:pt x="1163" y="537"/>
                  </a:lnTo>
                  <a:lnTo>
                    <a:pt x="1174" y="540"/>
                  </a:lnTo>
                  <a:lnTo>
                    <a:pt x="1174" y="504"/>
                  </a:lnTo>
                  <a:lnTo>
                    <a:pt x="1163" y="499"/>
                  </a:lnTo>
                  <a:lnTo>
                    <a:pt x="1159" y="495"/>
                  </a:lnTo>
                  <a:lnTo>
                    <a:pt x="1158" y="491"/>
                  </a:lnTo>
                  <a:lnTo>
                    <a:pt x="1162" y="487"/>
                  </a:lnTo>
                  <a:lnTo>
                    <a:pt x="1170" y="483"/>
                  </a:lnTo>
                  <a:lnTo>
                    <a:pt x="1182" y="480"/>
                  </a:lnTo>
                  <a:lnTo>
                    <a:pt x="1200" y="477"/>
                  </a:lnTo>
                  <a:lnTo>
                    <a:pt x="1221" y="475"/>
                  </a:lnTo>
                  <a:lnTo>
                    <a:pt x="1235" y="424"/>
                  </a:lnTo>
                  <a:lnTo>
                    <a:pt x="1224" y="425"/>
                  </a:lnTo>
                  <a:lnTo>
                    <a:pt x="1217" y="431"/>
                  </a:lnTo>
                  <a:lnTo>
                    <a:pt x="1210" y="437"/>
                  </a:lnTo>
                  <a:lnTo>
                    <a:pt x="1209" y="446"/>
                  </a:lnTo>
                  <a:lnTo>
                    <a:pt x="1210" y="447"/>
                  </a:lnTo>
                  <a:lnTo>
                    <a:pt x="1209" y="447"/>
                  </a:lnTo>
                  <a:lnTo>
                    <a:pt x="1209" y="446"/>
                  </a:lnTo>
                  <a:lnTo>
                    <a:pt x="1139" y="401"/>
                  </a:lnTo>
                  <a:lnTo>
                    <a:pt x="1141" y="395"/>
                  </a:lnTo>
                  <a:lnTo>
                    <a:pt x="1142" y="392"/>
                  </a:lnTo>
                  <a:lnTo>
                    <a:pt x="1142" y="389"/>
                  </a:lnTo>
                  <a:lnTo>
                    <a:pt x="1141" y="388"/>
                  </a:lnTo>
                  <a:lnTo>
                    <a:pt x="1138" y="387"/>
                  </a:lnTo>
                  <a:lnTo>
                    <a:pt x="1133" y="388"/>
                  </a:lnTo>
                  <a:lnTo>
                    <a:pt x="1127" y="389"/>
                  </a:lnTo>
                  <a:lnTo>
                    <a:pt x="1120" y="393"/>
                  </a:lnTo>
                  <a:lnTo>
                    <a:pt x="1106" y="342"/>
                  </a:lnTo>
                  <a:lnTo>
                    <a:pt x="1101" y="302"/>
                  </a:lnTo>
                  <a:lnTo>
                    <a:pt x="1059" y="332"/>
                  </a:lnTo>
                  <a:lnTo>
                    <a:pt x="1039" y="287"/>
                  </a:lnTo>
                  <a:lnTo>
                    <a:pt x="981" y="277"/>
                  </a:lnTo>
                  <a:lnTo>
                    <a:pt x="951" y="224"/>
                  </a:lnTo>
                  <a:lnTo>
                    <a:pt x="912" y="178"/>
                  </a:lnTo>
                  <a:lnTo>
                    <a:pt x="908" y="180"/>
                  </a:lnTo>
                  <a:lnTo>
                    <a:pt x="895" y="174"/>
                  </a:lnTo>
                  <a:lnTo>
                    <a:pt x="885" y="169"/>
                  </a:lnTo>
                  <a:lnTo>
                    <a:pt x="877" y="163"/>
                  </a:lnTo>
                  <a:lnTo>
                    <a:pt x="873" y="159"/>
                  </a:lnTo>
                  <a:lnTo>
                    <a:pt x="871" y="153"/>
                  </a:lnTo>
                  <a:lnTo>
                    <a:pt x="873" y="149"/>
                  </a:lnTo>
                  <a:lnTo>
                    <a:pt x="877" y="145"/>
                  </a:lnTo>
                  <a:lnTo>
                    <a:pt x="885" y="141"/>
                  </a:lnTo>
                  <a:lnTo>
                    <a:pt x="890" y="128"/>
                  </a:lnTo>
                  <a:lnTo>
                    <a:pt x="889" y="114"/>
                  </a:lnTo>
                  <a:lnTo>
                    <a:pt x="887" y="101"/>
                  </a:lnTo>
                  <a:lnTo>
                    <a:pt x="881" y="78"/>
                  </a:lnTo>
                  <a:lnTo>
                    <a:pt x="870" y="57"/>
                  </a:lnTo>
                  <a:lnTo>
                    <a:pt x="855" y="38"/>
                  </a:lnTo>
                  <a:lnTo>
                    <a:pt x="844" y="28"/>
                  </a:lnTo>
                  <a:lnTo>
                    <a:pt x="835" y="21"/>
                  </a:lnTo>
                  <a:lnTo>
                    <a:pt x="824" y="14"/>
                  </a:lnTo>
                  <a:lnTo>
                    <a:pt x="815" y="9"/>
                  </a:lnTo>
                  <a:lnTo>
                    <a:pt x="803" y="4"/>
                  </a:lnTo>
                  <a:lnTo>
                    <a:pt x="792" y="2"/>
                  </a:lnTo>
                  <a:lnTo>
                    <a:pt x="769" y="0"/>
                  </a:lnTo>
                  <a:lnTo>
                    <a:pt x="759" y="8"/>
                  </a:lnTo>
                  <a:lnTo>
                    <a:pt x="754" y="18"/>
                  </a:lnTo>
                  <a:lnTo>
                    <a:pt x="751" y="26"/>
                  </a:lnTo>
                  <a:lnTo>
                    <a:pt x="749" y="36"/>
                  </a:lnTo>
                  <a:lnTo>
                    <a:pt x="748" y="40"/>
                  </a:lnTo>
                  <a:lnTo>
                    <a:pt x="745" y="44"/>
                  </a:lnTo>
                  <a:lnTo>
                    <a:pt x="740" y="46"/>
                  </a:lnTo>
                  <a:lnTo>
                    <a:pt x="738" y="46"/>
                  </a:lnTo>
                  <a:lnTo>
                    <a:pt x="737" y="46"/>
                  </a:lnTo>
                  <a:lnTo>
                    <a:pt x="737" y="47"/>
                  </a:lnTo>
                  <a:lnTo>
                    <a:pt x="735" y="49"/>
                  </a:lnTo>
                  <a:lnTo>
                    <a:pt x="726" y="49"/>
                  </a:lnTo>
                  <a:lnTo>
                    <a:pt x="721" y="49"/>
                  </a:lnTo>
                  <a:lnTo>
                    <a:pt x="716" y="50"/>
                  </a:lnTo>
                  <a:lnTo>
                    <a:pt x="710" y="49"/>
                  </a:lnTo>
                  <a:lnTo>
                    <a:pt x="705" y="49"/>
                  </a:lnTo>
                  <a:lnTo>
                    <a:pt x="698" y="48"/>
                  </a:lnTo>
                  <a:lnTo>
                    <a:pt x="693" y="48"/>
                  </a:lnTo>
                  <a:lnTo>
                    <a:pt x="690" y="45"/>
                  </a:lnTo>
                  <a:lnTo>
                    <a:pt x="688" y="46"/>
                  </a:lnTo>
                  <a:lnTo>
                    <a:pt x="685" y="48"/>
                  </a:lnTo>
                  <a:lnTo>
                    <a:pt x="683" y="53"/>
                  </a:lnTo>
                  <a:lnTo>
                    <a:pt x="679" y="60"/>
                  </a:lnTo>
                  <a:lnTo>
                    <a:pt x="675" y="65"/>
                  </a:lnTo>
                  <a:lnTo>
                    <a:pt x="671" y="68"/>
                  </a:lnTo>
                  <a:lnTo>
                    <a:pt x="668" y="69"/>
                  </a:lnTo>
                  <a:lnTo>
                    <a:pt x="664" y="68"/>
                  </a:lnTo>
                  <a:lnTo>
                    <a:pt x="662" y="65"/>
                  </a:lnTo>
                  <a:lnTo>
                    <a:pt x="659" y="60"/>
                  </a:lnTo>
                  <a:lnTo>
                    <a:pt x="657" y="54"/>
                  </a:lnTo>
                  <a:lnTo>
                    <a:pt x="527" y="76"/>
                  </a:lnTo>
                  <a:lnTo>
                    <a:pt x="513" y="52"/>
                  </a:lnTo>
                  <a:lnTo>
                    <a:pt x="454" y="43"/>
                  </a:lnTo>
                  <a:lnTo>
                    <a:pt x="392" y="90"/>
                  </a:lnTo>
                  <a:lnTo>
                    <a:pt x="378" y="59"/>
                  </a:lnTo>
                  <a:lnTo>
                    <a:pt x="355" y="84"/>
                  </a:lnTo>
                  <a:lnTo>
                    <a:pt x="277" y="13"/>
                  </a:lnTo>
                  <a:lnTo>
                    <a:pt x="228" y="59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C0CAAED2-C255-45EC-924B-A1637EDB6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142"/>
              <a:ext cx="102" cy="75"/>
            </a:xfrm>
            <a:custGeom>
              <a:avLst/>
              <a:gdLst/>
              <a:ahLst/>
              <a:cxnLst>
                <a:cxn ang="0">
                  <a:pos x="64" y="6"/>
                </a:cxn>
                <a:cxn ang="0">
                  <a:pos x="40" y="38"/>
                </a:cxn>
                <a:cxn ang="0">
                  <a:pos x="16" y="80"/>
                </a:cxn>
                <a:cxn ang="0">
                  <a:pos x="6" y="118"/>
                </a:cxn>
                <a:cxn ang="0">
                  <a:pos x="65" y="118"/>
                </a:cxn>
                <a:cxn ang="0">
                  <a:pos x="33" y="149"/>
                </a:cxn>
                <a:cxn ang="0">
                  <a:pos x="35" y="349"/>
                </a:cxn>
                <a:cxn ang="0">
                  <a:pos x="46" y="385"/>
                </a:cxn>
                <a:cxn ang="0">
                  <a:pos x="66" y="417"/>
                </a:cxn>
                <a:cxn ang="0">
                  <a:pos x="86" y="461"/>
                </a:cxn>
                <a:cxn ang="0">
                  <a:pos x="44" y="569"/>
                </a:cxn>
                <a:cxn ang="0">
                  <a:pos x="67" y="628"/>
                </a:cxn>
                <a:cxn ang="0">
                  <a:pos x="98" y="796"/>
                </a:cxn>
                <a:cxn ang="0">
                  <a:pos x="75" y="808"/>
                </a:cxn>
                <a:cxn ang="0">
                  <a:pos x="26" y="844"/>
                </a:cxn>
                <a:cxn ang="0">
                  <a:pos x="13" y="892"/>
                </a:cxn>
                <a:cxn ang="0">
                  <a:pos x="75" y="928"/>
                </a:cxn>
                <a:cxn ang="0">
                  <a:pos x="161" y="946"/>
                </a:cxn>
                <a:cxn ang="0">
                  <a:pos x="197" y="952"/>
                </a:cxn>
                <a:cxn ang="0">
                  <a:pos x="582" y="946"/>
                </a:cxn>
                <a:cxn ang="0">
                  <a:pos x="580" y="981"/>
                </a:cxn>
                <a:cxn ang="0">
                  <a:pos x="926" y="1067"/>
                </a:cxn>
                <a:cxn ang="0">
                  <a:pos x="951" y="1033"/>
                </a:cxn>
                <a:cxn ang="0">
                  <a:pos x="992" y="1099"/>
                </a:cxn>
                <a:cxn ang="0">
                  <a:pos x="1277" y="1092"/>
                </a:cxn>
                <a:cxn ang="0">
                  <a:pos x="1432" y="1109"/>
                </a:cxn>
                <a:cxn ang="0">
                  <a:pos x="1452" y="1086"/>
                </a:cxn>
                <a:cxn ang="0">
                  <a:pos x="1480" y="1090"/>
                </a:cxn>
                <a:cxn ang="0">
                  <a:pos x="1502" y="1086"/>
                </a:cxn>
                <a:cxn ang="0">
                  <a:pos x="1518" y="1058"/>
                </a:cxn>
                <a:cxn ang="0">
                  <a:pos x="1606" y="983"/>
                </a:cxn>
                <a:cxn ang="0">
                  <a:pos x="1588" y="969"/>
                </a:cxn>
                <a:cxn ang="0">
                  <a:pos x="1457" y="929"/>
                </a:cxn>
                <a:cxn ang="0">
                  <a:pos x="1476" y="944"/>
                </a:cxn>
                <a:cxn ang="0">
                  <a:pos x="1457" y="939"/>
                </a:cxn>
                <a:cxn ang="0">
                  <a:pos x="1469" y="859"/>
                </a:cxn>
                <a:cxn ang="0">
                  <a:pos x="1479" y="875"/>
                </a:cxn>
                <a:cxn ang="0">
                  <a:pos x="1427" y="728"/>
                </a:cxn>
                <a:cxn ang="0">
                  <a:pos x="1440" y="691"/>
                </a:cxn>
                <a:cxn ang="0">
                  <a:pos x="1502" y="697"/>
                </a:cxn>
                <a:cxn ang="0">
                  <a:pos x="1535" y="669"/>
                </a:cxn>
                <a:cxn ang="0">
                  <a:pos x="1590" y="390"/>
                </a:cxn>
                <a:cxn ang="0">
                  <a:pos x="1571" y="213"/>
                </a:cxn>
                <a:cxn ang="0">
                  <a:pos x="1570" y="194"/>
                </a:cxn>
                <a:cxn ang="0">
                  <a:pos x="1571" y="101"/>
                </a:cxn>
                <a:cxn ang="0">
                  <a:pos x="1529" y="94"/>
                </a:cxn>
                <a:cxn ang="0">
                  <a:pos x="1512" y="84"/>
                </a:cxn>
                <a:cxn ang="0">
                  <a:pos x="1440" y="93"/>
                </a:cxn>
                <a:cxn ang="0">
                  <a:pos x="1317" y="137"/>
                </a:cxn>
                <a:cxn ang="0">
                  <a:pos x="1295" y="136"/>
                </a:cxn>
                <a:cxn ang="0">
                  <a:pos x="1228" y="237"/>
                </a:cxn>
                <a:cxn ang="0">
                  <a:pos x="988" y="262"/>
                </a:cxn>
                <a:cxn ang="0">
                  <a:pos x="966" y="238"/>
                </a:cxn>
                <a:cxn ang="0">
                  <a:pos x="875" y="224"/>
                </a:cxn>
                <a:cxn ang="0">
                  <a:pos x="864" y="206"/>
                </a:cxn>
                <a:cxn ang="0">
                  <a:pos x="855" y="210"/>
                </a:cxn>
                <a:cxn ang="0">
                  <a:pos x="842" y="197"/>
                </a:cxn>
                <a:cxn ang="0">
                  <a:pos x="666" y="128"/>
                </a:cxn>
                <a:cxn ang="0">
                  <a:pos x="406" y="116"/>
                </a:cxn>
                <a:cxn ang="0">
                  <a:pos x="302" y="75"/>
                </a:cxn>
                <a:cxn ang="0">
                  <a:pos x="298" y="83"/>
                </a:cxn>
                <a:cxn ang="0">
                  <a:pos x="276" y="80"/>
                </a:cxn>
                <a:cxn ang="0">
                  <a:pos x="161" y="56"/>
                </a:cxn>
              </a:cxnLst>
              <a:rect l="0" t="0" r="r" b="b"/>
              <a:pathLst>
                <a:path w="1632" h="1130">
                  <a:moveTo>
                    <a:pt x="104" y="3"/>
                  </a:moveTo>
                  <a:lnTo>
                    <a:pt x="100" y="3"/>
                  </a:lnTo>
                  <a:lnTo>
                    <a:pt x="87" y="0"/>
                  </a:lnTo>
                  <a:lnTo>
                    <a:pt x="78" y="1"/>
                  </a:lnTo>
                  <a:lnTo>
                    <a:pt x="69" y="2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8" y="17"/>
                  </a:lnTo>
                  <a:lnTo>
                    <a:pt x="58" y="24"/>
                  </a:lnTo>
                  <a:lnTo>
                    <a:pt x="61" y="34"/>
                  </a:lnTo>
                  <a:lnTo>
                    <a:pt x="49" y="35"/>
                  </a:lnTo>
                  <a:lnTo>
                    <a:pt x="40" y="38"/>
                  </a:lnTo>
                  <a:lnTo>
                    <a:pt x="29" y="47"/>
                  </a:lnTo>
                  <a:lnTo>
                    <a:pt x="24" y="52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27" y="75"/>
                  </a:lnTo>
                  <a:lnTo>
                    <a:pt x="16" y="80"/>
                  </a:lnTo>
                  <a:lnTo>
                    <a:pt x="8" y="86"/>
                  </a:lnTo>
                  <a:lnTo>
                    <a:pt x="3" y="92"/>
                  </a:lnTo>
                  <a:lnTo>
                    <a:pt x="1" y="99"/>
                  </a:lnTo>
                  <a:lnTo>
                    <a:pt x="0" y="105"/>
                  </a:lnTo>
                  <a:lnTo>
                    <a:pt x="2" y="112"/>
                  </a:lnTo>
                  <a:lnTo>
                    <a:pt x="6" y="118"/>
                  </a:lnTo>
                  <a:lnTo>
                    <a:pt x="14" y="126"/>
                  </a:lnTo>
                  <a:lnTo>
                    <a:pt x="58" y="95"/>
                  </a:lnTo>
                  <a:lnTo>
                    <a:pt x="62" y="103"/>
                  </a:lnTo>
                  <a:lnTo>
                    <a:pt x="65" y="111"/>
                  </a:lnTo>
                  <a:lnTo>
                    <a:pt x="65" y="114"/>
                  </a:lnTo>
                  <a:lnTo>
                    <a:pt x="65" y="118"/>
                  </a:lnTo>
                  <a:lnTo>
                    <a:pt x="64" y="126"/>
                  </a:lnTo>
                  <a:lnTo>
                    <a:pt x="59" y="132"/>
                  </a:lnTo>
                  <a:lnTo>
                    <a:pt x="52" y="138"/>
                  </a:lnTo>
                  <a:lnTo>
                    <a:pt x="47" y="140"/>
                  </a:lnTo>
                  <a:lnTo>
                    <a:pt x="43" y="143"/>
                  </a:lnTo>
                  <a:lnTo>
                    <a:pt x="33" y="149"/>
                  </a:lnTo>
                  <a:lnTo>
                    <a:pt x="6" y="184"/>
                  </a:lnTo>
                  <a:lnTo>
                    <a:pt x="29" y="210"/>
                  </a:lnTo>
                  <a:lnTo>
                    <a:pt x="20" y="276"/>
                  </a:lnTo>
                  <a:lnTo>
                    <a:pt x="6" y="291"/>
                  </a:lnTo>
                  <a:lnTo>
                    <a:pt x="39" y="318"/>
                  </a:lnTo>
                  <a:lnTo>
                    <a:pt x="35" y="349"/>
                  </a:lnTo>
                  <a:lnTo>
                    <a:pt x="45" y="352"/>
                  </a:lnTo>
                  <a:lnTo>
                    <a:pt x="51" y="357"/>
                  </a:lnTo>
                  <a:lnTo>
                    <a:pt x="54" y="362"/>
                  </a:lnTo>
                  <a:lnTo>
                    <a:pt x="55" y="369"/>
                  </a:lnTo>
                  <a:lnTo>
                    <a:pt x="52" y="376"/>
                  </a:lnTo>
                  <a:lnTo>
                    <a:pt x="46" y="385"/>
                  </a:lnTo>
                  <a:lnTo>
                    <a:pt x="36" y="395"/>
                  </a:lnTo>
                  <a:lnTo>
                    <a:pt x="24" y="407"/>
                  </a:lnTo>
                  <a:lnTo>
                    <a:pt x="54" y="434"/>
                  </a:lnTo>
                  <a:lnTo>
                    <a:pt x="61" y="426"/>
                  </a:lnTo>
                  <a:lnTo>
                    <a:pt x="63" y="421"/>
                  </a:lnTo>
                  <a:lnTo>
                    <a:pt x="66" y="417"/>
                  </a:lnTo>
                  <a:lnTo>
                    <a:pt x="68" y="408"/>
                  </a:lnTo>
                  <a:lnTo>
                    <a:pt x="71" y="403"/>
                  </a:lnTo>
                  <a:lnTo>
                    <a:pt x="80" y="398"/>
                  </a:lnTo>
                  <a:lnTo>
                    <a:pt x="90" y="399"/>
                  </a:lnTo>
                  <a:lnTo>
                    <a:pt x="101" y="408"/>
                  </a:lnTo>
                  <a:lnTo>
                    <a:pt x="86" y="461"/>
                  </a:lnTo>
                  <a:lnTo>
                    <a:pt x="55" y="481"/>
                  </a:lnTo>
                  <a:lnTo>
                    <a:pt x="17" y="562"/>
                  </a:lnTo>
                  <a:lnTo>
                    <a:pt x="27" y="562"/>
                  </a:lnTo>
                  <a:lnTo>
                    <a:pt x="35" y="563"/>
                  </a:lnTo>
                  <a:lnTo>
                    <a:pt x="40" y="565"/>
                  </a:lnTo>
                  <a:lnTo>
                    <a:pt x="44" y="569"/>
                  </a:lnTo>
                  <a:lnTo>
                    <a:pt x="44" y="572"/>
                  </a:lnTo>
                  <a:lnTo>
                    <a:pt x="43" y="577"/>
                  </a:lnTo>
                  <a:lnTo>
                    <a:pt x="37" y="583"/>
                  </a:lnTo>
                  <a:lnTo>
                    <a:pt x="31" y="590"/>
                  </a:lnTo>
                  <a:lnTo>
                    <a:pt x="38" y="596"/>
                  </a:lnTo>
                  <a:lnTo>
                    <a:pt x="67" y="628"/>
                  </a:lnTo>
                  <a:lnTo>
                    <a:pt x="100" y="756"/>
                  </a:lnTo>
                  <a:lnTo>
                    <a:pt x="103" y="762"/>
                  </a:lnTo>
                  <a:lnTo>
                    <a:pt x="106" y="768"/>
                  </a:lnTo>
                  <a:lnTo>
                    <a:pt x="106" y="782"/>
                  </a:lnTo>
                  <a:lnTo>
                    <a:pt x="102" y="788"/>
                  </a:lnTo>
                  <a:lnTo>
                    <a:pt x="98" y="796"/>
                  </a:lnTo>
                  <a:lnTo>
                    <a:pt x="93" y="804"/>
                  </a:lnTo>
                  <a:lnTo>
                    <a:pt x="86" y="812"/>
                  </a:lnTo>
                  <a:lnTo>
                    <a:pt x="81" y="814"/>
                  </a:lnTo>
                  <a:lnTo>
                    <a:pt x="78" y="815"/>
                  </a:lnTo>
                  <a:lnTo>
                    <a:pt x="76" y="812"/>
                  </a:lnTo>
                  <a:lnTo>
                    <a:pt x="75" y="808"/>
                  </a:lnTo>
                  <a:lnTo>
                    <a:pt x="54" y="789"/>
                  </a:lnTo>
                  <a:lnTo>
                    <a:pt x="7" y="796"/>
                  </a:lnTo>
                  <a:lnTo>
                    <a:pt x="1" y="845"/>
                  </a:lnTo>
                  <a:lnTo>
                    <a:pt x="12" y="842"/>
                  </a:lnTo>
                  <a:lnTo>
                    <a:pt x="20" y="843"/>
                  </a:lnTo>
                  <a:lnTo>
                    <a:pt x="26" y="844"/>
                  </a:lnTo>
                  <a:lnTo>
                    <a:pt x="30" y="849"/>
                  </a:lnTo>
                  <a:lnTo>
                    <a:pt x="30" y="854"/>
                  </a:lnTo>
                  <a:lnTo>
                    <a:pt x="29" y="863"/>
                  </a:lnTo>
                  <a:lnTo>
                    <a:pt x="23" y="872"/>
                  </a:lnTo>
                  <a:lnTo>
                    <a:pt x="17" y="885"/>
                  </a:lnTo>
                  <a:lnTo>
                    <a:pt x="13" y="892"/>
                  </a:lnTo>
                  <a:lnTo>
                    <a:pt x="43" y="929"/>
                  </a:lnTo>
                  <a:lnTo>
                    <a:pt x="51" y="935"/>
                  </a:lnTo>
                  <a:lnTo>
                    <a:pt x="55" y="936"/>
                  </a:lnTo>
                  <a:lnTo>
                    <a:pt x="62" y="936"/>
                  </a:lnTo>
                  <a:lnTo>
                    <a:pt x="70" y="932"/>
                  </a:lnTo>
                  <a:lnTo>
                    <a:pt x="75" y="928"/>
                  </a:lnTo>
                  <a:lnTo>
                    <a:pt x="81" y="923"/>
                  </a:lnTo>
                  <a:lnTo>
                    <a:pt x="104" y="922"/>
                  </a:lnTo>
                  <a:lnTo>
                    <a:pt x="133" y="932"/>
                  </a:lnTo>
                  <a:lnTo>
                    <a:pt x="145" y="954"/>
                  </a:lnTo>
                  <a:lnTo>
                    <a:pt x="152" y="949"/>
                  </a:lnTo>
                  <a:lnTo>
                    <a:pt x="161" y="946"/>
                  </a:lnTo>
                  <a:lnTo>
                    <a:pt x="168" y="943"/>
                  </a:lnTo>
                  <a:lnTo>
                    <a:pt x="176" y="943"/>
                  </a:lnTo>
                  <a:lnTo>
                    <a:pt x="181" y="943"/>
                  </a:lnTo>
                  <a:lnTo>
                    <a:pt x="188" y="945"/>
                  </a:lnTo>
                  <a:lnTo>
                    <a:pt x="192" y="947"/>
                  </a:lnTo>
                  <a:lnTo>
                    <a:pt x="197" y="952"/>
                  </a:lnTo>
                  <a:lnTo>
                    <a:pt x="273" y="947"/>
                  </a:lnTo>
                  <a:lnTo>
                    <a:pt x="302" y="928"/>
                  </a:lnTo>
                  <a:lnTo>
                    <a:pt x="331" y="940"/>
                  </a:lnTo>
                  <a:lnTo>
                    <a:pt x="434" y="895"/>
                  </a:lnTo>
                  <a:lnTo>
                    <a:pt x="514" y="955"/>
                  </a:lnTo>
                  <a:lnTo>
                    <a:pt x="582" y="946"/>
                  </a:lnTo>
                  <a:lnTo>
                    <a:pt x="589" y="953"/>
                  </a:lnTo>
                  <a:lnTo>
                    <a:pt x="590" y="957"/>
                  </a:lnTo>
                  <a:lnTo>
                    <a:pt x="590" y="961"/>
                  </a:lnTo>
                  <a:lnTo>
                    <a:pt x="586" y="969"/>
                  </a:lnTo>
                  <a:lnTo>
                    <a:pt x="577" y="979"/>
                  </a:lnTo>
                  <a:lnTo>
                    <a:pt x="580" y="981"/>
                  </a:lnTo>
                  <a:lnTo>
                    <a:pt x="647" y="969"/>
                  </a:lnTo>
                  <a:lnTo>
                    <a:pt x="678" y="928"/>
                  </a:lnTo>
                  <a:lnTo>
                    <a:pt x="747" y="971"/>
                  </a:lnTo>
                  <a:lnTo>
                    <a:pt x="832" y="1009"/>
                  </a:lnTo>
                  <a:lnTo>
                    <a:pt x="881" y="1048"/>
                  </a:lnTo>
                  <a:lnTo>
                    <a:pt x="926" y="1067"/>
                  </a:lnTo>
                  <a:lnTo>
                    <a:pt x="933" y="1037"/>
                  </a:lnTo>
                  <a:lnTo>
                    <a:pt x="939" y="1033"/>
                  </a:lnTo>
                  <a:lnTo>
                    <a:pt x="944" y="1032"/>
                  </a:lnTo>
                  <a:lnTo>
                    <a:pt x="947" y="1031"/>
                  </a:lnTo>
                  <a:lnTo>
                    <a:pt x="950" y="1032"/>
                  </a:lnTo>
                  <a:lnTo>
                    <a:pt x="951" y="1033"/>
                  </a:lnTo>
                  <a:lnTo>
                    <a:pt x="952" y="1037"/>
                  </a:lnTo>
                  <a:lnTo>
                    <a:pt x="951" y="1041"/>
                  </a:lnTo>
                  <a:lnTo>
                    <a:pt x="950" y="1047"/>
                  </a:lnTo>
                  <a:lnTo>
                    <a:pt x="951" y="1049"/>
                  </a:lnTo>
                  <a:lnTo>
                    <a:pt x="955" y="1054"/>
                  </a:lnTo>
                  <a:lnTo>
                    <a:pt x="992" y="1099"/>
                  </a:lnTo>
                  <a:lnTo>
                    <a:pt x="1041" y="1053"/>
                  </a:lnTo>
                  <a:lnTo>
                    <a:pt x="1119" y="1124"/>
                  </a:lnTo>
                  <a:lnTo>
                    <a:pt x="1142" y="1099"/>
                  </a:lnTo>
                  <a:lnTo>
                    <a:pt x="1156" y="1130"/>
                  </a:lnTo>
                  <a:lnTo>
                    <a:pt x="1218" y="1083"/>
                  </a:lnTo>
                  <a:lnTo>
                    <a:pt x="1277" y="1092"/>
                  </a:lnTo>
                  <a:lnTo>
                    <a:pt x="1291" y="1116"/>
                  </a:lnTo>
                  <a:lnTo>
                    <a:pt x="1421" y="1094"/>
                  </a:lnTo>
                  <a:lnTo>
                    <a:pt x="1423" y="1100"/>
                  </a:lnTo>
                  <a:lnTo>
                    <a:pt x="1426" y="1105"/>
                  </a:lnTo>
                  <a:lnTo>
                    <a:pt x="1428" y="1108"/>
                  </a:lnTo>
                  <a:lnTo>
                    <a:pt x="1432" y="1109"/>
                  </a:lnTo>
                  <a:lnTo>
                    <a:pt x="1435" y="1108"/>
                  </a:lnTo>
                  <a:lnTo>
                    <a:pt x="1439" y="1105"/>
                  </a:lnTo>
                  <a:lnTo>
                    <a:pt x="1443" y="1100"/>
                  </a:lnTo>
                  <a:lnTo>
                    <a:pt x="1447" y="1093"/>
                  </a:lnTo>
                  <a:lnTo>
                    <a:pt x="1449" y="1088"/>
                  </a:lnTo>
                  <a:lnTo>
                    <a:pt x="1452" y="1086"/>
                  </a:lnTo>
                  <a:lnTo>
                    <a:pt x="1454" y="1085"/>
                  </a:lnTo>
                  <a:lnTo>
                    <a:pt x="1457" y="1088"/>
                  </a:lnTo>
                  <a:lnTo>
                    <a:pt x="1462" y="1088"/>
                  </a:lnTo>
                  <a:lnTo>
                    <a:pt x="1469" y="1089"/>
                  </a:lnTo>
                  <a:lnTo>
                    <a:pt x="1474" y="1089"/>
                  </a:lnTo>
                  <a:lnTo>
                    <a:pt x="1480" y="1090"/>
                  </a:lnTo>
                  <a:lnTo>
                    <a:pt x="1485" y="1089"/>
                  </a:lnTo>
                  <a:lnTo>
                    <a:pt x="1490" y="1089"/>
                  </a:lnTo>
                  <a:lnTo>
                    <a:pt x="1499" y="1089"/>
                  </a:lnTo>
                  <a:lnTo>
                    <a:pt x="1501" y="1087"/>
                  </a:lnTo>
                  <a:lnTo>
                    <a:pt x="1501" y="1086"/>
                  </a:lnTo>
                  <a:lnTo>
                    <a:pt x="1502" y="1086"/>
                  </a:lnTo>
                  <a:lnTo>
                    <a:pt x="1504" y="1086"/>
                  </a:lnTo>
                  <a:lnTo>
                    <a:pt x="1509" y="1084"/>
                  </a:lnTo>
                  <a:lnTo>
                    <a:pt x="1512" y="1080"/>
                  </a:lnTo>
                  <a:lnTo>
                    <a:pt x="1513" y="1076"/>
                  </a:lnTo>
                  <a:lnTo>
                    <a:pt x="1515" y="1066"/>
                  </a:lnTo>
                  <a:lnTo>
                    <a:pt x="1518" y="1058"/>
                  </a:lnTo>
                  <a:lnTo>
                    <a:pt x="1523" y="1048"/>
                  </a:lnTo>
                  <a:lnTo>
                    <a:pt x="1533" y="1040"/>
                  </a:lnTo>
                  <a:lnTo>
                    <a:pt x="1573" y="994"/>
                  </a:lnTo>
                  <a:lnTo>
                    <a:pt x="1593" y="994"/>
                  </a:lnTo>
                  <a:lnTo>
                    <a:pt x="1601" y="988"/>
                  </a:lnTo>
                  <a:lnTo>
                    <a:pt x="1606" y="983"/>
                  </a:lnTo>
                  <a:lnTo>
                    <a:pt x="1608" y="978"/>
                  </a:lnTo>
                  <a:lnTo>
                    <a:pt x="1609" y="975"/>
                  </a:lnTo>
                  <a:lnTo>
                    <a:pt x="1606" y="972"/>
                  </a:lnTo>
                  <a:lnTo>
                    <a:pt x="1603" y="970"/>
                  </a:lnTo>
                  <a:lnTo>
                    <a:pt x="1596" y="969"/>
                  </a:lnTo>
                  <a:lnTo>
                    <a:pt x="1588" y="969"/>
                  </a:lnTo>
                  <a:lnTo>
                    <a:pt x="1566" y="911"/>
                  </a:lnTo>
                  <a:lnTo>
                    <a:pt x="1564" y="980"/>
                  </a:lnTo>
                  <a:lnTo>
                    <a:pt x="1549" y="932"/>
                  </a:lnTo>
                  <a:lnTo>
                    <a:pt x="1510" y="897"/>
                  </a:lnTo>
                  <a:lnTo>
                    <a:pt x="1453" y="886"/>
                  </a:lnTo>
                  <a:lnTo>
                    <a:pt x="1457" y="929"/>
                  </a:lnTo>
                  <a:lnTo>
                    <a:pt x="1491" y="934"/>
                  </a:lnTo>
                  <a:lnTo>
                    <a:pt x="1488" y="936"/>
                  </a:lnTo>
                  <a:lnTo>
                    <a:pt x="1486" y="939"/>
                  </a:lnTo>
                  <a:lnTo>
                    <a:pt x="1481" y="943"/>
                  </a:lnTo>
                  <a:lnTo>
                    <a:pt x="1478" y="943"/>
                  </a:lnTo>
                  <a:lnTo>
                    <a:pt x="1476" y="944"/>
                  </a:lnTo>
                  <a:lnTo>
                    <a:pt x="1473" y="944"/>
                  </a:lnTo>
                  <a:lnTo>
                    <a:pt x="1471" y="945"/>
                  </a:lnTo>
                  <a:lnTo>
                    <a:pt x="1467" y="943"/>
                  </a:lnTo>
                  <a:lnTo>
                    <a:pt x="1464" y="942"/>
                  </a:lnTo>
                  <a:lnTo>
                    <a:pt x="1463" y="942"/>
                  </a:lnTo>
                  <a:lnTo>
                    <a:pt x="1457" y="939"/>
                  </a:lnTo>
                  <a:lnTo>
                    <a:pt x="1448" y="932"/>
                  </a:lnTo>
                  <a:lnTo>
                    <a:pt x="1444" y="928"/>
                  </a:lnTo>
                  <a:lnTo>
                    <a:pt x="1442" y="926"/>
                  </a:lnTo>
                  <a:lnTo>
                    <a:pt x="1441" y="925"/>
                  </a:lnTo>
                  <a:lnTo>
                    <a:pt x="1411" y="858"/>
                  </a:lnTo>
                  <a:lnTo>
                    <a:pt x="1469" y="859"/>
                  </a:lnTo>
                  <a:lnTo>
                    <a:pt x="1465" y="863"/>
                  </a:lnTo>
                  <a:lnTo>
                    <a:pt x="1467" y="867"/>
                  </a:lnTo>
                  <a:lnTo>
                    <a:pt x="1468" y="872"/>
                  </a:lnTo>
                  <a:lnTo>
                    <a:pt x="1471" y="876"/>
                  </a:lnTo>
                  <a:lnTo>
                    <a:pt x="1474" y="876"/>
                  </a:lnTo>
                  <a:lnTo>
                    <a:pt x="1479" y="875"/>
                  </a:lnTo>
                  <a:lnTo>
                    <a:pt x="1488" y="825"/>
                  </a:lnTo>
                  <a:lnTo>
                    <a:pt x="1488" y="822"/>
                  </a:lnTo>
                  <a:lnTo>
                    <a:pt x="1483" y="791"/>
                  </a:lnTo>
                  <a:lnTo>
                    <a:pt x="1483" y="764"/>
                  </a:lnTo>
                  <a:lnTo>
                    <a:pt x="1446" y="769"/>
                  </a:lnTo>
                  <a:lnTo>
                    <a:pt x="1427" y="728"/>
                  </a:lnTo>
                  <a:lnTo>
                    <a:pt x="1422" y="718"/>
                  </a:lnTo>
                  <a:lnTo>
                    <a:pt x="1420" y="711"/>
                  </a:lnTo>
                  <a:lnTo>
                    <a:pt x="1420" y="704"/>
                  </a:lnTo>
                  <a:lnTo>
                    <a:pt x="1424" y="699"/>
                  </a:lnTo>
                  <a:lnTo>
                    <a:pt x="1430" y="694"/>
                  </a:lnTo>
                  <a:lnTo>
                    <a:pt x="1440" y="691"/>
                  </a:lnTo>
                  <a:lnTo>
                    <a:pt x="1452" y="688"/>
                  </a:lnTo>
                  <a:lnTo>
                    <a:pt x="1468" y="688"/>
                  </a:lnTo>
                  <a:lnTo>
                    <a:pt x="1476" y="693"/>
                  </a:lnTo>
                  <a:lnTo>
                    <a:pt x="1485" y="697"/>
                  </a:lnTo>
                  <a:lnTo>
                    <a:pt x="1493" y="698"/>
                  </a:lnTo>
                  <a:lnTo>
                    <a:pt x="1502" y="697"/>
                  </a:lnTo>
                  <a:lnTo>
                    <a:pt x="1503" y="695"/>
                  </a:lnTo>
                  <a:lnTo>
                    <a:pt x="1505" y="694"/>
                  </a:lnTo>
                  <a:lnTo>
                    <a:pt x="1509" y="692"/>
                  </a:lnTo>
                  <a:lnTo>
                    <a:pt x="1518" y="687"/>
                  </a:lnTo>
                  <a:lnTo>
                    <a:pt x="1526" y="678"/>
                  </a:lnTo>
                  <a:lnTo>
                    <a:pt x="1535" y="669"/>
                  </a:lnTo>
                  <a:lnTo>
                    <a:pt x="1555" y="626"/>
                  </a:lnTo>
                  <a:lnTo>
                    <a:pt x="1572" y="525"/>
                  </a:lnTo>
                  <a:lnTo>
                    <a:pt x="1632" y="516"/>
                  </a:lnTo>
                  <a:lnTo>
                    <a:pt x="1576" y="461"/>
                  </a:lnTo>
                  <a:lnTo>
                    <a:pt x="1559" y="398"/>
                  </a:lnTo>
                  <a:lnTo>
                    <a:pt x="1590" y="390"/>
                  </a:lnTo>
                  <a:lnTo>
                    <a:pt x="1605" y="301"/>
                  </a:lnTo>
                  <a:lnTo>
                    <a:pt x="1556" y="230"/>
                  </a:lnTo>
                  <a:lnTo>
                    <a:pt x="1563" y="225"/>
                  </a:lnTo>
                  <a:lnTo>
                    <a:pt x="1568" y="221"/>
                  </a:lnTo>
                  <a:lnTo>
                    <a:pt x="1571" y="215"/>
                  </a:lnTo>
                  <a:lnTo>
                    <a:pt x="1571" y="213"/>
                  </a:lnTo>
                  <a:lnTo>
                    <a:pt x="1571" y="212"/>
                  </a:lnTo>
                  <a:lnTo>
                    <a:pt x="1572" y="212"/>
                  </a:lnTo>
                  <a:lnTo>
                    <a:pt x="1574" y="210"/>
                  </a:lnTo>
                  <a:lnTo>
                    <a:pt x="1573" y="204"/>
                  </a:lnTo>
                  <a:lnTo>
                    <a:pt x="1572" y="198"/>
                  </a:lnTo>
                  <a:lnTo>
                    <a:pt x="1570" y="194"/>
                  </a:lnTo>
                  <a:lnTo>
                    <a:pt x="1569" y="192"/>
                  </a:lnTo>
                  <a:lnTo>
                    <a:pt x="1569" y="191"/>
                  </a:lnTo>
                  <a:lnTo>
                    <a:pt x="1564" y="185"/>
                  </a:lnTo>
                  <a:lnTo>
                    <a:pt x="1593" y="167"/>
                  </a:lnTo>
                  <a:lnTo>
                    <a:pt x="1583" y="96"/>
                  </a:lnTo>
                  <a:lnTo>
                    <a:pt x="1571" y="101"/>
                  </a:lnTo>
                  <a:lnTo>
                    <a:pt x="1561" y="106"/>
                  </a:lnTo>
                  <a:lnTo>
                    <a:pt x="1553" y="107"/>
                  </a:lnTo>
                  <a:lnTo>
                    <a:pt x="1547" y="108"/>
                  </a:lnTo>
                  <a:lnTo>
                    <a:pt x="1539" y="105"/>
                  </a:lnTo>
                  <a:lnTo>
                    <a:pt x="1534" y="101"/>
                  </a:lnTo>
                  <a:lnTo>
                    <a:pt x="1529" y="94"/>
                  </a:lnTo>
                  <a:lnTo>
                    <a:pt x="1527" y="87"/>
                  </a:lnTo>
                  <a:lnTo>
                    <a:pt x="1525" y="86"/>
                  </a:lnTo>
                  <a:lnTo>
                    <a:pt x="1522" y="86"/>
                  </a:lnTo>
                  <a:lnTo>
                    <a:pt x="1517" y="83"/>
                  </a:lnTo>
                  <a:lnTo>
                    <a:pt x="1513" y="83"/>
                  </a:lnTo>
                  <a:lnTo>
                    <a:pt x="1512" y="84"/>
                  </a:lnTo>
                  <a:lnTo>
                    <a:pt x="1513" y="88"/>
                  </a:lnTo>
                  <a:lnTo>
                    <a:pt x="1516" y="95"/>
                  </a:lnTo>
                  <a:lnTo>
                    <a:pt x="1516" y="106"/>
                  </a:lnTo>
                  <a:lnTo>
                    <a:pt x="1513" y="114"/>
                  </a:lnTo>
                  <a:lnTo>
                    <a:pt x="1480" y="138"/>
                  </a:lnTo>
                  <a:lnTo>
                    <a:pt x="1440" y="93"/>
                  </a:lnTo>
                  <a:lnTo>
                    <a:pt x="1401" y="142"/>
                  </a:lnTo>
                  <a:lnTo>
                    <a:pt x="1375" y="144"/>
                  </a:lnTo>
                  <a:lnTo>
                    <a:pt x="1353" y="98"/>
                  </a:lnTo>
                  <a:lnTo>
                    <a:pt x="1303" y="102"/>
                  </a:lnTo>
                  <a:lnTo>
                    <a:pt x="1320" y="141"/>
                  </a:lnTo>
                  <a:lnTo>
                    <a:pt x="1317" y="137"/>
                  </a:lnTo>
                  <a:lnTo>
                    <a:pt x="1315" y="135"/>
                  </a:lnTo>
                  <a:lnTo>
                    <a:pt x="1310" y="132"/>
                  </a:lnTo>
                  <a:lnTo>
                    <a:pt x="1305" y="131"/>
                  </a:lnTo>
                  <a:lnTo>
                    <a:pt x="1302" y="132"/>
                  </a:lnTo>
                  <a:lnTo>
                    <a:pt x="1298" y="133"/>
                  </a:lnTo>
                  <a:lnTo>
                    <a:pt x="1295" y="136"/>
                  </a:lnTo>
                  <a:lnTo>
                    <a:pt x="1287" y="141"/>
                  </a:lnTo>
                  <a:lnTo>
                    <a:pt x="1284" y="148"/>
                  </a:lnTo>
                  <a:lnTo>
                    <a:pt x="1283" y="155"/>
                  </a:lnTo>
                  <a:lnTo>
                    <a:pt x="1285" y="164"/>
                  </a:lnTo>
                  <a:lnTo>
                    <a:pt x="1232" y="171"/>
                  </a:lnTo>
                  <a:lnTo>
                    <a:pt x="1228" y="237"/>
                  </a:lnTo>
                  <a:lnTo>
                    <a:pt x="1117" y="224"/>
                  </a:lnTo>
                  <a:lnTo>
                    <a:pt x="1068" y="309"/>
                  </a:lnTo>
                  <a:lnTo>
                    <a:pt x="1035" y="254"/>
                  </a:lnTo>
                  <a:lnTo>
                    <a:pt x="1004" y="249"/>
                  </a:lnTo>
                  <a:lnTo>
                    <a:pt x="995" y="257"/>
                  </a:lnTo>
                  <a:lnTo>
                    <a:pt x="988" y="262"/>
                  </a:lnTo>
                  <a:lnTo>
                    <a:pt x="980" y="263"/>
                  </a:lnTo>
                  <a:lnTo>
                    <a:pt x="975" y="262"/>
                  </a:lnTo>
                  <a:lnTo>
                    <a:pt x="966" y="256"/>
                  </a:lnTo>
                  <a:lnTo>
                    <a:pt x="963" y="250"/>
                  </a:lnTo>
                  <a:lnTo>
                    <a:pt x="964" y="242"/>
                  </a:lnTo>
                  <a:lnTo>
                    <a:pt x="966" y="238"/>
                  </a:lnTo>
                  <a:lnTo>
                    <a:pt x="971" y="235"/>
                  </a:lnTo>
                  <a:lnTo>
                    <a:pt x="902" y="202"/>
                  </a:lnTo>
                  <a:lnTo>
                    <a:pt x="893" y="210"/>
                  </a:lnTo>
                  <a:lnTo>
                    <a:pt x="885" y="217"/>
                  </a:lnTo>
                  <a:lnTo>
                    <a:pt x="879" y="221"/>
                  </a:lnTo>
                  <a:lnTo>
                    <a:pt x="875" y="224"/>
                  </a:lnTo>
                  <a:lnTo>
                    <a:pt x="870" y="223"/>
                  </a:lnTo>
                  <a:lnTo>
                    <a:pt x="868" y="222"/>
                  </a:lnTo>
                  <a:lnTo>
                    <a:pt x="866" y="218"/>
                  </a:lnTo>
                  <a:lnTo>
                    <a:pt x="866" y="213"/>
                  </a:lnTo>
                  <a:lnTo>
                    <a:pt x="865" y="208"/>
                  </a:lnTo>
                  <a:lnTo>
                    <a:pt x="864" y="206"/>
                  </a:lnTo>
                  <a:lnTo>
                    <a:pt x="861" y="204"/>
                  </a:lnTo>
                  <a:lnTo>
                    <a:pt x="857" y="205"/>
                  </a:lnTo>
                  <a:lnTo>
                    <a:pt x="856" y="205"/>
                  </a:lnTo>
                  <a:lnTo>
                    <a:pt x="856" y="206"/>
                  </a:lnTo>
                  <a:lnTo>
                    <a:pt x="856" y="208"/>
                  </a:lnTo>
                  <a:lnTo>
                    <a:pt x="855" y="210"/>
                  </a:lnTo>
                  <a:lnTo>
                    <a:pt x="852" y="210"/>
                  </a:lnTo>
                  <a:lnTo>
                    <a:pt x="850" y="209"/>
                  </a:lnTo>
                  <a:lnTo>
                    <a:pt x="849" y="209"/>
                  </a:lnTo>
                  <a:lnTo>
                    <a:pt x="844" y="205"/>
                  </a:lnTo>
                  <a:lnTo>
                    <a:pt x="843" y="199"/>
                  </a:lnTo>
                  <a:lnTo>
                    <a:pt x="842" y="197"/>
                  </a:lnTo>
                  <a:lnTo>
                    <a:pt x="842" y="195"/>
                  </a:lnTo>
                  <a:lnTo>
                    <a:pt x="839" y="187"/>
                  </a:lnTo>
                  <a:lnTo>
                    <a:pt x="797" y="166"/>
                  </a:lnTo>
                  <a:lnTo>
                    <a:pt x="756" y="174"/>
                  </a:lnTo>
                  <a:lnTo>
                    <a:pt x="704" y="129"/>
                  </a:lnTo>
                  <a:lnTo>
                    <a:pt x="666" y="128"/>
                  </a:lnTo>
                  <a:lnTo>
                    <a:pt x="599" y="98"/>
                  </a:lnTo>
                  <a:lnTo>
                    <a:pt x="516" y="98"/>
                  </a:lnTo>
                  <a:lnTo>
                    <a:pt x="476" y="120"/>
                  </a:lnTo>
                  <a:lnTo>
                    <a:pt x="405" y="119"/>
                  </a:lnTo>
                  <a:lnTo>
                    <a:pt x="406" y="117"/>
                  </a:lnTo>
                  <a:lnTo>
                    <a:pt x="406" y="116"/>
                  </a:lnTo>
                  <a:lnTo>
                    <a:pt x="404" y="114"/>
                  </a:lnTo>
                  <a:lnTo>
                    <a:pt x="401" y="112"/>
                  </a:lnTo>
                  <a:lnTo>
                    <a:pt x="394" y="106"/>
                  </a:lnTo>
                  <a:lnTo>
                    <a:pt x="387" y="99"/>
                  </a:lnTo>
                  <a:lnTo>
                    <a:pt x="375" y="83"/>
                  </a:lnTo>
                  <a:lnTo>
                    <a:pt x="302" y="75"/>
                  </a:lnTo>
                  <a:lnTo>
                    <a:pt x="301" y="75"/>
                  </a:lnTo>
                  <a:lnTo>
                    <a:pt x="301" y="76"/>
                  </a:lnTo>
                  <a:lnTo>
                    <a:pt x="301" y="78"/>
                  </a:lnTo>
                  <a:lnTo>
                    <a:pt x="301" y="81"/>
                  </a:lnTo>
                  <a:lnTo>
                    <a:pt x="299" y="83"/>
                  </a:lnTo>
                  <a:lnTo>
                    <a:pt x="298" y="83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293" y="88"/>
                  </a:lnTo>
                  <a:lnTo>
                    <a:pt x="290" y="88"/>
                  </a:lnTo>
                  <a:lnTo>
                    <a:pt x="288" y="88"/>
                  </a:lnTo>
                  <a:lnTo>
                    <a:pt x="276" y="80"/>
                  </a:lnTo>
                  <a:lnTo>
                    <a:pt x="272" y="74"/>
                  </a:lnTo>
                  <a:lnTo>
                    <a:pt x="269" y="67"/>
                  </a:lnTo>
                  <a:lnTo>
                    <a:pt x="225" y="100"/>
                  </a:lnTo>
                  <a:lnTo>
                    <a:pt x="168" y="90"/>
                  </a:lnTo>
                  <a:lnTo>
                    <a:pt x="166" y="71"/>
                  </a:lnTo>
                  <a:lnTo>
                    <a:pt x="161" y="56"/>
                  </a:lnTo>
                  <a:lnTo>
                    <a:pt x="167" y="42"/>
                  </a:lnTo>
                  <a:lnTo>
                    <a:pt x="132" y="10"/>
                  </a:lnTo>
                  <a:lnTo>
                    <a:pt x="104" y="3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CB83D5FE-81C8-4F0F-ADD4-8BDF1F30C7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" y="109"/>
              <a:ext cx="88" cy="132"/>
            </a:xfrm>
            <a:custGeom>
              <a:avLst/>
              <a:gdLst/>
              <a:ahLst/>
              <a:cxnLst>
                <a:cxn ang="0">
                  <a:pos x="1299" y="140"/>
                </a:cxn>
                <a:cxn ang="0">
                  <a:pos x="1006" y="52"/>
                </a:cxn>
                <a:cxn ang="0">
                  <a:pos x="759" y="52"/>
                </a:cxn>
                <a:cxn ang="0">
                  <a:pos x="749" y="56"/>
                </a:cxn>
                <a:cxn ang="0">
                  <a:pos x="513" y="78"/>
                </a:cxn>
                <a:cxn ang="0">
                  <a:pos x="217" y="131"/>
                </a:cxn>
                <a:cxn ang="0">
                  <a:pos x="136" y="311"/>
                </a:cxn>
                <a:cxn ang="0">
                  <a:pos x="134" y="407"/>
                </a:cxn>
                <a:cxn ang="0">
                  <a:pos x="123" y="488"/>
                </a:cxn>
                <a:cxn ang="0">
                  <a:pos x="144" y="490"/>
                </a:cxn>
                <a:cxn ang="0">
                  <a:pos x="158" y="681"/>
                </a:cxn>
                <a:cxn ang="0">
                  <a:pos x="161" y="702"/>
                </a:cxn>
                <a:cxn ang="0">
                  <a:pos x="145" y="720"/>
                </a:cxn>
                <a:cxn ang="0">
                  <a:pos x="161" y="1015"/>
                </a:cxn>
                <a:cxn ang="0">
                  <a:pos x="94" y="1184"/>
                </a:cxn>
                <a:cxn ang="0">
                  <a:pos x="57" y="1178"/>
                </a:cxn>
                <a:cxn ang="0">
                  <a:pos x="9" y="1201"/>
                </a:cxn>
                <a:cxn ang="0">
                  <a:pos x="77" y="1312"/>
                </a:cxn>
                <a:cxn ang="0">
                  <a:pos x="57" y="1362"/>
                </a:cxn>
                <a:cxn ang="0">
                  <a:pos x="31" y="1416"/>
                </a:cxn>
                <a:cxn ang="0">
                  <a:pos x="56" y="1433"/>
                </a:cxn>
                <a:cxn ang="0">
                  <a:pos x="75" y="1429"/>
                </a:cxn>
                <a:cxn ang="0">
                  <a:pos x="37" y="1379"/>
                </a:cxn>
                <a:cxn ang="0">
                  <a:pos x="25" y="1373"/>
                </a:cxn>
                <a:cxn ang="0">
                  <a:pos x="42" y="1363"/>
                </a:cxn>
                <a:cxn ang="0">
                  <a:pos x="155" y="1401"/>
                </a:cxn>
                <a:cxn ang="0">
                  <a:pos x="197" y="1468"/>
                </a:cxn>
                <a:cxn ang="0">
                  <a:pos x="145" y="1532"/>
                </a:cxn>
                <a:cxn ang="0">
                  <a:pos x="208" y="1568"/>
                </a:cxn>
                <a:cxn ang="0">
                  <a:pos x="238" y="1671"/>
                </a:cxn>
                <a:cxn ang="0">
                  <a:pos x="238" y="1699"/>
                </a:cxn>
                <a:cxn ang="0">
                  <a:pos x="392" y="1817"/>
                </a:cxn>
                <a:cxn ang="0">
                  <a:pos x="486" y="1918"/>
                </a:cxn>
                <a:cxn ang="0">
                  <a:pos x="492" y="1931"/>
                </a:cxn>
                <a:cxn ang="0">
                  <a:pos x="641" y="1859"/>
                </a:cxn>
                <a:cxn ang="0">
                  <a:pos x="673" y="1852"/>
                </a:cxn>
                <a:cxn ang="0">
                  <a:pos x="688" y="1825"/>
                </a:cxn>
                <a:cxn ang="0">
                  <a:pos x="699" y="1653"/>
                </a:cxn>
                <a:cxn ang="0">
                  <a:pos x="751" y="1595"/>
                </a:cxn>
                <a:cxn ang="0">
                  <a:pos x="758" y="1585"/>
                </a:cxn>
                <a:cxn ang="0">
                  <a:pos x="830" y="1413"/>
                </a:cxn>
                <a:cxn ang="0">
                  <a:pos x="819" y="1392"/>
                </a:cxn>
                <a:cxn ang="0">
                  <a:pos x="793" y="1378"/>
                </a:cxn>
                <a:cxn ang="0">
                  <a:pos x="796" y="1332"/>
                </a:cxn>
                <a:cxn ang="0">
                  <a:pos x="772" y="1213"/>
                </a:cxn>
                <a:cxn ang="0">
                  <a:pos x="870" y="1175"/>
                </a:cxn>
                <a:cxn ang="0">
                  <a:pos x="995" y="1149"/>
                </a:cxn>
                <a:cxn ang="0">
                  <a:pos x="1114" y="1107"/>
                </a:cxn>
                <a:cxn ang="0">
                  <a:pos x="1200" y="1033"/>
                </a:cxn>
                <a:cxn ang="0">
                  <a:pos x="1222" y="994"/>
                </a:cxn>
                <a:cxn ang="0">
                  <a:pos x="1214" y="834"/>
                </a:cxn>
                <a:cxn ang="0">
                  <a:pos x="1237" y="796"/>
                </a:cxn>
                <a:cxn ang="0">
                  <a:pos x="1225" y="757"/>
                </a:cxn>
                <a:cxn ang="0">
                  <a:pos x="1399" y="533"/>
                </a:cxn>
                <a:cxn ang="0">
                  <a:pos x="1412" y="480"/>
                </a:cxn>
                <a:cxn ang="0">
                  <a:pos x="1381" y="466"/>
                </a:cxn>
                <a:cxn ang="0">
                  <a:pos x="1393" y="445"/>
                </a:cxn>
                <a:cxn ang="0">
                  <a:pos x="94" y="1351"/>
                </a:cxn>
              </a:cxnLst>
              <a:rect l="0" t="0" r="r" b="b"/>
              <a:pathLst>
                <a:path w="1422" h="1976">
                  <a:moveTo>
                    <a:pt x="1403" y="354"/>
                  </a:moveTo>
                  <a:lnTo>
                    <a:pt x="1422" y="334"/>
                  </a:lnTo>
                  <a:lnTo>
                    <a:pt x="1404" y="258"/>
                  </a:lnTo>
                  <a:lnTo>
                    <a:pt x="1402" y="173"/>
                  </a:lnTo>
                  <a:lnTo>
                    <a:pt x="1349" y="152"/>
                  </a:lnTo>
                  <a:lnTo>
                    <a:pt x="1299" y="140"/>
                  </a:lnTo>
                  <a:lnTo>
                    <a:pt x="1237" y="156"/>
                  </a:lnTo>
                  <a:lnTo>
                    <a:pt x="1167" y="132"/>
                  </a:lnTo>
                  <a:lnTo>
                    <a:pt x="1132" y="116"/>
                  </a:lnTo>
                  <a:lnTo>
                    <a:pt x="1132" y="43"/>
                  </a:lnTo>
                  <a:lnTo>
                    <a:pt x="1025" y="94"/>
                  </a:lnTo>
                  <a:lnTo>
                    <a:pt x="1006" y="52"/>
                  </a:lnTo>
                  <a:lnTo>
                    <a:pt x="942" y="47"/>
                  </a:lnTo>
                  <a:lnTo>
                    <a:pt x="829" y="0"/>
                  </a:lnTo>
                  <a:lnTo>
                    <a:pt x="756" y="45"/>
                  </a:lnTo>
                  <a:lnTo>
                    <a:pt x="763" y="49"/>
                  </a:lnTo>
                  <a:lnTo>
                    <a:pt x="761" y="50"/>
                  </a:lnTo>
                  <a:lnTo>
                    <a:pt x="759" y="52"/>
                  </a:lnTo>
                  <a:lnTo>
                    <a:pt x="757" y="53"/>
                  </a:lnTo>
                  <a:lnTo>
                    <a:pt x="756" y="55"/>
                  </a:lnTo>
                  <a:lnTo>
                    <a:pt x="752" y="55"/>
                  </a:lnTo>
                  <a:lnTo>
                    <a:pt x="750" y="55"/>
                  </a:lnTo>
                  <a:lnTo>
                    <a:pt x="749" y="55"/>
                  </a:lnTo>
                  <a:lnTo>
                    <a:pt x="749" y="56"/>
                  </a:lnTo>
                  <a:lnTo>
                    <a:pt x="745" y="55"/>
                  </a:lnTo>
                  <a:lnTo>
                    <a:pt x="740" y="55"/>
                  </a:lnTo>
                  <a:lnTo>
                    <a:pt x="713" y="65"/>
                  </a:lnTo>
                  <a:lnTo>
                    <a:pt x="639" y="30"/>
                  </a:lnTo>
                  <a:lnTo>
                    <a:pt x="598" y="59"/>
                  </a:lnTo>
                  <a:lnTo>
                    <a:pt x="513" y="78"/>
                  </a:lnTo>
                  <a:lnTo>
                    <a:pt x="429" y="57"/>
                  </a:lnTo>
                  <a:lnTo>
                    <a:pt x="413" y="86"/>
                  </a:lnTo>
                  <a:lnTo>
                    <a:pt x="339" y="67"/>
                  </a:lnTo>
                  <a:lnTo>
                    <a:pt x="312" y="70"/>
                  </a:lnTo>
                  <a:lnTo>
                    <a:pt x="232" y="95"/>
                  </a:lnTo>
                  <a:lnTo>
                    <a:pt x="217" y="131"/>
                  </a:lnTo>
                  <a:lnTo>
                    <a:pt x="254" y="151"/>
                  </a:lnTo>
                  <a:lnTo>
                    <a:pt x="224" y="197"/>
                  </a:lnTo>
                  <a:lnTo>
                    <a:pt x="191" y="218"/>
                  </a:lnTo>
                  <a:lnTo>
                    <a:pt x="171" y="252"/>
                  </a:lnTo>
                  <a:lnTo>
                    <a:pt x="172" y="291"/>
                  </a:lnTo>
                  <a:lnTo>
                    <a:pt x="136" y="311"/>
                  </a:lnTo>
                  <a:lnTo>
                    <a:pt x="102" y="385"/>
                  </a:lnTo>
                  <a:lnTo>
                    <a:pt x="110" y="394"/>
                  </a:lnTo>
                  <a:lnTo>
                    <a:pt x="117" y="394"/>
                  </a:lnTo>
                  <a:lnTo>
                    <a:pt x="124" y="397"/>
                  </a:lnTo>
                  <a:lnTo>
                    <a:pt x="129" y="401"/>
                  </a:lnTo>
                  <a:lnTo>
                    <a:pt x="134" y="407"/>
                  </a:lnTo>
                  <a:lnTo>
                    <a:pt x="113" y="469"/>
                  </a:lnTo>
                  <a:lnTo>
                    <a:pt x="112" y="477"/>
                  </a:lnTo>
                  <a:lnTo>
                    <a:pt x="113" y="480"/>
                  </a:lnTo>
                  <a:lnTo>
                    <a:pt x="116" y="484"/>
                  </a:lnTo>
                  <a:lnTo>
                    <a:pt x="118" y="486"/>
                  </a:lnTo>
                  <a:lnTo>
                    <a:pt x="123" y="488"/>
                  </a:lnTo>
                  <a:lnTo>
                    <a:pt x="134" y="490"/>
                  </a:lnTo>
                  <a:lnTo>
                    <a:pt x="139" y="490"/>
                  </a:lnTo>
                  <a:lnTo>
                    <a:pt x="141" y="490"/>
                  </a:lnTo>
                  <a:lnTo>
                    <a:pt x="142" y="490"/>
                  </a:lnTo>
                  <a:lnTo>
                    <a:pt x="144" y="491"/>
                  </a:lnTo>
                  <a:lnTo>
                    <a:pt x="144" y="490"/>
                  </a:lnTo>
                  <a:lnTo>
                    <a:pt x="145" y="490"/>
                  </a:lnTo>
                  <a:lnTo>
                    <a:pt x="147" y="490"/>
                  </a:lnTo>
                  <a:lnTo>
                    <a:pt x="152" y="490"/>
                  </a:lnTo>
                  <a:lnTo>
                    <a:pt x="182" y="657"/>
                  </a:lnTo>
                  <a:lnTo>
                    <a:pt x="153" y="675"/>
                  </a:lnTo>
                  <a:lnTo>
                    <a:pt x="158" y="681"/>
                  </a:lnTo>
                  <a:lnTo>
                    <a:pt x="158" y="682"/>
                  </a:lnTo>
                  <a:lnTo>
                    <a:pt x="159" y="684"/>
                  </a:lnTo>
                  <a:lnTo>
                    <a:pt x="161" y="688"/>
                  </a:lnTo>
                  <a:lnTo>
                    <a:pt x="162" y="694"/>
                  </a:lnTo>
                  <a:lnTo>
                    <a:pt x="163" y="700"/>
                  </a:lnTo>
                  <a:lnTo>
                    <a:pt x="161" y="702"/>
                  </a:lnTo>
                  <a:lnTo>
                    <a:pt x="160" y="702"/>
                  </a:lnTo>
                  <a:lnTo>
                    <a:pt x="160" y="703"/>
                  </a:lnTo>
                  <a:lnTo>
                    <a:pt x="160" y="705"/>
                  </a:lnTo>
                  <a:lnTo>
                    <a:pt x="157" y="711"/>
                  </a:lnTo>
                  <a:lnTo>
                    <a:pt x="152" y="715"/>
                  </a:lnTo>
                  <a:lnTo>
                    <a:pt x="145" y="720"/>
                  </a:lnTo>
                  <a:lnTo>
                    <a:pt x="194" y="791"/>
                  </a:lnTo>
                  <a:lnTo>
                    <a:pt x="179" y="880"/>
                  </a:lnTo>
                  <a:lnTo>
                    <a:pt x="148" y="888"/>
                  </a:lnTo>
                  <a:lnTo>
                    <a:pt x="165" y="951"/>
                  </a:lnTo>
                  <a:lnTo>
                    <a:pt x="221" y="1006"/>
                  </a:lnTo>
                  <a:lnTo>
                    <a:pt x="161" y="1015"/>
                  </a:lnTo>
                  <a:lnTo>
                    <a:pt x="144" y="1116"/>
                  </a:lnTo>
                  <a:lnTo>
                    <a:pt x="124" y="1159"/>
                  </a:lnTo>
                  <a:lnTo>
                    <a:pt x="115" y="1168"/>
                  </a:lnTo>
                  <a:lnTo>
                    <a:pt x="107" y="1177"/>
                  </a:lnTo>
                  <a:lnTo>
                    <a:pt x="98" y="1182"/>
                  </a:lnTo>
                  <a:lnTo>
                    <a:pt x="94" y="1184"/>
                  </a:lnTo>
                  <a:lnTo>
                    <a:pt x="92" y="1185"/>
                  </a:lnTo>
                  <a:lnTo>
                    <a:pt x="91" y="1187"/>
                  </a:lnTo>
                  <a:lnTo>
                    <a:pt x="82" y="1188"/>
                  </a:lnTo>
                  <a:lnTo>
                    <a:pt x="74" y="1187"/>
                  </a:lnTo>
                  <a:lnTo>
                    <a:pt x="65" y="1183"/>
                  </a:lnTo>
                  <a:lnTo>
                    <a:pt x="57" y="1178"/>
                  </a:lnTo>
                  <a:lnTo>
                    <a:pt x="41" y="1178"/>
                  </a:lnTo>
                  <a:lnTo>
                    <a:pt x="29" y="1181"/>
                  </a:lnTo>
                  <a:lnTo>
                    <a:pt x="19" y="1184"/>
                  </a:lnTo>
                  <a:lnTo>
                    <a:pt x="13" y="1189"/>
                  </a:lnTo>
                  <a:lnTo>
                    <a:pt x="9" y="1194"/>
                  </a:lnTo>
                  <a:lnTo>
                    <a:pt x="9" y="1201"/>
                  </a:lnTo>
                  <a:lnTo>
                    <a:pt x="11" y="1208"/>
                  </a:lnTo>
                  <a:lnTo>
                    <a:pt x="16" y="1218"/>
                  </a:lnTo>
                  <a:lnTo>
                    <a:pt x="35" y="1259"/>
                  </a:lnTo>
                  <a:lnTo>
                    <a:pt x="72" y="1254"/>
                  </a:lnTo>
                  <a:lnTo>
                    <a:pt x="72" y="1281"/>
                  </a:lnTo>
                  <a:lnTo>
                    <a:pt x="77" y="1312"/>
                  </a:lnTo>
                  <a:lnTo>
                    <a:pt x="78" y="1319"/>
                  </a:lnTo>
                  <a:lnTo>
                    <a:pt x="77" y="1315"/>
                  </a:lnTo>
                  <a:lnTo>
                    <a:pt x="68" y="1365"/>
                  </a:lnTo>
                  <a:lnTo>
                    <a:pt x="63" y="1366"/>
                  </a:lnTo>
                  <a:lnTo>
                    <a:pt x="60" y="1366"/>
                  </a:lnTo>
                  <a:lnTo>
                    <a:pt x="57" y="1362"/>
                  </a:lnTo>
                  <a:lnTo>
                    <a:pt x="56" y="1357"/>
                  </a:lnTo>
                  <a:lnTo>
                    <a:pt x="54" y="1353"/>
                  </a:lnTo>
                  <a:lnTo>
                    <a:pt x="58" y="1349"/>
                  </a:lnTo>
                  <a:lnTo>
                    <a:pt x="0" y="1348"/>
                  </a:lnTo>
                  <a:lnTo>
                    <a:pt x="30" y="1415"/>
                  </a:lnTo>
                  <a:lnTo>
                    <a:pt x="31" y="1416"/>
                  </a:lnTo>
                  <a:lnTo>
                    <a:pt x="33" y="1418"/>
                  </a:lnTo>
                  <a:lnTo>
                    <a:pt x="37" y="1422"/>
                  </a:lnTo>
                  <a:lnTo>
                    <a:pt x="46" y="1429"/>
                  </a:lnTo>
                  <a:lnTo>
                    <a:pt x="52" y="1432"/>
                  </a:lnTo>
                  <a:lnTo>
                    <a:pt x="53" y="1432"/>
                  </a:lnTo>
                  <a:lnTo>
                    <a:pt x="56" y="1433"/>
                  </a:lnTo>
                  <a:lnTo>
                    <a:pt x="60" y="1435"/>
                  </a:lnTo>
                  <a:lnTo>
                    <a:pt x="62" y="1434"/>
                  </a:lnTo>
                  <a:lnTo>
                    <a:pt x="65" y="1434"/>
                  </a:lnTo>
                  <a:lnTo>
                    <a:pt x="67" y="1433"/>
                  </a:lnTo>
                  <a:lnTo>
                    <a:pt x="70" y="1433"/>
                  </a:lnTo>
                  <a:lnTo>
                    <a:pt x="75" y="1429"/>
                  </a:lnTo>
                  <a:lnTo>
                    <a:pt x="77" y="1426"/>
                  </a:lnTo>
                  <a:lnTo>
                    <a:pt x="80" y="1424"/>
                  </a:lnTo>
                  <a:lnTo>
                    <a:pt x="46" y="1419"/>
                  </a:lnTo>
                  <a:lnTo>
                    <a:pt x="42" y="1376"/>
                  </a:lnTo>
                  <a:lnTo>
                    <a:pt x="42" y="1377"/>
                  </a:lnTo>
                  <a:lnTo>
                    <a:pt x="37" y="1379"/>
                  </a:lnTo>
                  <a:lnTo>
                    <a:pt x="35" y="1379"/>
                  </a:lnTo>
                  <a:lnTo>
                    <a:pt x="34" y="1379"/>
                  </a:lnTo>
                  <a:lnTo>
                    <a:pt x="34" y="1380"/>
                  </a:lnTo>
                  <a:lnTo>
                    <a:pt x="30" y="1379"/>
                  </a:lnTo>
                  <a:lnTo>
                    <a:pt x="28" y="1377"/>
                  </a:lnTo>
                  <a:lnTo>
                    <a:pt x="25" y="1373"/>
                  </a:lnTo>
                  <a:lnTo>
                    <a:pt x="25" y="1370"/>
                  </a:lnTo>
                  <a:lnTo>
                    <a:pt x="28" y="1363"/>
                  </a:lnTo>
                  <a:lnTo>
                    <a:pt x="30" y="1360"/>
                  </a:lnTo>
                  <a:lnTo>
                    <a:pt x="34" y="1360"/>
                  </a:lnTo>
                  <a:lnTo>
                    <a:pt x="37" y="1360"/>
                  </a:lnTo>
                  <a:lnTo>
                    <a:pt x="42" y="1363"/>
                  </a:lnTo>
                  <a:lnTo>
                    <a:pt x="44" y="1370"/>
                  </a:lnTo>
                  <a:lnTo>
                    <a:pt x="42" y="1376"/>
                  </a:lnTo>
                  <a:lnTo>
                    <a:pt x="99" y="1387"/>
                  </a:lnTo>
                  <a:lnTo>
                    <a:pt x="138" y="1422"/>
                  </a:lnTo>
                  <a:lnTo>
                    <a:pt x="153" y="1470"/>
                  </a:lnTo>
                  <a:lnTo>
                    <a:pt x="155" y="1401"/>
                  </a:lnTo>
                  <a:lnTo>
                    <a:pt x="177" y="1459"/>
                  </a:lnTo>
                  <a:lnTo>
                    <a:pt x="185" y="1459"/>
                  </a:lnTo>
                  <a:lnTo>
                    <a:pt x="192" y="1460"/>
                  </a:lnTo>
                  <a:lnTo>
                    <a:pt x="195" y="1462"/>
                  </a:lnTo>
                  <a:lnTo>
                    <a:pt x="198" y="1465"/>
                  </a:lnTo>
                  <a:lnTo>
                    <a:pt x="197" y="1468"/>
                  </a:lnTo>
                  <a:lnTo>
                    <a:pt x="195" y="1473"/>
                  </a:lnTo>
                  <a:lnTo>
                    <a:pt x="190" y="1478"/>
                  </a:lnTo>
                  <a:lnTo>
                    <a:pt x="182" y="1484"/>
                  </a:lnTo>
                  <a:lnTo>
                    <a:pt x="162" y="1484"/>
                  </a:lnTo>
                  <a:lnTo>
                    <a:pt x="122" y="1530"/>
                  </a:lnTo>
                  <a:lnTo>
                    <a:pt x="145" y="1532"/>
                  </a:lnTo>
                  <a:lnTo>
                    <a:pt x="156" y="1534"/>
                  </a:lnTo>
                  <a:lnTo>
                    <a:pt x="168" y="1539"/>
                  </a:lnTo>
                  <a:lnTo>
                    <a:pt x="177" y="1544"/>
                  </a:lnTo>
                  <a:lnTo>
                    <a:pt x="188" y="1551"/>
                  </a:lnTo>
                  <a:lnTo>
                    <a:pt x="197" y="1558"/>
                  </a:lnTo>
                  <a:lnTo>
                    <a:pt x="208" y="1568"/>
                  </a:lnTo>
                  <a:lnTo>
                    <a:pt x="223" y="1587"/>
                  </a:lnTo>
                  <a:lnTo>
                    <a:pt x="234" y="1608"/>
                  </a:lnTo>
                  <a:lnTo>
                    <a:pt x="240" y="1631"/>
                  </a:lnTo>
                  <a:lnTo>
                    <a:pt x="242" y="1644"/>
                  </a:lnTo>
                  <a:lnTo>
                    <a:pt x="243" y="1658"/>
                  </a:lnTo>
                  <a:lnTo>
                    <a:pt x="238" y="1671"/>
                  </a:lnTo>
                  <a:lnTo>
                    <a:pt x="230" y="1675"/>
                  </a:lnTo>
                  <a:lnTo>
                    <a:pt x="226" y="1679"/>
                  </a:lnTo>
                  <a:lnTo>
                    <a:pt x="224" y="1683"/>
                  </a:lnTo>
                  <a:lnTo>
                    <a:pt x="226" y="1689"/>
                  </a:lnTo>
                  <a:lnTo>
                    <a:pt x="230" y="1693"/>
                  </a:lnTo>
                  <a:lnTo>
                    <a:pt x="238" y="1699"/>
                  </a:lnTo>
                  <a:lnTo>
                    <a:pt x="248" y="1704"/>
                  </a:lnTo>
                  <a:lnTo>
                    <a:pt x="261" y="1710"/>
                  </a:lnTo>
                  <a:lnTo>
                    <a:pt x="265" y="1708"/>
                  </a:lnTo>
                  <a:lnTo>
                    <a:pt x="304" y="1754"/>
                  </a:lnTo>
                  <a:lnTo>
                    <a:pt x="334" y="1807"/>
                  </a:lnTo>
                  <a:lnTo>
                    <a:pt x="392" y="1817"/>
                  </a:lnTo>
                  <a:lnTo>
                    <a:pt x="412" y="1862"/>
                  </a:lnTo>
                  <a:lnTo>
                    <a:pt x="454" y="1832"/>
                  </a:lnTo>
                  <a:lnTo>
                    <a:pt x="459" y="1872"/>
                  </a:lnTo>
                  <a:lnTo>
                    <a:pt x="473" y="1923"/>
                  </a:lnTo>
                  <a:lnTo>
                    <a:pt x="480" y="1919"/>
                  </a:lnTo>
                  <a:lnTo>
                    <a:pt x="486" y="1918"/>
                  </a:lnTo>
                  <a:lnTo>
                    <a:pt x="491" y="1917"/>
                  </a:lnTo>
                  <a:lnTo>
                    <a:pt x="494" y="1918"/>
                  </a:lnTo>
                  <a:lnTo>
                    <a:pt x="495" y="1919"/>
                  </a:lnTo>
                  <a:lnTo>
                    <a:pt x="495" y="1922"/>
                  </a:lnTo>
                  <a:lnTo>
                    <a:pt x="494" y="1925"/>
                  </a:lnTo>
                  <a:lnTo>
                    <a:pt x="492" y="1931"/>
                  </a:lnTo>
                  <a:lnTo>
                    <a:pt x="562" y="1976"/>
                  </a:lnTo>
                  <a:lnTo>
                    <a:pt x="563" y="1967"/>
                  </a:lnTo>
                  <a:lnTo>
                    <a:pt x="570" y="1961"/>
                  </a:lnTo>
                  <a:lnTo>
                    <a:pt x="577" y="1955"/>
                  </a:lnTo>
                  <a:lnTo>
                    <a:pt x="588" y="1954"/>
                  </a:lnTo>
                  <a:lnTo>
                    <a:pt x="641" y="1859"/>
                  </a:lnTo>
                  <a:lnTo>
                    <a:pt x="643" y="1858"/>
                  </a:lnTo>
                  <a:lnTo>
                    <a:pt x="646" y="1858"/>
                  </a:lnTo>
                  <a:lnTo>
                    <a:pt x="653" y="1858"/>
                  </a:lnTo>
                  <a:lnTo>
                    <a:pt x="663" y="1857"/>
                  </a:lnTo>
                  <a:lnTo>
                    <a:pt x="672" y="1854"/>
                  </a:lnTo>
                  <a:lnTo>
                    <a:pt x="673" y="1852"/>
                  </a:lnTo>
                  <a:lnTo>
                    <a:pt x="675" y="1851"/>
                  </a:lnTo>
                  <a:lnTo>
                    <a:pt x="679" y="1849"/>
                  </a:lnTo>
                  <a:lnTo>
                    <a:pt x="684" y="1842"/>
                  </a:lnTo>
                  <a:lnTo>
                    <a:pt x="687" y="1834"/>
                  </a:lnTo>
                  <a:lnTo>
                    <a:pt x="687" y="1829"/>
                  </a:lnTo>
                  <a:lnTo>
                    <a:pt x="688" y="1825"/>
                  </a:lnTo>
                  <a:lnTo>
                    <a:pt x="688" y="1814"/>
                  </a:lnTo>
                  <a:lnTo>
                    <a:pt x="732" y="1771"/>
                  </a:lnTo>
                  <a:lnTo>
                    <a:pt x="759" y="1710"/>
                  </a:lnTo>
                  <a:lnTo>
                    <a:pt x="796" y="1700"/>
                  </a:lnTo>
                  <a:lnTo>
                    <a:pt x="783" y="1656"/>
                  </a:lnTo>
                  <a:lnTo>
                    <a:pt x="699" y="1653"/>
                  </a:lnTo>
                  <a:lnTo>
                    <a:pt x="724" y="1598"/>
                  </a:lnTo>
                  <a:lnTo>
                    <a:pt x="730" y="1599"/>
                  </a:lnTo>
                  <a:lnTo>
                    <a:pt x="736" y="1600"/>
                  </a:lnTo>
                  <a:lnTo>
                    <a:pt x="742" y="1599"/>
                  </a:lnTo>
                  <a:lnTo>
                    <a:pt x="750" y="1597"/>
                  </a:lnTo>
                  <a:lnTo>
                    <a:pt x="751" y="1595"/>
                  </a:lnTo>
                  <a:lnTo>
                    <a:pt x="753" y="1594"/>
                  </a:lnTo>
                  <a:lnTo>
                    <a:pt x="756" y="1592"/>
                  </a:lnTo>
                  <a:lnTo>
                    <a:pt x="757" y="1588"/>
                  </a:lnTo>
                  <a:lnTo>
                    <a:pt x="757" y="1586"/>
                  </a:lnTo>
                  <a:lnTo>
                    <a:pt x="757" y="1585"/>
                  </a:lnTo>
                  <a:lnTo>
                    <a:pt x="758" y="1585"/>
                  </a:lnTo>
                  <a:lnTo>
                    <a:pt x="714" y="1522"/>
                  </a:lnTo>
                  <a:lnTo>
                    <a:pt x="737" y="1475"/>
                  </a:lnTo>
                  <a:lnTo>
                    <a:pt x="826" y="1481"/>
                  </a:lnTo>
                  <a:lnTo>
                    <a:pt x="883" y="1439"/>
                  </a:lnTo>
                  <a:lnTo>
                    <a:pt x="830" y="1424"/>
                  </a:lnTo>
                  <a:lnTo>
                    <a:pt x="830" y="1413"/>
                  </a:lnTo>
                  <a:lnTo>
                    <a:pt x="830" y="1405"/>
                  </a:lnTo>
                  <a:lnTo>
                    <a:pt x="829" y="1398"/>
                  </a:lnTo>
                  <a:lnTo>
                    <a:pt x="828" y="1395"/>
                  </a:lnTo>
                  <a:lnTo>
                    <a:pt x="825" y="1392"/>
                  </a:lnTo>
                  <a:lnTo>
                    <a:pt x="822" y="1391"/>
                  </a:lnTo>
                  <a:lnTo>
                    <a:pt x="819" y="1392"/>
                  </a:lnTo>
                  <a:lnTo>
                    <a:pt x="816" y="1396"/>
                  </a:lnTo>
                  <a:lnTo>
                    <a:pt x="811" y="1398"/>
                  </a:lnTo>
                  <a:lnTo>
                    <a:pt x="806" y="1399"/>
                  </a:lnTo>
                  <a:lnTo>
                    <a:pt x="802" y="1398"/>
                  </a:lnTo>
                  <a:lnTo>
                    <a:pt x="799" y="1395"/>
                  </a:lnTo>
                  <a:lnTo>
                    <a:pt x="793" y="1378"/>
                  </a:lnTo>
                  <a:lnTo>
                    <a:pt x="788" y="1369"/>
                  </a:lnTo>
                  <a:lnTo>
                    <a:pt x="785" y="1361"/>
                  </a:lnTo>
                  <a:lnTo>
                    <a:pt x="791" y="1350"/>
                  </a:lnTo>
                  <a:lnTo>
                    <a:pt x="795" y="1342"/>
                  </a:lnTo>
                  <a:lnTo>
                    <a:pt x="797" y="1337"/>
                  </a:lnTo>
                  <a:lnTo>
                    <a:pt x="796" y="1332"/>
                  </a:lnTo>
                  <a:lnTo>
                    <a:pt x="795" y="1331"/>
                  </a:lnTo>
                  <a:lnTo>
                    <a:pt x="789" y="1328"/>
                  </a:lnTo>
                  <a:lnTo>
                    <a:pt x="785" y="1311"/>
                  </a:lnTo>
                  <a:lnTo>
                    <a:pt x="759" y="1241"/>
                  </a:lnTo>
                  <a:lnTo>
                    <a:pt x="765" y="1226"/>
                  </a:lnTo>
                  <a:lnTo>
                    <a:pt x="772" y="1213"/>
                  </a:lnTo>
                  <a:lnTo>
                    <a:pt x="782" y="1202"/>
                  </a:lnTo>
                  <a:lnTo>
                    <a:pt x="796" y="1193"/>
                  </a:lnTo>
                  <a:lnTo>
                    <a:pt x="810" y="1185"/>
                  </a:lnTo>
                  <a:lnTo>
                    <a:pt x="828" y="1180"/>
                  </a:lnTo>
                  <a:lnTo>
                    <a:pt x="848" y="1176"/>
                  </a:lnTo>
                  <a:lnTo>
                    <a:pt x="870" y="1175"/>
                  </a:lnTo>
                  <a:lnTo>
                    <a:pt x="972" y="1152"/>
                  </a:lnTo>
                  <a:lnTo>
                    <a:pt x="975" y="1152"/>
                  </a:lnTo>
                  <a:lnTo>
                    <a:pt x="979" y="1153"/>
                  </a:lnTo>
                  <a:lnTo>
                    <a:pt x="986" y="1153"/>
                  </a:lnTo>
                  <a:lnTo>
                    <a:pt x="991" y="1151"/>
                  </a:lnTo>
                  <a:lnTo>
                    <a:pt x="995" y="1149"/>
                  </a:lnTo>
                  <a:lnTo>
                    <a:pt x="996" y="1145"/>
                  </a:lnTo>
                  <a:lnTo>
                    <a:pt x="996" y="1140"/>
                  </a:lnTo>
                  <a:lnTo>
                    <a:pt x="995" y="1134"/>
                  </a:lnTo>
                  <a:lnTo>
                    <a:pt x="993" y="1127"/>
                  </a:lnTo>
                  <a:lnTo>
                    <a:pt x="1073" y="1059"/>
                  </a:lnTo>
                  <a:lnTo>
                    <a:pt x="1114" y="1107"/>
                  </a:lnTo>
                  <a:lnTo>
                    <a:pt x="1142" y="1104"/>
                  </a:lnTo>
                  <a:lnTo>
                    <a:pt x="1172" y="1137"/>
                  </a:lnTo>
                  <a:lnTo>
                    <a:pt x="1210" y="1061"/>
                  </a:lnTo>
                  <a:lnTo>
                    <a:pt x="1213" y="1050"/>
                  </a:lnTo>
                  <a:lnTo>
                    <a:pt x="1205" y="1041"/>
                  </a:lnTo>
                  <a:lnTo>
                    <a:pt x="1200" y="1033"/>
                  </a:lnTo>
                  <a:lnTo>
                    <a:pt x="1197" y="1025"/>
                  </a:lnTo>
                  <a:lnTo>
                    <a:pt x="1198" y="1018"/>
                  </a:lnTo>
                  <a:lnTo>
                    <a:pt x="1200" y="1011"/>
                  </a:lnTo>
                  <a:lnTo>
                    <a:pt x="1205" y="1005"/>
                  </a:lnTo>
                  <a:lnTo>
                    <a:pt x="1213" y="999"/>
                  </a:lnTo>
                  <a:lnTo>
                    <a:pt x="1222" y="994"/>
                  </a:lnTo>
                  <a:lnTo>
                    <a:pt x="1225" y="995"/>
                  </a:lnTo>
                  <a:lnTo>
                    <a:pt x="1223" y="889"/>
                  </a:lnTo>
                  <a:lnTo>
                    <a:pt x="1239" y="853"/>
                  </a:lnTo>
                  <a:lnTo>
                    <a:pt x="1228" y="847"/>
                  </a:lnTo>
                  <a:lnTo>
                    <a:pt x="1219" y="841"/>
                  </a:lnTo>
                  <a:lnTo>
                    <a:pt x="1214" y="834"/>
                  </a:lnTo>
                  <a:lnTo>
                    <a:pt x="1213" y="828"/>
                  </a:lnTo>
                  <a:lnTo>
                    <a:pt x="1214" y="820"/>
                  </a:lnTo>
                  <a:lnTo>
                    <a:pt x="1215" y="816"/>
                  </a:lnTo>
                  <a:lnTo>
                    <a:pt x="1218" y="813"/>
                  </a:lnTo>
                  <a:lnTo>
                    <a:pt x="1226" y="804"/>
                  </a:lnTo>
                  <a:lnTo>
                    <a:pt x="1237" y="796"/>
                  </a:lnTo>
                  <a:lnTo>
                    <a:pt x="1228" y="794"/>
                  </a:lnTo>
                  <a:lnTo>
                    <a:pt x="1222" y="790"/>
                  </a:lnTo>
                  <a:lnTo>
                    <a:pt x="1219" y="782"/>
                  </a:lnTo>
                  <a:lnTo>
                    <a:pt x="1220" y="772"/>
                  </a:lnTo>
                  <a:lnTo>
                    <a:pt x="1221" y="764"/>
                  </a:lnTo>
                  <a:lnTo>
                    <a:pt x="1225" y="757"/>
                  </a:lnTo>
                  <a:lnTo>
                    <a:pt x="1182" y="720"/>
                  </a:lnTo>
                  <a:lnTo>
                    <a:pt x="1204" y="688"/>
                  </a:lnTo>
                  <a:lnTo>
                    <a:pt x="1278" y="694"/>
                  </a:lnTo>
                  <a:lnTo>
                    <a:pt x="1310" y="625"/>
                  </a:lnTo>
                  <a:lnTo>
                    <a:pt x="1356" y="589"/>
                  </a:lnTo>
                  <a:lnTo>
                    <a:pt x="1399" y="533"/>
                  </a:lnTo>
                  <a:lnTo>
                    <a:pt x="1410" y="515"/>
                  </a:lnTo>
                  <a:lnTo>
                    <a:pt x="1413" y="507"/>
                  </a:lnTo>
                  <a:lnTo>
                    <a:pt x="1415" y="500"/>
                  </a:lnTo>
                  <a:lnTo>
                    <a:pt x="1415" y="492"/>
                  </a:lnTo>
                  <a:lnTo>
                    <a:pt x="1414" y="486"/>
                  </a:lnTo>
                  <a:lnTo>
                    <a:pt x="1412" y="480"/>
                  </a:lnTo>
                  <a:lnTo>
                    <a:pt x="1409" y="475"/>
                  </a:lnTo>
                  <a:lnTo>
                    <a:pt x="1404" y="470"/>
                  </a:lnTo>
                  <a:lnTo>
                    <a:pt x="1399" y="468"/>
                  </a:lnTo>
                  <a:lnTo>
                    <a:pt x="1395" y="467"/>
                  </a:lnTo>
                  <a:lnTo>
                    <a:pt x="1391" y="470"/>
                  </a:lnTo>
                  <a:lnTo>
                    <a:pt x="1381" y="466"/>
                  </a:lnTo>
                  <a:lnTo>
                    <a:pt x="1379" y="463"/>
                  </a:lnTo>
                  <a:lnTo>
                    <a:pt x="1379" y="461"/>
                  </a:lnTo>
                  <a:lnTo>
                    <a:pt x="1379" y="457"/>
                  </a:lnTo>
                  <a:lnTo>
                    <a:pt x="1382" y="454"/>
                  </a:lnTo>
                  <a:lnTo>
                    <a:pt x="1387" y="449"/>
                  </a:lnTo>
                  <a:lnTo>
                    <a:pt x="1393" y="445"/>
                  </a:lnTo>
                  <a:lnTo>
                    <a:pt x="1397" y="439"/>
                  </a:lnTo>
                  <a:lnTo>
                    <a:pt x="1398" y="435"/>
                  </a:lnTo>
                  <a:lnTo>
                    <a:pt x="1403" y="354"/>
                  </a:lnTo>
                  <a:close/>
                  <a:moveTo>
                    <a:pt x="91" y="1350"/>
                  </a:moveTo>
                  <a:lnTo>
                    <a:pt x="93" y="1350"/>
                  </a:lnTo>
                  <a:lnTo>
                    <a:pt x="94" y="1351"/>
                  </a:lnTo>
                  <a:lnTo>
                    <a:pt x="93" y="1351"/>
                  </a:lnTo>
                  <a:lnTo>
                    <a:pt x="91" y="1351"/>
                  </a:lnTo>
                  <a:lnTo>
                    <a:pt x="90" y="1351"/>
                  </a:lnTo>
                  <a:lnTo>
                    <a:pt x="90" y="1352"/>
                  </a:lnTo>
                  <a:lnTo>
                    <a:pt x="91" y="1350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B89BD7D0-1E5E-4BF9-8433-92252873D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98"/>
              <a:ext cx="95" cy="100"/>
            </a:xfrm>
            <a:custGeom>
              <a:avLst/>
              <a:gdLst/>
              <a:ahLst/>
              <a:cxnLst>
                <a:cxn ang="0">
                  <a:pos x="724" y="264"/>
                </a:cxn>
                <a:cxn ang="0">
                  <a:pos x="455" y="366"/>
                </a:cxn>
                <a:cxn ang="0">
                  <a:pos x="222" y="423"/>
                </a:cxn>
                <a:cxn ang="0">
                  <a:pos x="215" y="604"/>
                </a:cxn>
                <a:cxn ang="0">
                  <a:pos x="197" y="622"/>
                </a:cxn>
                <a:cxn ang="0">
                  <a:pos x="209" y="635"/>
                </a:cxn>
                <a:cxn ang="0">
                  <a:pos x="227" y="640"/>
                </a:cxn>
                <a:cxn ang="0">
                  <a:pos x="233" y="665"/>
                </a:cxn>
                <a:cxn ang="0">
                  <a:pos x="174" y="754"/>
                </a:cxn>
                <a:cxn ang="0">
                  <a:pos x="0" y="885"/>
                </a:cxn>
                <a:cxn ang="0">
                  <a:pos x="37" y="947"/>
                </a:cxn>
                <a:cxn ang="0">
                  <a:pos x="44" y="969"/>
                </a:cxn>
                <a:cxn ang="0">
                  <a:pos x="31" y="993"/>
                </a:cxn>
                <a:cxn ang="0">
                  <a:pos x="57" y="1018"/>
                </a:cxn>
                <a:cxn ang="0">
                  <a:pos x="31" y="1164"/>
                </a:cxn>
                <a:cxn ang="0">
                  <a:pos x="15" y="1190"/>
                </a:cxn>
                <a:cxn ang="0">
                  <a:pos x="28" y="1226"/>
                </a:cxn>
                <a:cxn ang="0">
                  <a:pos x="246" y="1263"/>
                </a:cxn>
                <a:cxn ang="0">
                  <a:pos x="361" y="1354"/>
                </a:cxn>
                <a:cxn ang="0">
                  <a:pos x="382" y="1357"/>
                </a:cxn>
                <a:cxn ang="0">
                  <a:pos x="637" y="1398"/>
                </a:cxn>
                <a:cxn ang="0">
                  <a:pos x="641" y="1408"/>
                </a:cxn>
                <a:cxn ang="0">
                  <a:pos x="640" y="1428"/>
                </a:cxn>
                <a:cxn ang="0">
                  <a:pos x="856" y="1475"/>
                </a:cxn>
                <a:cxn ang="0">
                  <a:pos x="924" y="1492"/>
                </a:cxn>
                <a:cxn ang="0">
                  <a:pos x="937" y="1496"/>
                </a:cxn>
                <a:cxn ang="0">
                  <a:pos x="949" y="1486"/>
                </a:cxn>
                <a:cxn ang="0">
                  <a:pos x="1108" y="1425"/>
                </a:cxn>
                <a:cxn ang="0">
                  <a:pos x="1157" y="1396"/>
                </a:cxn>
                <a:cxn ang="0">
                  <a:pos x="1145" y="1382"/>
                </a:cxn>
                <a:cxn ang="0">
                  <a:pos x="1192" y="1261"/>
                </a:cxn>
                <a:cxn ang="0">
                  <a:pos x="1153" y="1045"/>
                </a:cxn>
                <a:cxn ang="0">
                  <a:pos x="1210" y="911"/>
                </a:cxn>
                <a:cxn ang="0">
                  <a:pos x="1227" y="905"/>
                </a:cxn>
                <a:cxn ang="0">
                  <a:pos x="1250" y="919"/>
                </a:cxn>
                <a:cxn ang="0">
                  <a:pos x="1392" y="976"/>
                </a:cxn>
                <a:cxn ang="0">
                  <a:pos x="1493" y="841"/>
                </a:cxn>
                <a:cxn ang="0">
                  <a:pos x="1458" y="842"/>
                </a:cxn>
                <a:cxn ang="0">
                  <a:pos x="1443" y="859"/>
                </a:cxn>
                <a:cxn ang="0">
                  <a:pos x="1422" y="858"/>
                </a:cxn>
                <a:cxn ang="0">
                  <a:pos x="1364" y="737"/>
                </a:cxn>
                <a:cxn ang="0">
                  <a:pos x="1296" y="744"/>
                </a:cxn>
                <a:cxn ang="0">
                  <a:pos x="1255" y="706"/>
                </a:cxn>
                <a:cxn ang="0">
                  <a:pos x="1241" y="708"/>
                </a:cxn>
                <a:cxn ang="0">
                  <a:pos x="1075" y="587"/>
                </a:cxn>
                <a:cxn ang="0">
                  <a:pos x="932" y="548"/>
                </a:cxn>
                <a:cxn ang="0">
                  <a:pos x="898" y="339"/>
                </a:cxn>
                <a:cxn ang="0">
                  <a:pos x="863" y="153"/>
                </a:cxn>
                <a:cxn ang="0">
                  <a:pos x="797" y="41"/>
                </a:cxn>
              </a:cxnLst>
              <a:rect l="0" t="0" r="r" b="b"/>
              <a:pathLst>
                <a:path w="1518" h="1496">
                  <a:moveTo>
                    <a:pt x="797" y="41"/>
                  </a:moveTo>
                  <a:lnTo>
                    <a:pt x="786" y="81"/>
                  </a:lnTo>
                  <a:lnTo>
                    <a:pt x="733" y="107"/>
                  </a:lnTo>
                  <a:lnTo>
                    <a:pt x="724" y="264"/>
                  </a:lnTo>
                  <a:lnTo>
                    <a:pt x="616" y="286"/>
                  </a:lnTo>
                  <a:lnTo>
                    <a:pt x="556" y="318"/>
                  </a:lnTo>
                  <a:lnTo>
                    <a:pt x="532" y="345"/>
                  </a:lnTo>
                  <a:lnTo>
                    <a:pt x="455" y="366"/>
                  </a:lnTo>
                  <a:lnTo>
                    <a:pt x="349" y="345"/>
                  </a:lnTo>
                  <a:lnTo>
                    <a:pt x="330" y="327"/>
                  </a:lnTo>
                  <a:lnTo>
                    <a:pt x="220" y="338"/>
                  </a:lnTo>
                  <a:lnTo>
                    <a:pt x="222" y="423"/>
                  </a:lnTo>
                  <a:lnTo>
                    <a:pt x="240" y="499"/>
                  </a:lnTo>
                  <a:lnTo>
                    <a:pt x="221" y="519"/>
                  </a:lnTo>
                  <a:lnTo>
                    <a:pt x="216" y="600"/>
                  </a:lnTo>
                  <a:lnTo>
                    <a:pt x="215" y="604"/>
                  </a:lnTo>
                  <a:lnTo>
                    <a:pt x="211" y="610"/>
                  </a:lnTo>
                  <a:lnTo>
                    <a:pt x="205" y="614"/>
                  </a:lnTo>
                  <a:lnTo>
                    <a:pt x="200" y="619"/>
                  </a:lnTo>
                  <a:lnTo>
                    <a:pt x="197" y="622"/>
                  </a:lnTo>
                  <a:lnTo>
                    <a:pt x="197" y="626"/>
                  </a:lnTo>
                  <a:lnTo>
                    <a:pt x="197" y="628"/>
                  </a:lnTo>
                  <a:lnTo>
                    <a:pt x="199" y="631"/>
                  </a:lnTo>
                  <a:lnTo>
                    <a:pt x="209" y="635"/>
                  </a:lnTo>
                  <a:lnTo>
                    <a:pt x="213" y="632"/>
                  </a:lnTo>
                  <a:lnTo>
                    <a:pt x="217" y="633"/>
                  </a:lnTo>
                  <a:lnTo>
                    <a:pt x="222" y="635"/>
                  </a:lnTo>
                  <a:lnTo>
                    <a:pt x="227" y="640"/>
                  </a:lnTo>
                  <a:lnTo>
                    <a:pt x="230" y="645"/>
                  </a:lnTo>
                  <a:lnTo>
                    <a:pt x="232" y="651"/>
                  </a:lnTo>
                  <a:lnTo>
                    <a:pt x="233" y="657"/>
                  </a:lnTo>
                  <a:lnTo>
                    <a:pt x="233" y="665"/>
                  </a:lnTo>
                  <a:lnTo>
                    <a:pt x="231" y="672"/>
                  </a:lnTo>
                  <a:lnTo>
                    <a:pt x="228" y="680"/>
                  </a:lnTo>
                  <a:lnTo>
                    <a:pt x="217" y="698"/>
                  </a:lnTo>
                  <a:lnTo>
                    <a:pt x="174" y="754"/>
                  </a:lnTo>
                  <a:lnTo>
                    <a:pt x="128" y="790"/>
                  </a:lnTo>
                  <a:lnTo>
                    <a:pt x="96" y="859"/>
                  </a:lnTo>
                  <a:lnTo>
                    <a:pt x="22" y="853"/>
                  </a:lnTo>
                  <a:lnTo>
                    <a:pt x="0" y="885"/>
                  </a:lnTo>
                  <a:lnTo>
                    <a:pt x="43" y="922"/>
                  </a:lnTo>
                  <a:lnTo>
                    <a:pt x="39" y="929"/>
                  </a:lnTo>
                  <a:lnTo>
                    <a:pt x="38" y="937"/>
                  </a:lnTo>
                  <a:lnTo>
                    <a:pt x="37" y="947"/>
                  </a:lnTo>
                  <a:lnTo>
                    <a:pt x="40" y="955"/>
                  </a:lnTo>
                  <a:lnTo>
                    <a:pt x="46" y="959"/>
                  </a:lnTo>
                  <a:lnTo>
                    <a:pt x="55" y="961"/>
                  </a:lnTo>
                  <a:lnTo>
                    <a:pt x="44" y="969"/>
                  </a:lnTo>
                  <a:lnTo>
                    <a:pt x="36" y="978"/>
                  </a:lnTo>
                  <a:lnTo>
                    <a:pt x="33" y="981"/>
                  </a:lnTo>
                  <a:lnTo>
                    <a:pt x="32" y="985"/>
                  </a:lnTo>
                  <a:lnTo>
                    <a:pt x="31" y="993"/>
                  </a:lnTo>
                  <a:lnTo>
                    <a:pt x="32" y="999"/>
                  </a:lnTo>
                  <a:lnTo>
                    <a:pt x="37" y="1006"/>
                  </a:lnTo>
                  <a:lnTo>
                    <a:pt x="46" y="1012"/>
                  </a:lnTo>
                  <a:lnTo>
                    <a:pt x="57" y="1018"/>
                  </a:lnTo>
                  <a:lnTo>
                    <a:pt x="41" y="1054"/>
                  </a:lnTo>
                  <a:lnTo>
                    <a:pt x="43" y="1160"/>
                  </a:lnTo>
                  <a:lnTo>
                    <a:pt x="40" y="1159"/>
                  </a:lnTo>
                  <a:lnTo>
                    <a:pt x="31" y="1164"/>
                  </a:lnTo>
                  <a:lnTo>
                    <a:pt x="23" y="1170"/>
                  </a:lnTo>
                  <a:lnTo>
                    <a:pt x="18" y="1176"/>
                  </a:lnTo>
                  <a:lnTo>
                    <a:pt x="16" y="1183"/>
                  </a:lnTo>
                  <a:lnTo>
                    <a:pt x="15" y="1190"/>
                  </a:lnTo>
                  <a:lnTo>
                    <a:pt x="18" y="1198"/>
                  </a:lnTo>
                  <a:lnTo>
                    <a:pt x="23" y="1206"/>
                  </a:lnTo>
                  <a:lnTo>
                    <a:pt x="31" y="1215"/>
                  </a:lnTo>
                  <a:lnTo>
                    <a:pt x="28" y="1226"/>
                  </a:lnTo>
                  <a:lnTo>
                    <a:pt x="185" y="1235"/>
                  </a:lnTo>
                  <a:lnTo>
                    <a:pt x="194" y="1248"/>
                  </a:lnTo>
                  <a:lnTo>
                    <a:pt x="196" y="1253"/>
                  </a:lnTo>
                  <a:lnTo>
                    <a:pt x="246" y="1263"/>
                  </a:lnTo>
                  <a:lnTo>
                    <a:pt x="272" y="1293"/>
                  </a:lnTo>
                  <a:lnTo>
                    <a:pt x="353" y="1349"/>
                  </a:lnTo>
                  <a:lnTo>
                    <a:pt x="358" y="1351"/>
                  </a:lnTo>
                  <a:lnTo>
                    <a:pt x="361" y="1354"/>
                  </a:lnTo>
                  <a:lnTo>
                    <a:pt x="362" y="1358"/>
                  </a:lnTo>
                  <a:lnTo>
                    <a:pt x="362" y="1363"/>
                  </a:lnTo>
                  <a:lnTo>
                    <a:pt x="374" y="1363"/>
                  </a:lnTo>
                  <a:lnTo>
                    <a:pt x="382" y="1357"/>
                  </a:lnTo>
                  <a:lnTo>
                    <a:pt x="478" y="1432"/>
                  </a:lnTo>
                  <a:lnTo>
                    <a:pt x="627" y="1395"/>
                  </a:lnTo>
                  <a:lnTo>
                    <a:pt x="632" y="1396"/>
                  </a:lnTo>
                  <a:lnTo>
                    <a:pt x="637" y="1398"/>
                  </a:lnTo>
                  <a:lnTo>
                    <a:pt x="640" y="1400"/>
                  </a:lnTo>
                  <a:lnTo>
                    <a:pt x="642" y="1402"/>
                  </a:lnTo>
                  <a:lnTo>
                    <a:pt x="642" y="1406"/>
                  </a:lnTo>
                  <a:lnTo>
                    <a:pt x="641" y="1408"/>
                  </a:lnTo>
                  <a:lnTo>
                    <a:pt x="639" y="1412"/>
                  </a:lnTo>
                  <a:lnTo>
                    <a:pt x="636" y="1415"/>
                  </a:lnTo>
                  <a:lnTo>
                    <a:pt x="634" y="1419"/>
                  </a:lnTo>
                  <a:lnTo>
                    <a:pt x="640" y="1428"/>
                  </a:lnTo>
                  <a:lnTo>
                    <a:pt x="701" y="1491"/>
                  </a:lnTo>
                  <a:lnTo>
                    <a:pt x="749" y="1451"/>
                  </a:lnTo>
                  <a:lnTo>
                    <a:pt x="810" y="1472"/>
                  </a:lnTo>
                  <a:lnTo>
                    <a:pt x="856" y="1475"/>
                  </a:lnTo>
                  <a:lnTo>
                    <a:pt x="890" y="1461"/>
                  </a:lnTo>
                  <a:lnTo>
                    <a:pt x="903" y="1483"/>
                  </a:lnTo>
                  <a:lnTo>
                    <a:pt x="914" y="1488"/>
                  </a:lnTo>
                  <a:lnTo>
                    <a:pt x="924" y="1492"/>
                  </a:lnTo>
                  <a:lnTo>
                    <a:pt x="925" y="1492"/>
                  </a:lnTo>
                  <a:lnTo>
                    <a:pt x="927" y="1493"/>
                  </a:lnTo>
                  <a:lnTo>
                    <a:pt x="931" y="1495"/>
                  </a:lnTo>
                  <a:lnTo>
                    <a:pt x="937" y="1496"/>
                  </a:lnTo>
                  <a:lnTo>
                    <a:pt x="942" y="1495"/>
                  </a:lnTo>
                  <a:lnTo>
                    <a:pt x="946" y="1493"/>
                  </a:lnTo>
                  <a:lnTo>
                    <a:pt x="948" y="1490"/>
                  </a:lnTo>
                  <a:lnTo>
                    <a:pt x="949" y="1486"/>
                  </a:lnTo>
                  <a:lnTo>
                    <a:pt x="958" y="1438"/>
                  </a:lnTo>
                  <a:lnTo>
                    <a:pt x="1013" y="1439"/>
                  </a:lnTo>
                  <a:lnTo>
                    <a:pt x="1043" y="1478"/>
                  </a:lnTo>
                  <a:lnTo>
                    <a:pt x="1108" y="1425"/>
                  </a:lnTo>
                  <a:lnTo>
                    <a:pt x="1149" y="1418"/>
                  </a:lnTo>
                  <a:lnTo>
                    <a:pt x="1153" y="1409"/>
                  </a:lnTo>
                  <a:lnTo>
                    <a:pt x="1156" y="1402"/>
                  </a:lnTo>
                  <a:lnTo>
                    <a:pt x="1157" y="1396"/>
                  </a:lnTo>
                  <a:lnTo>
                    <a:pt x="1157" y="1392"/>
                  </a:lnTo>
                  <a:lnTo>
                    <a:pt x="1154" y="1387"/>
                  </a:lnTo>
                  <a:lnTo>
                    <a:pt x="1151" y="1384"/>
                  </a:lnTo>
                  <a:lnTo>
                    <a:pt x="1145" y="1382"/>
                  </a:lnTo>
                  <a:lnTo>
                    <a:pt x="1139" y="1382"/>
                  </a:lnTo>
                  <a:lnTo>
                    <a:pt x="1122" y="1321"/>
                  </a:lnTo>
                  <a:lnTo>
                    <a:pt x="1158" y="1259"/>
                  </a:lnTo>
                  <a:lnTo>
                    <a:pt x="1192" y="1261"/>
                  </a:lnTo>
                  <a:lnTo>
                    <a:pt x="1190" y="1212"/>
                  </a:lnTo>
                  <a:lnTo>
                    <a:pt x="1218" y="1182"/>
                  </a:lnTo>
                  <a:lnTo>
                    <a:pt x="1202" y="1116"/>
                  </a:lnTo>
                  <a:lnTo>
                    <a:pt x="1153" y="1045"/>
                  </a:lnTo>
                  <a:lnTo>
                    <a:pt x="1197" y="995"/>
                  </a:lnTo>
                  <a:lnTo>
                    <a:pt x="1190" y="960"/>
                  </a:lnTo>
                  <a:lnTo>
                    <a:pt x="1202" y="919"/>
                  </a:lnTo>
                  <a:lnTo>
                    <a:pt x="1210" y="911"/>
                  </a:lnTo>
                  <a:lnTo>
                    <a:pt x="1215" y="908"/>
                  </a:lnTo>
                  <a:lnTo>
                    <a:pt x="1220" y="907"/>
                  </a:lnTo>
                  <a:lnTo>
                    <a:pt x="1223" y="905"/>
                  </a:lnTo>
                  <a:lnTo>
                    <a:pt x="1227" y="905"/>
                  </a:lnTo>
                  <a:lnTo>
                    <a:pt x="1236" y="907"/>
                  </a:lnTo>
                  <a:lnTo>
                    <a:pt x="1242" y="911"/>
                  </a:lnTo>
                  <a:lnTo>
                    <a:pt x="1246" y="914"/>
                  </a:lnTo>
                  <a:lnTo>
                    <a:pt x="1250" y="919"/>
                  </a:lnTo>
                  <a:lnTo>
                    <a:pt x="1256" y="929"/>
                  </a:lnTo>
                  <a:lnTo>
                    <a:pt x="1263" y="943"/>
                  </a:lnTo>
                  <a:lnTo>
                    <a:pt x="1329" y="935"/>
                  </a:lnTo>
                  <a:lnTo>
                    <a:pt x="1392" y="976"/>
                  </a:lnTo>
                  <a:lnTo>
                    <a:pt x="1430" y="951"/>
                  </a:lnTo>
                  <a:lnTo>
                    <a:pt x="1518" y="856"/>
                  </a:lnTo>
                  <a:lnTo>
                    <a:pt x="1505" y="847"/>
                  </a:lnTo>
                  <a:lnTo>
                    <a:pt x="1493" y="841"/>
                  </a:lnTo>
                  <a:lnTo>
                    <a:pt x="1482" y="838"/>
                  </a:lnTo>
                  <a:lnTo>
                    <a:pt x="1474" y="837"/>
                  </a:lnTo>
                  <a:lnTo>
                    <a:pt x="1465" y="838"/>
                  </a:lnTo>
                  <a:lnTo>
                    <a:pt x="1458" y="842"/>
                  </a:lnTo>
                  <a:lnTo>
                    <a:pt x="1451" y="849"/>
                  </a:lnTo>
                  <a:lnTo>
                    <a:pt x="1447" y="858"/>
                  </a:lnTo>
                  <a:lnTo>
                    <a:pt x="1445" y="858"/>
                  </a:lnTo>
                  <a:lnTo>
                    <a:pt x="1443" y="859"/>
                  </a:lnTo>
                  <a:lnTo>
                    <a:pt x="1439" y="861"/>
                  </a:lnTo>
                  <a:lnTo>
                    <a:pt x="1430" y="862"/>
                  </a:lnTo>
                  <a:lnTo>
                    <a:pt x="1425" y="861"/>
                  </a:lnTo>
                  <a:lnTo>
                    <a:pt x="1422" y="858"/>
                  </a:lnTo>
                  <a:lnTo>
                    <a:pt x="1419" y="853"/>
                  </a:lnTo>
                  <a:lnTo>
                    <a:pt x="1419" y="846"/>
                  </a:lnTo>
                  <a:lnTo>
                    <a:pt x="1448" y="801"/>
                  </a:lnTo>
                  <a:lnTo>
                    <a:pt x="1364" y="737"/>
                  </a:lnTo>
                  <a:lnTo>
                    <a:pt x="1344" y="742"/>
                  </a:lnTo>
                  <a:lnTo>
                    <a:pt x="1327" y="746"/>
                  </a:lnTo>
                  <a:lnTo>
                    <a:pt x="1310" y="746"/>
                  </a:lnTo>
                  <a:lnTo>
                    <a:pt x="1296" y="744"/>
                  </a:lnTo>
                  <a:lnTo>
                    <a:pt x="1282" y="738"/>
                  </a:lnTo>
                  <a:lnTo>
                    <a:pt x="1271" y="730"/>
                  </a:lnTo>
                  <a:lnTo>
                    <a:pt x="1262" y="719"/>
                  </a:lnTo>
                  <a:lnTo>
                    <a:pt x="1255" y="706"/>
                  </a:lnTo>
                  <a:lnTo>
                    <a:pt x="1251" y="704"/>
                  </a:lnTo>
                  <a:lnTo>
                    <a:pt x="1250" y="702"/>
                  </a:lnTo>
                  <a:lnTo>
                    <a:pt x="1247" y="703"/>
                  </a:lnTo>
                  <a:lnTo>
                    <a:pt x="1241" y="708"/>
                  </a:lnTo>
                  <a:lnTo>
                    <a:pt x="1238" y="714"/>
                  </a:lnTo>
                  <a:lnTo>
                    <a:pt x="1213" y="704"/>
                  </a:lnTo>
                  <a:lnTo>
                    <a:pt x="1178" y="630"/>
                  </a:lnTo>
                  <a:lnTo>
                    <a:pt x="1075" y="587"/>
                  </a:lnTo>
                  <a:lnTo>
                    <a:pt x="1022" y="574"/>
                  </a:lnTo>
                  <a:lnTo>
                    <a:pt x="998" y="596"/>
                  </a:lnTo>
                  <a:lnTo>
                    <a:pt x="926" y="595"/>
                  </a:lnTo>
                  <a:lnTo>
                    <a:pt x="932" y="548"/>
                  </a:lnTo>
                  <a:lnTo>
                    <a:pt x="906" y="480"/>
                  </a:lnTo>
                  <a:lnTo>
                    <a:pt x="942" y="419"/>
                  </a:lnTo>
                  <a:lnTo>
                    <a:pt x="936" y="381"/>
                  </a:lnTo>
                  <a:lnTo>
                    <a:pt x="898" y="339"/>
                  </a:lnTo>
                  <a:lnTo>
                    <a:pt x="836" y="324"/>
                  </a:lnTo>
                  <a:lnTo>
                    <a:pt x="865" y="265"/>
                  </a:lnTo>
                  <a:lnTo>
                    <a:pt x="887" y="197"/>
                  </a:lnTo>
                  <a:lnTo>
                    <a:pt x="863" y="153"/>
                  </a:lnTo>
                  <a:lnTo>
                    <a:pt x="943" y="41"/>
                  </a:lnTo>
                  <a:lnTo>
                    <a:pt x="921" y="10"/>
                  </a:lnTo>
                  <a:lnTo>
                    <a:pt x="864" y="0"/>
                  </a:lnTo>
                  <a:lnTo>
                    <a:pt x="797" y="41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C3CCCDAD-1043-4DCA-8BED-3CC51845E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180"/>
              <a:ext cx="115" cy="95"/>
            </a:xfrm>
            <a:custGeom>
              <a:avLst/>
              <a:gdLst/>
              <a:ahLst/>
              <a:cxnLst>
                <a:cxn ang="0">
                  <a:pos x="651" y="45"/>
                </a:cxn>
                <a:cxn ang="0">
                  <a:pos x="505" y="81"/>
                </a:cxn>
                <a:cxn ang="0">
                  <a:pos x="488" y="94"/>
                </a:cxn>
                <a:cxn ang="0">
                  <a:pos x="337" y="121"/>
                </a:cxn>
                <a:cxn ang="0">
                  <a:pos x="274" y="167"/>
                </a:cxn>
                <a:cxn ang="0">
                  <a:pos x="305" y="273"/>
                </a:cxn>
                <a:cxn ang="0">
                  <a:pos x="297" y="310"/>
                </a:cxn>
                <a:cxn ang="0">
                  <a:pos x="320" y="339"/>
                </a:cxn>
                <a:cxn ang="0">
                  <a:pos x="337" y="336"/>
                </a:cxn>
                <a:cxn ang="0">
                  <a:pos x="392" y="380"/>
                </a:cxn>
                <a:cxn ang="0">
                  <a:pos x="266" y="526"/>
                </a:cxn>
                <a:cxn ang="0">
                  <a:pos x="260" y="536"/>
                </a:cxn>
                <a:cxn ang="0">
                  <a:pos x="233" y="539"/>
                </a:cxn>
                <a:cxn ang="0">
                  <a:pos x="241" y="712"/>
                </a:cxn>
                <a:cxn ang="0">
                  <a:pos x="193" y="783"/>
                </a:cxn>
                <a:cxn ang="0">
                  <a:pos x="172" y="798"/>
                </a:cxn>
                <a:cxn ang="0">
                  <a:pos x="97" y="895"/>
                </a:cxn>
                <a:cxn ang="0">
                  <a:pos x="24" y="958"/>
                </a:cxn>
                <a:cxn ang="0">
                  <a:pos x="36" y="1011"/>
                </a:cxn>
                <a:cxn ang="0">
                  <a:pos x="3" y="1018"/>
                </a:cxn>
                <a:cxn ang="0">
                  <a:pos x="64" y="1077"/>
                </a:cxn>
                <a:cxn ang="0">
                  <a:pos x="82" y="1088"/>
                </a:cxn>
                <a:cxn ang="0">
                  <a:pos x="52" y="1183"/>
                </a:cxn>
                <a:cxn ang="0">
                  <a:pos x="69" y="1227"/>
                </a:cxn>
                <a:cxn ang="0">
                  <a:pos x="96" y="1236"/>
                </a:cxn>
                <a:cxn ang="0">
                  <a:pos x="208" y="1293"/>
                </a:cxn>
                <a:cxn ang="0">
                  <a:pos x="519" y="1339"/>
                </a:cxn>
                <a:cxn ang="0">
                  <a:pos x="561" y="1333"/>
                </a:cxn>
                <a:cxn ang="0">
                  <a:pos x="772" y="1130"/>
                </a:cxn>
                <a:cxn ang="0">
                  <a:pos x="1048" y="1160"/>
                </a:cxn>
                <a:cxn ang="0">
                  <a:pos x="1076" y="1288"/>
                </a:cxn>
                <a:cxn ang="0">
                  <a:pos x="1127" y="1340"/>
                </a:cxn>
                <a:cxn ang="0">
                  <a:pos x="1210" y="1372"/>
                </a:cxn>
                <a:cxn ang="0">
                  <a:pos x="1414" y="1356"/>
                </a:cxn>
                <a:cxn ang="0">
                  <a:pos x="1424" y="1380"/>
                </a:cxn>
                <a:cxn ang="0">
                  <a:pos x="1577" y="1329"/>
                </a:cxn>
                <a:cxn ang="0">
                  <a:pos x="1553" y="1308"/>
                </a:cxn>
                <a:cxn ang="0">
                  <a:pos x="1647" y="1256"/>
                </a:cxn>
                <a:cxn ang="0">
                  <a:pos x="1583" y="1196"/>
                </a:cxn>
                <a:cxn ang="0">
                  <a:pos x="1607" y="1149"/>
                </a:cxn>
                <a:cxn ang="0">
                  <a:pos x="1819" y="1089"/>
                </a:cxn>
                <a:cxn ang="0">
                  <a:pos x="1826" y="1076"/>
                </a:cxn>
                <a:cxn ang="0">
                  <a:pos x="1796" y="1044"/>
                </a:cxn>
                <a:cxn ang="0">
                  <a:pos x="1734" y="886"/>
                </a:cxn>
                <a:cxn ang="0">
                  <a:pos x="1835" y="705"/>
                </a:cxn>
                <a:cxn ang="0">
                  <a:pos x="1797" y="657"/>
                </a:cxn>
                <a:cxn ang="0">
                  <a:pos x="1814" y="644"/>
                </a:cxn>
                <a:cxn ang="0">
                  <a:pos x="1802" y="536"/>
                </a:cxn>
                <a:cxn ang="0">
                  <a:pos x="1649" y="214"/>
                </a:cxn>
                <a:cxn ang="0">
                  <a:pos x="1628" y="272"/>
                </a:cxn>
                <a:cxn ang="0">
                  <a:pos x="1605" y="264"/>
                </a:cxn>
                <a:cxn ang="0">
                  <a:pos x="1440" y="227"/>
                </a:cxn>
                <a:cxn ang="0">
                  <a:pos x="1330" y="188"/>
                </a:cxn>
                <a:cxn ang="0">
                  <a:pos x="1328" y="174"/>
                </a:cxn>
                <a:cxn ang="0">
                  <a:pos x="1065" y="139"/>
                </a:cxn>
                <a:cxn ang="0">
                  <a:pos x="1044" y="125"/>
                </a:cxn>
              </a:cxnLst>
              <a:rect l="0" t="0" r="r" b="b"/>
              <a:pathLst>
                <a:path w="1839" h="1427">
                  <a:moveTo>
                    <a:pt x="887" y="29"/>
                  </a:moveTo>
                  <a:lnTo>
                    <a:pt x="876" y="11"/>
                  </a:lnTo>
                  <a:lnTo>
                    <a:pt x="719" y="2"/>
                  </a:lnTo>
                  <a:lnTo>
                    <a:pt x="681" y="78"/>
                  </a:lnTo>
                  <a:lnTo>
                    <a:pt x="651" y="45"/>
                  </a:lnTo>
                  <a:lnTo>
                    <a:pt x="623" y="48"/>
                  </a:lnTo>
                  <a:lnTo>
                    <a:pt x="582" y="0"/>
                  </a:lnTo>
                  <a:lnTo>
                    <a:pt x="502" y="68"/>
                  </a:lnTo>
                  <a:lnTo>
                    <a:pt x="504" y="75"/>
                  </a:lnTo>
                  <a:lnTo>
                    <a:pt x="505" y="81"/>
                  </a:lnTo>
                  <a:lnTo>
                    <a:pt x="505" y="86"/>
                  </a:lnTo>
                  <a:lnTo>
                    <a:pt x="504" y="90"/>
                  </a:lnTo>
                  <a:lnTo>
                    <a:pt x="500" y="92"/>
                  </a:lnTo>
                  <a:lnTo>
                    <a:pt x="495" y="94"/>
                  </a:lnTo>
                  <a:lnTo>
                    <a:pt x="488" y="94"/>
                  </a:lnTo>
                  <a:lnTo>
                    <a:pt x="484" y="93"/>
                  </a:lnTo>
                  <a:lnTo>
                    <a:pt x="481" y="93"/>
                  </a:lnTo>
                  <a:lnTo>
                    <a:pt x="379" y="116"/>
                  </a:lnTo>
                  <a:lnTo>
                    <a:pt x="357" y="117"/>
                  </a:lnTo>
                  <a:lnTo>
                    <a:pt x="337" y="121"/>
                  </a:lnTo>
                  <a:lnTo>
                    <a:pt x="319" y="126"/>
                  </a:lnTo>
                  <a:lnTo>
                    <a:pt x="305" y="134"/>
                  </a:lnTo>
                  <a:lnTo>
                    <a:pt x="291" y="143"/>
                  </a:lnTo>
                  <a:lnTo>
                    <a:pt x="281" y="154"/>
                  </a:lnTo>
                  <a:lnTo>
                    <a:pt x="274" y="167"/>
                  </a:lnTo>
                  <a:lnTo>
                    <a:pt x="268" y="182"/>
                  </a:lnTo>
                  <a:lnTo>
                    <a:pt x="294" y="252"/>
                  </a:lnTo>
                  <a:lnTo>
                    <a:pt x="298" y="269"/>
                  </a:lnTo>
                  <a:lnTo>
                    <a:pt x="304" y="272"/>
                  </a:lnTo>
                  <a:lnTo>
                    <a:pt x="305" y="273"/>
                  </a:lnTo>
                  <a:lnTo>
                    <a:pt x="306" y="278"/>
                  </a:lnTo>
                  <a:lnTo>
                    <a:pt x="304" y="283"/>
                  </a:lnTo>
                  <a:lnTo>
                    <a:pt x="300" y="291"/>
                  </a:lnTo>
                  <a:lnTo>
                    <a:pt x="294" y="302"/>
                  </a:lnTo>
                  <a:lnTo>
                    <a:pt x="297" y="310"/>
                  </a:lnTo>
                  <a:lnTo>
                    <a:pt x="302" y="319"/>
                  </a:lnTo>
                  <a:lnTo>
                    <a:pt x="308" y="336"/>
                  </a:lnTo>
                  <a:lnTo>
                    <a:pt x="311" y="339"/>
                  </a:lnTo>
                  <a:lnTo>
                    <a:pt x="315" y="340"/>
                  </a:lnTo>
                  <a:lnTo>
                    <a:pt x="320" y="339"/>
                  </a:lnTo>
                  <a:lnTo>
                    <a:pt x="325" y="337"/>
                  </a:lnTo>
                  <a:lnTo>
                    <a:pt x="328" y="333"/>
                  </a:lnTo>
                  <a:lnTo>
                    <a:pt x="331" y="332"/>
                  </a:lnTo>
                  <a:lnTo>
                    <a:pt x="334" y="333"/>
                  </a:lnTo>
                  <a:lnTo>
                    <a:pt x="337" y="336"/>
                  </a:lnTo>
                  <a:lnTo>
                    <a:pt x="338" y="339"/>
                  </a:lnTo>
                  <a:lnTo>
                    <a:pt x="339" y="346"/>
                  </a:lnTo>
                  <a:lnTo>
                    <a:pt x="339" y="354"/>
                  </a:lnTo>
                  <a:lnTo>
                    <a:pt x="339" y="365"/>
                  </a:lnTo>
                  <a:lnTo>
                    <a:pt x="392" y="380"/>
                  </a:lnTo>
                  <a:lnTo>
                    <a:pt x="335" y="422"/>
                  </a:lnTo>
                  <a:lnTo>
                    <a:pt x="246" y="416"/>
                  </a:lnTo>
                  <a:lnTo>
                    <a:pt x="223" y="463"/>
                  </a:lnTo>
                  <a:lnTo>
                    <a:pt x="267" y="526"/>
                  </a:lnTo>
                  <a:lnTo>
                    <a:pt x="266" y="526"/>
                  </a:lnTo>
                  <a:lnTo>
                    <a:pt x="266" y="527"/>
                  </a:lnTo>
                  <a:lnTo>
                    <a:pt x="266" y="529"/>
                  </a:lnTo>
                  <a:lnTo>
                    <a:pt x="265" y="533"/>
                  </a:lnTo>
                  <a:lnTo>
                    <a:pt x="262" y="535"/>
                  </a:lnTo>
                  <a:lnTo>
                    <a:pt x="260" y="536"/>
                  </a:lnTo>
                  <a:lnTo>
                    <a:pt x="259" y="538"/>
                  </a:lnTo>
                  <a:lnTo>
                    <a:pt x="251" y="540"/>
                  </a:lnTo>
                  <a:lnTo>
                    <a:pt x="245" y="541"/>
                  </a:lnTo>
                  <a:lnTo>
                    <a:pt x="239" y="540"/>
                  </a:lnTo>
                  <a:lnTo>
                    <a:pt x="233" y="539"/>
                  </a:lnTo>
                  <a:lnTo>
                    <a:pt x="208" y="594"/>
                  </a:lnTo>
                  <a:lnTo>
                    <a:pt x="292" y="597"/>
                  </a:lnTo>
                  <a:lnTo>
                    <a:pt x="305" y="641"/>
                  </a:lnTo>
                  <a:lnTo>
                    <a:pt x="268" y="651"/>
                  </a:lnTo>
                  <a:lnTo>
                    <a:pt x="241" y="712"/>
                  </a:lnTo>
                  <a:lnTo>
                    <a:pt x="197" y="755"/>
                  </a:lnTo>
                  <a:lnTo>
                    <a:pt x="197" y="766"/>
                  </a:lnTo>
                  <a:lnTo>
                    <a:pt x="196" y="770"/>
                  </a:lnTo>
                  <a:lnTo>
                    <a:pt x="196" y="775"/>
                  </a:lnTo>
                  <a:lnTo>
                    <a:pt x="193" y="783"/>
                  </a:lnTo>
                  <a:lnTo>
                    <a:pt x="188" y="790"/>
                  </a:lnTo>
                  <a:lnTo>
                    <a:pt x="184" y="792"/>
                  </a:lnTo>
                  <a:lnTo>
                    <a:pt x="182" y="793"/>
                  </a:lnTo>
                  <a:lnTo>
                    <a:pt x="181" y="795"/>
                  </a:lnTo>
                  <a:lnTo>
                    <a:pt x="172" y="798"/>
                  </a:lnTo>
                  <a:lnTo>
                    <a:pt x="162" y="799"/>
                  </a:lnTo>
                  <a:lnTo>
                    <a:pt x="155" y="799"/>
                  </a:lnTo>
                  <a:lnTo>
                    <a:pt x="152" y="799"/>
                  </a:lnTo>
                  <a:lnTo>
                    <a:pt x="150" y="800"/>
                  </a:lnTo>
                  <a:lnTo>
                    <a:pt x="97" y="895"/>
                  </a:lnTo>
                  <a:lnTo>
                    <a:pt x="83" y="946"/>
                  </a:lnTo>
                  <a:lnTo>
                    <a:pt x="62" y="948"/>
                  </a:lnTo>
                  <a:lnTo>
                    <a:pt x="44" y="951"/>
                  </a:lnTo>
                  <a:lnTo>
                    <a:pt x="32" y="954"/>
                  </a:lnTo>
                  <a:lnTo>
                    <a:pt x="24" y="958"/>
                  </a:lnTo>
                  <a:lnTo>
                    <a:pt x="20" y="962"/>
                  </a:lnTo>
                  <a:lnTo>
                    <a:pt x="21" y="966"/>
                  </a:lnTo>
                  <a:lnTo>
                    <a:pt x="25" y="970"/>
                  </a:lnTo>
                  <a:lnTo>
                    <a:pt x="36" y="975"/>
                  </a:lnTo>
                  <a:lnTo>
                    <a:pt x="36" y="1011"/>
                  </a:lnTo>
                  <a:lnTo>
                    <a:pt x="25" y="1008"/>
                  </a:lnTo>
                  <a:lnTo>
                    <a:pt x="18" y="1007"/>
                  </a:lnTo>
                  <a:lnTo>
                    <a:pt x="11" y="1008"/>
                  </a:lnTo>
                  <a:lnTo>
                    <a:pt x="7" y="1013"/>
                  </a:lnTo>
                  <a:lnTo>
                    <a:pt x="3" y="1018"/>
                  </a:lnTo>
                  <a:lnTo>
                    <a:pt x="1" y="1027"/>
                  </a:lnTo>
                  <a:lnTo>
                    <a:pt x="0" y="1037"/>
                  </a:lnTo>
                  <a:lnTo>
                    <a:pt x="2" y="1050"/>
                  </a:lnTo>
                  <a:lnTo>
                    <a:pt x="54" y="1080"/>
                  </a:lnTo>
                  <a:lnTo>
                    <a:pt x="64" y="1077"/>
                  </a:lnTo>
                  <a:lnTo>
                    <a:pt x="67" y="1076"/>
                  </a:lnTo>
                  <a:lnTo>
                    <a:pt x="71" y="1077"/>
                  </a:lnTo>
                  <a:lnTo>
                    <a:pt x="76" y="1078"/>
                  </a:lnTo>
                  <a:lnTo>
                    <a:pt x="81" y="1083"/>
                  </a:lnTo>
                  <a:lnTo>
                    <a:pt x="82" y="1088"/>
                  </a:lnTo>
                  <a:lnTo>
                    <a:pt x="82" y="1097"/>
                  </a:lnTo>
                  <a:lnTo>
                    <a:pt x="80" y="1107"/>
                  </a:lnTo>
                  <a:lnTo>
                    <a:pt x="76" y="1120"/>
                  </a:lnTo>
                  <a:lnTo>
                    <a:pt x="88" y="1142"/>
                  </a:lnTo>
                  <a:lnTo>
                    <a:pt x="52" y="1183"/>
                  </a:lnTo>
                  <a:lnTo>
                    <a:pt x="69" y="1211"/>
                  </a:lnTo>
                  <a:lnTo>
                    <a:pt x="67" y="1215"/>
                  </a:lnTo>
                  <a:lnTo>
                    <a:pt x="67" y="1220"/>
                  </a:lnTo>
                  <a:lnTo>
                    <a:pt x="67" y="1223"/>
                  </a:lnTo>
                  <a:lnTo>
                    <a:pt x="69" y="1227"/>
                  </a:lnTo>
                  <a:lnTo>
                    <a:pt x="70" y="1229"/>
                  </a:lnTo>
                  <a:lnTo>
                    <a:pt x="73" y="1232"/>
                  </a:lnTo>
                  <a:lnTo>
                    <a:pt x="81" y="1236"/>
                  </a:lnTo>
                  <a:lnTo>
                    <a:pt x="90" y="1237"/>
                  </a:lnTo>
                  <a:lnTo>
                    <a:pt x="96" y="1236"/>
                  </a:lnTo>
                  <a:lnTo>
                    <a:pt x="103" y="1236"/>
                  </a:lnTo>
                  <a:lnTo>
                    <a:pt x="119" y="1233"/>
                  </a:lnTo>
                  <a:lnTo>
                    <a:pt x="128" y="1230"/>
                  </a:lnTo>
                  <a:lnTo>
                    <a:pt x="138" y="1228"/>
                  </a:lnTo>
                  <a:lnTo>
                    <a:pt x="208" y="1293"/>
                  </a:lnTo>
                  <a:lnTo>
                    <a:pt x="210" y="1321"/>
                  </a:lnTo>
                  <a:lnTo>
                    <a:pt x="255" y="1333"/>
                  </a:lnTo>
                  <a:lnTo>
                    <a:pt x="276" y="1396"/>
                  </a:lnTo>
                  <a:lnTo>
                    <a:pt x="497" y="1427"/>
                  </a:lnTo>
                  <a:lnTo>
                    <a:pt x="519" y="1339"/>
                  </a:lnTo>
                  <a:lnTo>
                    <a:pt x="520" y="1338"/>
                  </a:lnTo>
                  <a:lnTo>
                    <a:pt x="526" y="1329"/>
                  </a:lnTo>
                  <a:lnTo>
                    <a:pt x="535" y="1326"/>
                  </a:lnTo>
                  <a:lnTo>
                    <a:pt x="547" y="1327"/>
                  </a:lnTo>
                  <a:lnTo>
                    <a:pt x="561" y="1333"/>
                  </a:lnTo>
                  <a:lnTo>
                    <a:pt x="588" y="1290"/>
                  </a:lnTo>
                  <a:lnTo>
                    <a:pt x="657" y="1252"/>
                  </a:lnTo>
                  <a:lnTo>
                    <a:pt x="671" y="1202"/>
                  </a:lnTo>
                  <a:lnTo>
                    <a:pt x="738" y="1189"/>
                  </a:lnTo>
                  <a:lnTo>
                    <a:pt x="772" y="1130"/>
                  </a:lnTo>
                  <a:lnTo>
                    <a:pt x="823" y="1150"/>
                  </a:lnTo>
                  <a:lnTo>
                    <a:pt x="859" y="1124"/>
                  </a:lnTo>
                  <a:lnTo>
                    <a:pt x="954" y="1104"/>
                  </a:lnTo>
                  <a:lnTo>
                    <a:pt x="1023" y="1108"/>
                  </a:lnTo>
                  <a:lnTo>
                    <a:pt x="1048" y="1160"/>
                  </a:lnTo>
                  <a:lnTo>
                    <a:pt x="1056" y="1232"/>
                  </a:lnTo>
                  <a:lnTo>
                    <a:pt x="1058" y="1246"/>
                  </a:lnTo>
                  <a:lnTo>
                    <a:pt x="1063" y="1261"/>
                  </a:lnTo>
                  <a:lnTo>
                    <a:pt x="1068" y="1274"/>
                  </a:lnTo>
                  <a:lnTo>
                    <a:pt x="1076" y="1288"/>
                  </a:lnTo>
                  <a:lnTo>
                    <a:pt x="1083" y="1299"/>
                  </a:lnTo>
                  <a:lnTo>
                    <a:pt x="1093" y="1311"/>
                  </a:lnTo>
                  <a:lnTo>
                    <a:pt x="1103" y="1321"/>
                  </a:lnTo>
                  <a:lnTo>
                    <a:pt x="1115" y="1332"/>
                  </a:lnTo>
                  <a:lnTo>
                    <a:pt x="1127" y="1340"/>
                  </a:lnTo>
                  <a:lnTo>
                    <a:pt x="1142" y="1348"/>
                  </a:lnTo>
                  <a:lnTo>
                    <a:pt x="1157" y="1355"/>
                  </a:lnTo>
                  <a:lnTo>
                    <a:pt x="1174" y="1362"/>
                  </a:lnTo>
                  <a:lnTo>
                    <a:pt x="1191" y="1367"/>
                  </a:lnTo>
                  <a:lnTo>
                    <a:pt x="1210" y="1372"/>
                  </a:lnTo>
                  <a:lnTo>
                    <a:pt x="1229" y="1376"/>
                  </a:lnTo>
                  <a:lnTo>
                    <a:pt x="1252" y="1380"/>
                  </a:lnTo>
                  <a:lnTo>
                    <a:pt x="1289" y="1398"/>
                  </a:lnTo>
                  <a:lnTo>
                    <a:pt x="1320" y="1372"/>
                  </a:lnTo>
                  <a:lnTo>
                    <a:pt x="1414" y="1356"/>
                  </a:lnTo>
                  <a:lnTo>
                    <a:pt x="1413" y="1358"/>
                  </a:lnTo>
                  <a:lnTo>
                    <a:pt x="1413" y="1368"/>
                  </a:lnTo>
                  <a:lnTo>
                    <a:pt x="1415" y="1372"/>
                  </a:lnTo>
                  <a:lnTo>
                    <a:pt x="1419" y="1377"/>
                  </a:lnTo>
                  <a:lnTo>
                    <a:pt x="1424" y="1380"/>
                  </a:lnTo>
                  <a:lnTo>
                    <a:pt x="1430" y="1384"/>
                  </a:lnTo>
                  <a:lnTo>
                    <a:pt x="1445" y="1390"/>
                  </a:lnTo>
                  <a:lnTo>
                    <a:pt x="1577" y="1389"/>
                  </a:lnTo>
                  <a:lnTo>
                    <a:pt x="1586" y="1329"/>
                  </a:lnTo>
                  <a:lnTo>
                    <a:pt x="1577" y="1329"/>
                  </a:lnTo>
                  <a:lnTo>
                    <a:pt x="1571" y="1328"/>
                  </a:lnTo>
                  <a:lnTo>
                    <a:pt x="1564" y="1325"/>
                  </a:lnTo>
                  <a:lnTo>
                    <a:pt x="1560" y="1321"/>
                  </a:lnTo>
                  <a:lnTo>
                    <a:pt x="1556" y="1315"/>
                  </a:lnTo>
                  <a:lnTo>
                    <a:pt x="1553" y="1308"/>
                  </a:lnTo>
                  <a:lnTo>
                    <a:pt x="1551" y="1299"/>
                  </a:lnTo>
                  <a:lnTo>
                    <a:pt x="1551" y="1289"/>
                  </a:lnTo>
                  <a:lnTo>
                    <a:pt x="1553" y="1285"/>
                  </a:lnTo>
                  <a:lnTo>
                    <a:pt x="1597" y="1279"/>
                  </a:lnTo>
                  <a:lnTo>
                    <a:pt x="1647" y="1256"/>
                  </a:lnTo>
                  <a:lnTo>
                    <a:pt x="1640" y="1207"/>
                  </a:lnTo>
                  <a:lnTo>
                    <a:pt x="1622" y="1205"/>
                  </a:lnTo>
                  <a:lnTo>
                    <a:pt x="1606" y="1203"/>
                  </a:lnTo>
                  <a:lnTo>
                    <a:pt x="1592" y="1200"/>
                  </a:lnTo>
                  <a:lnTo>
                    <a:pt x="1583" y="1196"/>
                  </a:lnTo>
                  <a:lnTo>
                    <a:pt x="1574" y="1190"/>
                  </a:lnTo>
                  <a:lnTo>
                    <a:pt x="1569" y="1184"/>
                  </a:lnTo>
                  <a:lnTo>
                    <a:pt x="1565" y="1176"/>
                  </a:lnTo>
                  <a:lnTo>
                    <a:pt x="1565" y="1168"/>
                  </a:lnTo>
                  <a:lnTo>
                    <a:pt x="1607" y="1149"/>
                  </a:lnTo>
                  <a:lnTo>
                    <a:pt x="1657" y="1167"/>
                  </a:lnTo>
                  <a:lnTo>
                    <a:pt x="1703" y="1142"/>
                  </a:lnTo>
                  <a:lnTo>
                    <a:pt x="1799" y="1138"/>
                  </a:lnTo>
                  <a:lnTo>
                    <a:pt x="1812" y="1095"/>
                  </a:lnTo>
                  <a:lnTo>
                    <a:pt x="1819" y="1089"/>
                  </a:lnTo>
                  <a:lnTo>
                    <a:pt x="1825" y="1083"/>
                  </a:lnTo>
                  <a:lnTo>
                    <a:pt x="1825" y="1079"/>
                  </a:lnTo>
                  <a:lnTo>
                    <a:pt x="1825" y="1077"/>
                  </a:lnTo>
                  <a:lnTo>
                    <a:pt x="1825" y="1076"/>
                  </a:lnTo>
                  <a:lnTo>
                    <a:pt x="1826" y="1076"/>
                  </a:lnTo>
                  <a:lnTo>
                    <a:pt x="1826" y="1070"/>
                  </a:lnTo>
                  <a:lnTo>
                    <a:pt x="1820" y="1062"/>
                  </a:lnTo>
                  <a:lnTo>
                    <a:pt x="1813" y="1056"/>
                  </a:lnTo>
                  <a:lnTo>
                    <a:pt x="1802" y="1048"/>
                  </a:lnTo>
                  <a:lnTo>
                    <a:pt x="1796" y="1044"/>
                  </a:lnTo>
                  <a:lnTo>
                    <a:pt x="1789" y="1041"/>
                  </a:lnTo>
                  <a:lnTo>
                    <a:pt x="1732" y="969"/>
                  </a:lnTo>
                  <a:lnTo>
                    <a:pt x="1686" y="959"/>
                  </a:lnTo>
                  <a:lnTo>
                    <a:pt x="1682" y="927"/>
                  </a:lnTo>
                  <a:lnTo>
                    <a:pt x="1734" y="886"/>
                  </a:lnTo>
                  <a:lnTo>
                    <a:pt x="1706" y="839"/>
                  </a:lnTo>
                  <a:lnTo>
                    <a:pt x="1707" y="795"/>
                  </a:lnTo>
                  <a:lnTo>
                    <a:pt x="1746" y="745"/>
                  </a:lnTo>
                  <a:lnTo>
                    <a:pt x="1817" y="732"/>
                  </a:lnTo>
                  <a:lnTo>
                    <a:pt x="1835" y="705"/>
                  </a:lnTo>
                  <a:lnTo>
                    <a:pt x="1827" y="666"/>
                  </a:lnTo>
                  <a:lnTo>
                    <a:pt x="1812" y="662"/>
                  </a:lnTo>
                  <a:lnTo>
                    <a:pt x="1803" y="660"/>
                  </a:lnTo>
                  <a:lnTo>
                    <a:pt x="1799" y="658"/>
                  </a:lnTo>
                  <a:lnTo>
                    <a:pt x="1797" y="657"/>
                  </a:lnTo>
                  <a:lnTo>
                    <a:pt x="1796" y="655"/>
                  </a:lnTo>
                  <a:lnTo>
                    <a:pt x="1798" y="651"/>
                  </a:lnTo>
                  <a:lnTo>
                    <a:pt x="1800" y="649"/>
                  </a:lnTo>
                  <a:lnTo>
                    <a:pt x="1804" y="648"/>
                  </a:lnTo>
                  <a:lnTo>
                    <a:pt x="1814" y="644"/>
                  </a:lnTo>
                  <a:lnTo>
                    <a:pt x="1820" y="642"/>
                  </a:lnTo>
                  <a:lnTo>
                    <a:pt x="1829" y="641"/>
                  </a:lnTo>
                  <a:lnTo>
                    <a:pt x="1839" y="592"/>
                  </a:lnTo>
                  <a:lnTo>
                    <a:pt x="1761" y="600"/>
                  </a:lnTo>
                  <a:lnTo>
                    <a:pt x="1802" y="536"/>
                  </a:lnTo>
                  <a:lnTo>
                    <a:pt x="1723" y="337"/>
                  </a:lnTo>
                  <a:lnTo>
                    <a:pt x="1782" y="297"/>
                  </a:lnTo>
                  <a:lnTo>
                    <a:pt x="1734" y="254"/>
                  </a:lnTo>
                  <a:lnTo>
                    <a:pt x="1704" y="215"/>
                  </a:lnTo>
                  <a:lnTo>
                    <a:pt x="1649" y="214"/>
                  </a:lnTo>
                  <a:lnTo>
                    <a:pt x="1640" y="262"/>
                  </a:lnTo>
                  <a:lnTo>
                    <a:pt x="1639" y="266"/>
                  </a:lnTo>
                  <a:lnTo>
                    <a:pt x="1637" y="269"/>
                  </a:lnTo>
                  <a:lnTo>
                    <a:pt x="1633" y="271"/>
                  </a:lnTo>
                  <a:lnTo>
                    <a:pt x="1628" y="272"/>
                  </a:lnTo>
                  <a:lnTo>
                    <a:pt x="1622" y="271"/>
                  </a:lnTo>
                  <a:lnTo>
                    <a:pt x="1618" y="269"/>
                  </a:lnTo>
                  <a:lnTo>
                    <a:pt x="1616" y="268"/>
                  </a:lnTo>
                  <a:lnTo>
                    <a:pt x="1615" y="268"/>
                  </a:lnTo>
                  <a:lnTo>
                    <a:pt x="1605" y="264"/>
                  </a:lnTo>
                  <a:lnTo>
                    <a:pt x="1594" y="259"/>
                  </a:lnTo>
                  <a:lnTo>
                    <a:pt x="1581" y="237"/>
                  </a:lnTo>
                  <a:lnTo>
                    <a:pt x="1547" y="251"/>
                  </a:lnTo>
                  <a:lnTo>
                    <a:pt x="1501" y="248"/>
                  </a:lnTo>
                  <a:lnTo>
                    <a:pt x="1440" y="227"/>
                  </a:lnTo>
                  <a:lnTo>
                    <a:pt x="1392" y="267"/>
                  </a:lnTo>
                  <a:lnTo>
                    <a:pt x="1331" y="204"/>
                  </a:lnTo>
                  <a:lnTo>
                    <a:pt x="1325" y="195"/>
                  </a:lnTo>
                  <a:lnTo>
                    <a:pt x="1327" y="191"/>
                  </a:lnTo>
                  <a:lnTo>
                    <a:pt x="1330" y="188"/>
                  </a:lnTo>
                  <a:lnTo>
                    <a:pt x="1332" y="184"/>
                  </a:lnTo>
                  <a:lnTo>
                    <a:pt x="1333" y="182"/>
                  </a:lnTo>
                  <a:lnTo>
                    <a:pt x="1333" y="178"/>
                  </a:lnTo>
                  <a:lnTo>
                    <a:pt x="1331" y="176"/>
                  </a:lnTo>
                  <a:lnTo>
                    <a:pt x="1328" y="174"/>
                  </a:lnTo>
                  <a:lnTo>
                    <a:pt x="1323" y="172"/>
                  </a:lnTo>
                  <a:lnTo>
                    <a:pt x="1318" y="171"/>
                  </a:lnTo>
                  <a:lnTo>
                    <a:pt x="1169" y="208"/>
                  </a:lnTo>
                  <a:lnTo>
                    <a:pt x="1073" y="133"/>
                  </a:lnTo>
                  <a:lnTo>
                    <a:pt x="1065" y="139"/>
                  </a:lnTo>
                  <a:lnTo>
                    <a:pt x="1053" y="139"/>
                  </a:lnTo>
                  <a:lnTo>
                    <a:pt x="1053" y="134"/>
                  </a:lnTo>
                  <a:lnTo>
                    <a:pt x="1052" y="130"/>
                  </a:lnTo>
                  <a:lnTo>
                    <a:pt x="1049" y="127"/>
                  </a:lnTo>
                  <a:lnTo>
                    <a:pt x="1044" y="125"/>
                  </a:lnTo>
                  <a:lnTo>
                    <a:pt x="963" y="69"/>
                  </a:lnTo>
                  <a:lnTo>
                    <a:pt x="937" y="39"/>
                  </a:lnTo>
                  <a:lnTo>
                    <a:pt x="887" y="29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133487C5-8FA8-4969-98DD-8D1E043D9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165"/>
              <a:ext cx="123" cy="101"/>
            </a:xfrm>
            <a:custGeom>
              <a:avLst/>
              <a:gdLst/>
              <a:ahLst/>
              <a:cxnLst>
                <a:cxn ang="0">
                  <a:pos x="1385" y="526"/>
                </a:cxn>
                <a:cxn ang="0">
                  <a:pos x="1273" y="468"/>
                </a:cxn>
                <a:cxn ang="0">
                  <a:pos x="1254" y="454"/>
                </a:cxn>
                <a:cxn ang="0">
                  <a:pos x="1210" y="449"/>
                </a:cxn>
                <a:cxn ang="0">
                  <a:pos x="1084" y="429"/>
                </a:cxn>
                <a:cxn ang="0">
                  <a:pos x="1018" y="514"/>
                </a:cxn>
                <a:cxn ang="0">
                  <a:pos x="949" y="458"/>
                </a:cxn>
                <a:cxn ang="0">
                  <a:pos x="914" y="442"/>
                </a:cxn>
                <a:cxn ang="0">
                  <a:pos x="877" y="374"/>
                </a:cxn>
                <a:cxn ang="0">
                  <a:pos x="880" y="340"/>
                </a:cxn>
                <a:cxn ang="0">
                  <a:pos x="760" y="234"/>
                </a:cxn>
                <a:cxn ang="0">
                  <a:pos x="786" y="218"/>
                </a:cxn>
                <a:cxn ang="0">
                  <a:pos x="793" y="212"/>
                </a:cxn>
                <a:cxn ang="0">
                  <a:pos x="491" y="57"/>
                </a:cxn>
                <a:cxn ang="0">
                  <a:pos x="232" y="64"/>
                </a:cxn>
                <a:cxn ang="0">
                  <a:pos x="199" y="77"/>
                </a:cxn>
                <a:cxn ang="0">
                  <a:pos x="152" y="100"/>
                </a:cxn>
                <a:cxn ang="0">
                  <a:pos x="4" y="41"/>
                </a:cxn>
                <a:cxn ang="0">
                  <a:pos x="41" y="51"/>
                </a:cxn>
                <a:cxn ang="0">
                  <a:pos x="96" y="268"/>
                </a:cxn>
                <a:cxn ang="0">
                  <a:pos x="83" y="305"/>
                </a:cxn>
                <a:cxn ang="0">
                  <a:pos x="137" y="326"/>
                </a:cxn>
                <a:cxn ang="0">
                  <a:pos x="115" y="511"/>
                </a:cxn>
                <a:cxn ang="0">
                  <a:pos x="102" y="745"/>
                </a:cxn>
                <a:cxn ang="0">
                  <a:pos x="190" y="840"/>
                </a:cxn>
                <a:cxn ang="0">
                  <a:pos x="200" y="853"/>
                </a:cxn>
                <a:cxn ang="0">
                  <a:pos x="307" y="918"/>
                </a:cxn>
                <a:cxn ang="0">
                  <a:pos x="322" y="916"/>
                </a:cxn>
                <a:cxn ang="0">
                  <a:pos x="391" y="908"/>
                </a:cxn>
                <a:cxn ang="0">
                  <a:pos x="513" y="976"/>
                </a:cxn>
                <a:cxn ang="0">
                  <a:pos x="497" y="998"/>
                </a:cxn>
                <a:cxn ang="0">
                  <a:pos x="507" y="1092"/>
                </a:cxn>
                <a:cxn ang="0">
                  <a:pos x="622" y="1153"/>
                </a:cxn>
                <a:cxn ang="0">
                  <a:pos x="665" y="1148"/>
                </a:cxn>
                <a:cxn ang="0">
                  <a:pos x="846" y="1248"/>
                </a:cxn>
                <a:cxn ang="0">
                  <a:pos x="1099" y="1348"/>
                </a:cxn>
                <a:cxn ang="0">
                  <a:pos x="1280" y="1391"/>
                </a:cxn>
                <a:cxn ang="0">
                  <a:pos x="1311" y="1408"/>
                </a:cxn>
                <a:cxn ang="0">
                  <a:pos x="1474" y="1520"/>
                </a:cxn>
                <a:cxn ang="0">
                  <a:pos x="1604" y="1298"/>
                </a:cxn>
                <a:cxn ang="0">
                  <a:pos x="1568" y="1061"/>
                </a:cxn>
                <a:cxn ang="0">
                  <a:pos x="1550" y="1044"/>
                </a:cxn>
                <a:cxn ang="0">
                  <a:pos x="1507" y="1014"/>
                </a:cxn>
                <a:cxn ang="0">
                  <a:pos x="1494" y="1002"/>
                </a:cxn>
                <a:cxn ang="0">
                  <a:pos x="1488" y="1014"/>
                </a:cxn>
                <a:cxn ang="0">
                  <a:pos x="1370" y="1080"/>
                </a:cxn>
                <a:cxn ang="0">
                  <a:pos x="1356" y="1065"/>
                </a:cxn>
                <a:cxn ang="0">
                  <a:pos x="1392" y="995"/>
                </a:cxn>
                <a:cxn ang="0">
                  <a:pos x="1377" y="984"/>
                </a:cxn>
                <a:cxn ang="0">
                  <a:pos x="1224" y="885"/>
                </a:cxn>
                <a:cxn ang="0">
                  <a:pos x="1473" y="755"/>
                </a:cxn>
                <a:cxn ang="0">
                  <a:pos x="1826" y="825"/>
                </a:cxn>
                <a:cxn ang="0">
                  <a:pos x="1813" y="517"/>
                </a:cxn>
                <a:cxn ang="0">
                  <a:pos x="1814" y="483"/>
                </a:cxn>
                <a:cxn ang="0">
                  <a:pos x="1775" y="486"/>
                </a:cxn>
                <a:cxn ang="0">
                  <a:pos x="1752" y="485"/>
                </a:cxn>
              </a:cxnLst>
              <a:rect l="0" t="0" r="r" b="b"/>
              <a:pathLst>
                <a:path w="1982" h="1520">
                  <a:moveTo>
                    <a:pt x="1753" y="471"/>
                  </a:moveTo>
                  <a:lnTo>
                    <a:pt x="1685" y="470"/>
                  </a:lnTo>
                  <a:lnTo>
                    <a:pt x="1593" y="572"/>
                  </a:lnTo>
                  <a:lnTo>
                    <a:pt x="1443" y="569"/>
                  </a:lnTo>
                  <a:lnTo>
                    <a:pt x="1385" y="526"/>
                  </a:lnTo>
                  <a:lnTo>
                    <a:pt x="1351" y="529"/>
                  </a:lnTo>
                  <a:lnTo>
                    <a:pt x="1330" y="589"/>
                  </a:lnTo>
                  <a:lnTo>
                    <a:pt x="1280" y="462"/>
                  </a:lnTo>
                  <a:lnTo>
                    <a:pt x="1275" y="466"/>
                  </a:lnTo>
                  <a:lnTo>
                    <a:pt x="1273" y="468"/>
                  </a:lnTo>
                  <a:lnTo>
                    <a:pt x="1273" y="469"/>
                  </a:lnTo>
                  <a:lnTo>
                    <a:pt x="1271" y="469"/>
                  </a:lnTo>
                  <a:lnTo>
                    <a:pt x="1270" y="469"/>
                  </a:lnTo>
                  <a:lnTo>
                    <a:pt x="1260" y="461"/>
                  </a:lnTo>
                  <a:lnTo>
                    <a:pt x="1254" y="454"/>
                  </a:lnTo>
                  <a:lnTo>
                    <a:pt x="1249" y="449"/>
                  </a:lnTo>
                  <a:lnTo>
                    <a:pt x="1238" y="443"/>
                  </a:lnTo>
                  <a:lnTo>
                    <a:pt x="1227" y="441"/>
                  </a:lnTo>
                  <a:lnTo>
                    <a:pt x="1217" y="445"/>
                  </a:lnTo>
                  <a:lnTo>
                    <a:pt x="1210" y="449"/>
                  </a:lnTo>
                  <a:lnTo>
                    <a:pt x="1173" y="420"/>
                  </a:lnTo>
                  <a:lnTo>
                    <a:pt x="1110" y="429"/>
                  </a:lnTo>
                  <a:lnTo>
                    <a:pt x="1102" y="425"/>
                  </a:lnTo>
                  <a:lnTo>
                    <a:pt x="1093" y="425"/>
                  </a:lnTo>
                  <a:lnTo>
                    <a:pt x="1084" y="429"/>
                  </a:lnTo>
                  <a:lnTo>
                    <a:pt x="1076" y="438"/>
                  </a:lnTo>
                  <a:lnTo>
                    <a:pt x="1072" y="443"/>
                  </a:lnTo>
                  <a:lnTo>
                    <a:pt x="1102" y="487"/>
                  </a:lnTo>
                  <a:lnTo>
                    <a:pt x="1087" y="524"/>
                  </a:lnTo>
                  <a:lnTo>
                    <a:pt x="1018" y="514"/>
                  </a:lnTo>
                  <a:lnTo>
                    <a:pt x="958" y="515"/>
                  </a:lnTo>
                  <a:lnTo>
                    <a:pt x="958" y="496"/>
                  </a:lnTo>
                  <a:lnTo>
                    <a:pt x="957" y="481"/>
                  </a:lnTo>
                  <a:lnTo>
                    <a:pt x="953" y="468"/>
                  </a:lnTo>
                  <a:lnTo>
                    <a:pt x="949" y="458"/>
                  </a:lnTo>
                  <a:lnTo>
                    <a:pt x="945" y="453"/>
                  </a:lnTo>
                  <a:lnTo>
                    <a:pt x="942" y="450"/>
                  </a:lnTo>
                  <a:lnTo>
                    <a:pt x="934" y="445"/>
                  </a:lnTo>
                  <a:lnTo>
                    <a:pt x="925" y="442"/>
                  </a:lnTo>
                  <a:lnTo>
                    <a:pt x="914" y="442"/>
                  </a:lnTo>
                  <a:lnTo>
                    <a:pt x="906" y="427"/>
                  </a:lnTo>
                  <a:lnTo>
                    <a:pt x="893" y="380"/>
                  </a:lnTo>
                  <a:lnTo>
                    <a:pt x="885" y="379"/>
                  </a:lnTo>
                  <a:lnTo>
                    <a:pt x="881" y="377"/>
                  </a:lnTo>
                  <a:lnTo>
                    <a:pt x="877" y="374"/>
                  </a:lnTo>
                  <a:lnTo>
                    <a:pt x="875" y="370"/>
                  </a:lnTo>
                  <a:lnTo>
                    <a:pt x="873" y="364"/>
                  </a:lnTo>
                  <a:lnTo>
                    <a:pt x="874" y="357"/>
                  </a:lnTo>
                  <a:lnTo>
                    <a:pt x="875" y="349"/>
                  </a:lnTo>
                  <a:lnTo>
                    <a:pt x="880" y="340"/>
                  </a:lnTo>
                  <a:lnTo>
                    <a:pt x="790" y="259"/>
                  </a:lnTo>
                  <a:lnTo>
                    <a:pt x="777" y="251"/>
                  </a:lnTo>
                  <a:lnTo>
                    <a:pt x="769" y="245"/>
                  </a:lnTo>
                  <a:lnTo>
                    <a:pt x="762" y="239"/>
                  </a:lnTo>
                  <a:lnTo>
                    <a:pt x="760" y="234"/>
                  </a:lnTo>
                  <a:lnTo>
                    <a:pt x="760" y="229"/>
                  </a:lnTo>
                  <a:lnTo>
                    <a:pt x="765" y="225"/>
                  </a:lnTo>
                  <a:lnTo>
                    <a:pt x="771" y="221"/>
                  </a:lnTo>
                  <a:lnTo>
                    <a:pt x="782" y="219"/>
                  </a:lnTo>
                  <a:lnTo>
                    <a:pt x="786" y="218"/>
                  </a:lnTo>
                  <a:lnTo>
                    <a:pt x="790" y="217"/>
                  </a:lnTo>
                  <a:lnTo>
                    <a:pt x="790" y="215"/>
                  </a:lnTo>
                  <a:lnTo>
                    <a:pt x="790" y="214"/>
                  </a:lnTo>
                  <a:lnTo>
                    <a:pt x="791" y="214"/>
                  </a:lnTo>
                  <a:lnTo>
                    <a:pt x="793" y="212"/>
                  </a:lnTo>
                  <a:lnTo>
                    <a:pt x="798" y="206"/>
                  </a:lnTo>
                  <a:lnTo>
                    <a:pt x="765" y="171"/>
                  </a:lnTo>
                  <a:lnTo>
                    <a:pt x="598" y="38"/>
                  </a:lnTo>
                  <a:lnTo>
                    <a:pt x="531" y="64"/>
                  </a:lnTo>
                  <a:lnTo>
                    <a:pt x="491" y="57"/>
                  </a:lnTo>
                  <a:lnTo>
                    <a:pt x="434" y="17"/>
                  </a:lnTo>
                  <a:lnTo>
                    <a:pt x="421" y="0"/>
                  </a:lnTo>
                  <a:lnTo>
                    <a:pt x="289" y="24"/>
                  </a:lnTo>
                  <a:lnTo>
                    <a:pt x="241" y="58"/>
                  </a:lnTo>
                  <a:lnTo>
                    <a:pt x="232" y="64"/>
                  </a:lnTo>
                  <a:lnTo>
                    <a:pt x="228" y="72"/>
                  </a:lnTo>
                  <a:lnTo>
                    <a:pt x="226" y="80"/>
                  </a:lnTo>
                  <a:lnTo>
                    <a:pt x="227" y="91"/>
                  </a:lnTo>
                  <a:lnTo>
                    <a:pt x="217" y="86"/>
                  </a:lnTo>
                  <a:lnTo>
                    <a:pt x="199" y="77"/>
                  </a:lnTo>
                  <a:lnTo>
                    <a:pt x="191" y="76"/>
                  </a:lnTo>
                  <a:lnTo>
                    <a:pt x="183" y="77"/>
                  </a:lnTo>
                  <a:lnTo>
                    <a:pt x="167" y="84"/>
                  </a:lnTo>
                  <a:lnTo>
                    <a:pt x="159" y="91"/>
                  </a:lnTo>
                  <a:lnTo>
                    <a:pt x="152" y="100"/>
                  </a:lnTo>
                  <a:lnTo>
                    <a:pt x="106" y="79"/>
                  </a:lnTo>
                  <a:lnTo>
                    <a:pt x="88" y="34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4" y="41"/>
                  </a:lnTo>
                  <a:lnTo>
                    <a:pt x="8" y="46"/>
                  </a:lnTo>
                  <a:lnTo>
                    <a:pt x="14" y="50"/>
                  </a:lnTo>
                  <a:lnTo>
                    <a:pt x="19" y="52"/>
                  </a:lnTo>
                  <a:lnTo>
                    <a:pt x="25" y="53"/>
                  </a:lnTo>
                  <a:lnTo>
                    <a:pt x="41" y="51"/>
                  </a:lnTo>
                  <a:lnTo>
                    <a:pt x="44" y="53"/>
                  </a:lnTo>
                  <a:lnTo>
                    <a:pt x="56" y="125"/>
                  </a:lnTo>
                  <a:lnTo>
                    <a:pt x="30" y="172"/>
                  </a:lnTo>
                  <a:lnTo>
                    <a:pt x="54" y="231"/>
                  </a:lnTo>
                  <a:lnTo>
                    <a:pt x="96" y="268"/>
                  </a:lnTo>
                  <a:lnTo>
                    <a:pt x="85" y="278"/>
                  </a:lnTo>
                  <a:lnTo>
                    <a:pt x="81" y="288"/>
                  </a:lnTo>
                  <a:lnTo>
                    <a:pt x="79" y="292"/>
                  </a:lnTo>
                  <a:lnTo>
                    <a:pt x="79" y="297"/>
                  </a:lnTo>
                  <a:lnTo>
                    <a:pt x="83" y="305"/>
                  </a:lnTo>
                  <a:lnTo>
                    <a:pt x="89" y="311"/>
                  </a:lnTo>
                  <a:lnTo>
                    <a:pt x="101" y="317"/>
                  </a:lnTo>
                  <a:lnTo>
                    <a:pt x="107" y="319"/>
                  </a:lnTo>
                  <a:lnTo>
                    <a:pt x="116" y="322"/>
                  </a:lnTo>
                  <a:lnTo>
                    <a:pt x="137" y="326"/>
                  </a:lnTo>
                  <a:lnTo>
                    <a:pt x="134" y="352"/>
                  </a:lnTo>
                  <a:lnTo>
                    <a:pt x="165" y="413"/>
                  </a:lnTo>
                  <a:lnTo>
                    <a:pt x="168" y="449"/>
                  </a:lnTo>
                  <a:lnTo>
                    <a:pt x="123" y="484"/>
                  </a:lnTo>
                  <a:lnTo>
                    <a:pt x="115" y="511"/>
                  </a:lnTo>
                  <a:lnTo>
                    <a:pt x="167" y="554"/>
                  </a:lnTo>
                  <a:lnTo>
                    <a:pt x="126" y="587"/>
                  </a:lnTo>
                  <a:lnTo>
                    <a:pt x="148" y="637"/>
                  </a:lnTo>
                  <a:lnTo>
                    <a:pt x="61" y="671"/>
                  </a:lnTo>
                  <a:lnTo>
                    <a:pt x="102" y="745"/>
                  </a:lnTo>
                  <a:lnTo>
                    <a:pt x="165" y="759"/>
                  </a:lnTo>
                  <a:lnTo>
                    <a:pt x="200" y="803"/>
                  </a:lnTo>
                  <a:lnTo>
                    <a:pt x="197" y="845"/>
                  </a:lnTo>
                  <a:lnTo>
                    <a:pt x="195" y="843"/>
                  </a:lnTo>
                  <a:lnTo>
                    <a:pt x="190" y="840"/>
                  </a:lnTo>
                  <a:lnTo>
                    <a:pt x="187" y="839"/>
                  </a:lnTo>
                  <a:lnTo>
                    <a:pt x="186" y="840"/>
                  </a:lnTo>
                  <a:lnTo>
                    <a:pt x="186" y="841"/>
                  </a:lnTo>
                  <a:lnTo>
                    <a:pt x="190" y="844"/>
                  </a:lnTo>
                  <a:lnTo>
                    <a:pt x="200" y="853"/>
                  </a:lnTo>
                  <a:lnTo>
                    <a:pt x="263" y="865"/>
                  </a:lnTo>
                  <a:lnTo>
                    <a:pt x="294" y="909"/>
                  </a:lnTo>
                  <a:lnTo>
                    <a:pt x="297" y="912"/>
                  </a:lnTo>
                  <a:lnTo>
                    <a:pt x="304" y="916"/>
                  </a:lnTo>
                  <a:lnTo>
                    <a:pt x="307" y="918"/>
                  </a:lnTo>
                  <a:lnTo>
                    <a:pt x="311" y="920"/>
                  </a:lnTo>
                  <a:lnTo>
                    <a:pt x="314" y="920"/>
                  </a:lnTo>
                  <a:lnTo>
                    <a:pt x="319" y="920"/>
                  </a:lnTo>
                  <a:lnTo>
                    <a:pt x="320" y="918"/>
                  </a:lnTo>
                  <a:lnTo>
                    <a:pt x="322" y="916"/>
                  </a:lnTo>
                  <a:lnTo>
                    <a:pt x="323" y="912"/>
                  </a:lnTo>
                  <a:lnTo>
                    <a:pt x="323" y="910"/>
                  </a:lnTo>
                  <a:lnTo>
                    <a:pt x="323" y="909"/>
                  </a:lnTo>
                  <a:lnTo>
                    <a:pt x="324" y="909"/>
                  </a:lnTo>
                  <a:lnTo>
                    <a:pt x="391" y="908"/>
                  </a:lnTo>
                  <a:lnTo>
                    <a:pt x="450" y="917"/>
                  </a:lnTo>
                  <a:lnTo>
                    <a:pt x="499" y="936"/>
                  </a:lnTo>
                  <a:lnTo>
                    <a:pt x="526" y="971"/>
                  </a:lnTo>
                  <a:lnTo>
                    <a:pt x="525" y="972"/>
                  </a:lnTo>
                  <a:lnTo>
                    <a:pt x="513" y="976"/>
                  </a:lnTo>
                  <a:lnTo>
                    <a:pt x="505" y="980"/>
                  </a:lnTo>
                  <a:lnTo>
                    <a:pt x="500" y="984"/>
                  </a:lnTo>
                  <a:lnTo>
                    <a:pt x="497" y="989"/>
                  </a:lnTo>
                  <a:lnTo>
                    <a:pt x="496" y="993"/>
                  </a:lnTo>
                  <a:lnTo>
                    <a:pt x="497" y="998"/>
                  </a:lnTo>
                  <a:lnTo>
                    <a:pt x="500" y="1002"/>
                  </a:lnTo>
                  <a:lnTo>
                    <a:pt x="507" y="1008"/>
                  </a:lnTo>
                  <a:lnTo>
                    <a:pt x="489" y="1059"/>
                  </a:lnTo>
                  <a:lnTo>
                    <a:pt x="544" y="1075"/>
                  </a:lnTo>
                  <a:lnTo>
                    <a:pt x="507" y="1092"/>
                  </a:lnTo>
                  <a:lnTo>
                    <a:pt x="563" y="1110"/>
                  </a:lnTo>
                  <a:lnTo>
                    <a:pt x="567" y="1156"/>
                  </a:lnTo>
                  <a:lnTo>
                    <a:pt x="612" y="1163"/>
                  </a:lnTo>
                  <a:lnTo>
                    <a:pt x="616" y="1157"/>
                  </a:lnTo>
                  <a:lnTo>
                    <a:pt x="622" y="1153"/>
                  </a:lnTo>
                  <a:lnTo>
                    <a:pt x="632" y="1147"/>
                  </a:lnTo>
                  <a:lnTo>
                    <a:pt x="641" y="1143"/>
                  </a:lnTo>
                  <a:lnTo>
                    <a:pt x="650" y="1142"/>
                  </a:lnTo>
                  <a:lnTo>
                    <a:pt x="658" y="1143"/>
                  </a:lnTo>
                  <a:lnTo>
                    <a:pt x="665" y="1148"/>
                  </a:lnTo>
                  <a:lnTo>
                    <a:pt x="671" y="1155"/>
                  </a:lnTo>
                  <a:lnTo>
                    <a:pt x="677" y="1165"/>
                  </a:lnTo>
                  <a:lnTo>
                    <a:pt x="741" y="1197"/>
                  </a:lnTo>
                  <a:lnTo>
                    <a:pt x="801" y="1184"/>
                  </a:lnTo>
                  <a:lnTo>
                    <a:pt x="846" y="1248"/>
                  </a:lnTo>
                  <a:lnTo>
                    <a:pt x="917" y="1260"/>
                  </a:lnTo>
                  <a:lnTo>
                    <a:pt x="935" y="1313"/>
                  </a:lnTo>
                  <a:lnTo>
                    <a:pt x="965" y="1311"/>
                  </a:lnTo>
                  <a:lnTo>
                    <a:pt x="1036" y="1339"/>
                  </a:lnTo>
                  <a:lnTo>
                    <a:pt x="1099" y="1348"/>
                  </a:lnTo>
                  <a:lnTo>
                    <a:pt x="1134" y="1382"/>
                  </a:lnTo>
                  <a:lnTo>
                    <a:pt x="1216" y="1362"/>
                  </a:lnTo>
                  <a:lnTo>
                    <a:pt x="1240" y="1392"/>
                  </a:lnTo>
                  <a:lnTo>
                    <a:pt x="1262" y="1390"/>
                  </a:lnTo>
                  <a:lnTo>
                    <a:pt x="1280" y="1391"/>
                  </a:lnTo>
                  <a:lnTo>
                    <a:pt x="1294" y="1392"/>
                  </a:lnTo>
                  <a:lnTo>
                    <a:pt x="1304" y="1395"/>
                  </a:lnTo>
                  <a:lnTo>
                    <a:pt x="1311" y="1398"/>
                  </a:lnTo>
                  <a:lnTo>
                    <a:pt x="1313" y="1403"/>
                  </a:lnTo>
                  <a:lnTo>
                    <a:pt x="1311" y="1408"/>
                  </a:lnTo>
                  <a:lnTo>
                    <a:pt x="1306" y="1416"/>
                  </a:lnTo>
                  <a:lnTo>
                    <a:pt x="1349" y="1448"/>
                  </a:lnTo>
                  <a:lnTo>
                    <a:pt x="1379" y="1488"/>
                  </a:lnTo>
                  <a:lnTo>
                    <a:pt x="1403" y="1510"/>
                  </a:lnTo>
                  <a:lnTo>
                    <a:pt x="1474" y="1520"/>
                  </a:lnTo>
                  <a:lnTo>
                    <a:pt x="1538" y="1478"/>
                  </a:lnTo>
                  <a:lnTo>
                    <a:pt x="1609" y="1411"/>
                  </a:lnTo>
                  <a:lnTo>
                    <a:pt x="1611" y="1348"/>
                  </a:lnTo>
                  <a:lnTo>
                    <a:pt x="1648" y="1300"/>
                  </a:lnTo>
                  <a:lnTo>
                    <a:pt x="1604" y="1298"/>
                  </a:lnTo>
                  <a:lnTo>
                    <a:pt x="1574" y="1251"/>
                  </a:lnTo>
                  <a:lnTo>
                    <a:pt x="1600" y="1235"/>
                  </a:lnTo>
                  <a:lnTo>
                    <a:pt x="1635" y="1144"/>
                  </a:lnTo>
                  <a:lnTo>
                    <a:pt x="1619" y="1085"/>
                  </a:lnTo>
                  <a:lnTo>
                    <a:pt x="1568" y="1061"/>
                  </a:lnTo>
                  <a:lnTo>
                    <a:pt x="1583" y="1051"/>
                  </a:lnTo>
                  <a:lnTo>
                    <a:pt x="1571" y="1053"/>
                  </a:lnTo>
                  <a:lnTo>
                    <a:pt x="1560" y="1051"/>
                  </a:lnTo>
                  <a:lnTo>
                    <a:pt x="1554" y="1048"/>
                  </a:lnTo>
                  <a:lnTo>
                    <a:pt x="1550" y="1044"/>
                  </a:lnTo>
                  <a:lnTo>
                    <a:pt x="1544" y="1039"/>
                  </a:lnTo>
                  <a:lnTo>
                    <a:pt x="1540" y="1033"/>
                  </a:lnTo>
                  <a:lnTo>
                    <a:pt x="1502" y="1022"/>
                  </a:lnTo>
                  <a:lnTo>
                    <a:pt x="1506" y="1018"/>
                  </a:lnTo>
                  <a:lnTo>
                    <a:pt x="1507" y="1014"/>
                  </a:lnTo>
                  <a:lnTo>
                    <a:pt x="1506" y="1012"/>
                  </a:lnTo>
                  <a:lnTo>
                    <a:pt x="1506" y="1011"/>
                  </a:lnTo>
                  <a:lnTo>
                    <a:pt x="1505" y="1009"/>
                  </a:lnTo>
                  <a:lnTo>
                    <a:pt x="1499" y="1005"/>
                  </a:lnTo>
                  <a:lnTo>
                    <a:pt x="1494" y="1002"/>
                  </a:lnTo>
                  <a:lnTo>
                    <a:pt x="1491" y="1002"/>
                  </a:lnTo>
                  <a:lnTo>
                    <a:pt x="1489" y="1005"/>
                  </a:lnTo>
                  <a:lnTo>
                    <a:pt x="1490" y="1010"/>
                  </a:lnTo>
                  <a:lnTo>
                    <a:pt x="1489" y="1012"/>
                  </a:lnTo>
                  <a:lnTo>
                    <a:pt x="1488" y="1014"/>
                  </a:lnTo>
                  <a:lnTo>
                    <a:pt x="1486" y="1015"/>
                  </a:lnTo>
                  <a:lnTo>
                    <a:pt x="1482" y="1015"/>
                  </a:lnTo>
                  <a:lnTo>
                    <a:pt x="1430" y="1067"/>
                  </a:lnTo>
                  <a:lnTo>
                    <a:pt x="1369" y="1096"/>
                  </a:lnTo>
                  <a:lnTo>
                    <a:pt x="1370" y="1080"/>
                  </a:lnTo>
                  <a:lnTo>
                    <a:pt x="1377" y="1069"/>
                  </a:lnTo>
                  <a:lnTo>
                    <a:pt x="1377" y="1064"/>
                  </a:lnTo>
                  <a:lnTo>
                    <a:pt x="1374" y="1063"/>
                  </a:lnTo>
                  <a:lnTo>
                    <a:pt x="1367" y="1062"/>
                  </a:lnTo>
                  <a:lnTo>
                    <a:pt x="1356" y="1065"/>
                  </a:lnTo>
                  <a:lnTo>
                    <a:pt x="1345" y="1019"/>
                  </a:lnTo>
                  <a:lnTo>
                    <a:pt x="1388" y="1009"/>
                  </a:lnTo>
                  <a:lnTo>
                    <a:pt x="1392" y="1005"/>
                  </a:lnTo>
                  <a:lnTo>
                    <a:pt x="1393" y="1001"/>
                  </a:lnTo>
                  <a:lnTo>
                    <a:pt x="1392" y="995"/>
                  </a:lnTo>
                  <a:lnTo>
                    <a:pt x="1392" y="991"/>
                  </a:lnTo>
                  <a:lnTo>
                    <a:pt x="1388" y="986"/>
                  </a:lnTo>
                  <a:lnTo>
                    <a:pt x="1385" y="984"/>
                  </a:lnTo>
                  <a:lnTo>
                    <a:pt x="1382" y="984"/>
                  </a:lnTo>
                  <a:lnTo>
                    <a:pt x="1377" y="984"/>
                  </a:lnTo>
                  <a:lnTo>
                    <a:pt x="1372" y="986"/>
                  </a:lnTo>
                  <a:lnTo>
                    <a:pt x="1352" y="994"/>
                  </a:lnTo>
                  <a:lnTo>
                    <a:pt x="1242" y="947"/>
                  </a:lnTo>
                  <a:lnTo>
                    <a:pt x="1239" y="916"/>
                  </a:lnTo>
                  <a:lnTo>
                    <a:pt x="1224" y="885"/>
                  </a:lnTo>
                  <a:lnTo>
                    <a:pt x="1297" y="838"/>
                  </a:lnTo>
                  <a:lnTo>
                    <a:pt x="1345" y="666"/>
                  </a:lnTo>
                  <a:lnTo>
                    <a:pt x="1399" y="658"/>
                  </a:lnTo>
                  <a:lnTo>
                    <a:pt x="1415" y="756"/>
                  </a:lnTo>
                  <a:lnTo>
                    <a:pt x="1473" y="755"/>
                  </a:lnTo>
                  <a:lnTo>
                    <a:pt x="1607" y="800"/>
                  </a:lnTo>
                  <a:lnTo>
                    <a:pt x="1658" y="835"/>
                  </a:lnTo>
                  <a:lnTo>
                    <a:pt x="1712" y="828"/>
                  </a:lnTo>
                  <a:lnTo>
                    <a:pt x="1784" y="798"/>
                  </a:lnTo>
                  <a:lnTo>
                    <a:pt x="1826" y="825"/>
                  </a:lnTo>
                  <a:lnTo>
                    <a:pt x="1906" y="842"/>
                  </a:lnTo>
                  <a:lnTo>
                    <a:pt x="1932" y="793"/>
                  </a:lnTo>
                  <a:lnTo>
                    <a:pt x="1982" y="649"/>
                  </a:lnTo>
                  <a:lnTo>
                    <a:pt x="1894" y="609"/>
                  </a:lnTo>
                  <a:lnTo>
                    <a:pt x="1813" y="517"/>
                  </a:lnTo>
                  <a:lnTo>
                    <a:pt x="1817" y="507"/>
                  </a:lnTo>
                  <a:lnTo>
                    <a:pt x="1820" y="500"/>
                  </a:lnTo>
                  <a:lnTo>
                    <a:pt x="1820" y="493"/>
                  </a:lnTo>
                  <a:lnTo>
                    <a:pt x="1819" y="488"/>
                  </a:lnTo>
                  <a:lnTo>
                    <a:pt x="1814" y="483"/>
                  </a:lnTo>
                  <a:lnTo>
                    <a:pt x="1808" y="480"/>
                  </a:lnTo>
                  <a:lnTo>
                    <a:pt x="1798" y="477"/>
                  </a:lnTo>
                  <a:lnTo>
                    <a:pt x="1788" y="476"/>
                  </a:lnTo>
                  <a:lnTo>
                    <a:pt x="1780" y="479"/>
                  </a:lnTo>
                  <a:lnTo>
                    <a:pt x="1775" y="486"/>
                  </a:lnTo>
                  <a:lnTo>
                    <a:pt x="1768" y="482"/>
                  </a:lnTo>
                  <a:lnTo>
                    <a:pt x="1764" y="484"/>
                  </a:lnTo>
                  <a:lnTo>
                    <a:pt x="1758" y="485"/>
                  </a:lnTo>
                  <a:lnTo>
                    <a:pt x="1754" y="486"/>
                  </a:lnTo>
                  <a:lnTo>
                    <a:pt x="1752" y="485"/>
                  </a:lnTo>
                  <a:lnTo>
                    <a:pt x="1753" y="483"/>
                  </a:lnTo>
                  <a:lnTo>
                    <a:pt x="1753" y="471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642D9671-7674-4D38-B0C9-23D3522CC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206"/>
              <a:ext cx="90" cy="102"/>
            </a:xfrm>
            <a:custGeom>
              <a:avLst/>
              <a:gdLst/>
              <a:ahLst/>
              <a:cxnLst>
                <a:cxn ang="0">
                  <a:pos x="121" y="42"/>
                </a:cxn>
                <a:cxn ang="0">
                  <a:pos x="18" y="323"/>
                </a:cxn>
                <a:cxn ang="0">
                  <a:pos x="158" y="360"/>
                </a:cxn>
                <a:cxn ang="0">
                  <a:pos x="168" y="371"/>
                </a:cxn>
                <a:cxn ang="0">
                  <a:pos x="121" y="395"/>
                </a:cxn>
                <a:cxn ang="0">
                  <a:pos x="153" y="440"/>
                </a:cxn>
                <a:cxn ang="0">
                  <a:pos x="206" y="443"/>
                </a:cxn>
                <a:cxn ang="0">
                  <a:pos x="265" y="388"/>
                </a:cxn>
                <a:cxn ang="0">
                  <a:pos x="270" y="378"/>
                </a:cxn>
                <a:cxn ang="0">
                  <a:pos x="282" y="388"/>
                </a:cxn>
                <a:cxn ang="0">
                  <a:pos x="316" y="409"/>
                </a:cxn>
                <a:cxn ang="0">
                  <a:pos x="336" y="427"/>
                </a:cxn>
                <a:cxn ang="0">
                  <a:pos x="395" y="461"/>
                </a:cxn>
                <a:cxn ang="0">
                  <a:pos x="380" y="674"/>
                </a:cxn>
                <a:cxn ang="0">
                  <a:pos x="314" y="854"/>
                </a:cxn>
                <a:cxn ang="0">
                  <a:pos x="174" y="901"/>
                </a:cxn>
                <a:cxn ang="0">
                  <a:pos x="183" y="920"/>
                </a:cxn>
                <a:cxn ang="0">
                  <a:pos x="211" y="922"/>
                </a:cxn>
                <a:cxn ang="0">
                  <a:pos x="234" y="924"/>
                </a:cxn>
                <a:cxn ang="0">
                  <a:pos x="239" y="935"/>
                </a:cxn>
                <a:cxn ang="0">
                  <a:pos x="238" y="941"/>
                </a:cxn>
                <a:cxn ang="0">
                  <a:pos x="231" y="943"/>
                </a:cxn>
                <a:cxn ang="0">
                  <a:pos x="217" y="941"/>
                </a:cxn>
                <a:cxn ang="0">
                  <a:pos x="205" y="937"/>
                </a:cxn>
                <a:cxn ang="0">
                  <a:pos x="222" y="1038"/>
                </a:cxn>
                <a:cxn ang="0">
                  <a:pos x="273" y="1208"/>
                </a:cxn>
                <a:cxn ang="0">
                  <a:pos x="322" y="1230"/>
                </a:cxn>
                <a:cxn ang="0">
                  <a:pos x="450" y="1300"/>
                </a:cxn>
                <a:cxn ang="0">
                  <a:pos x="481" y="1298"/>
                </a:cxn>
                <a:cxn ang="0">
                  <a:pos x="488" y="1298"/>
                </a:cxn>
                <a:cxn ang="0">
                  <a:pos x="660" y="1400"/>
                </a:cxn>
                <a:cxn ang="0">
                  <a:pos x="700" y="1472"/>
                </a:cxn>
                <a:cxn ang="0">
                  <a:pos x="716" y="1491"/>
                </a:cxn>
                <a:cxn ang="0">
                  <a:pos x="874" y="1359"/>
                </a:cxn>
                <a:cxn ang="0">
                  <a:pos x="942" y="1111"/>
                </a:cxn>
                <a:cxn ang="0">
                  <a:pos x="953" y="974"/>
                </a:cxn>
                <a:cxn ang="0">
                  <a:pos x="990" y="887"/>
                </a:cxn>
                <a:cxn ang="0">
                  <a:pos x="1002" y="864"/>
                </a:cxn>
                <a:cxn ang="0">
                  <a:pos x="1000" y="792"/>
                </a:cxn>
                <a:cxn ang="0">
                  <a:pos x="1162" y="535"/>
                </a:cxn>
                <a:cxn ang="0">
                  <a:pos x="1195" y="471"/>
                </a:cxn>
                <a:cxn ang="0">
                  <a:pos x="1216" y="465"/>
                </a:cxn>
                <a:cxn ang="0">
                  <a:pos x="1226" y="450"/>
                </a:cxn>
                <a:cxn ang="0">
                  <a:pos x="1229" y="428"/>
                </a:cxn>
                <a:cxn ang="0">
                  <a:pos x="1423" y="133"/>
                </a:cxn>
                <a:cxn ang="0">
                  <a:pos x="1434" y="122"/>
                </a:cxn>
                <a:cxn ang="0">
                  <a:pos x="1413" y="117"/>
                </a:cxn>
                <a:cxn ang="0">
                  <a:pos x="1402" y="115"/>
                </a:cxn>
                <a:cxn ang="0">
                  <a:pos x="1147" y="48"/>
                </a:cxn>
                <a:cxn ang="0">
                  <a:pos x="861" y="18"/>
                </a:cxn>
                <a:cxn ang="0">
                  <a:pos x="821" y="21"/>
                </a:cxn>
                <a:cxn ang="0">
                  <a:pos x="602" y="201"/>
                </a:cxn>
                <a:cxn ang="0">
                  <a:pos x="383" y="176"/>
                </a:cxn>
              </a:cxnLst>
              <a:rect l="0" t="0" r="r" b="b"/>
              <a:pathLst>
                <a:path w="1434" h="1522">
                  <a:moveTo>
                    <a:pt x="249" y="131"/>
                  </a:moveTo>
                  <a:lnTo>
                    <a:pt x="191" y="132"/>
                  </a:lnTo>
                  <a:lnTo>
                    <a:pt x="175" y="34"/>
                  </a:lnTo>
                  <a:lnTo>
                    <a:pt x="121" y="42"/>
                  </a:lnTo>
                  <a:lnTo>
                    <a:pt x="73" y="214"/>
                  </a:lnTo>
                  <a:lnTo>
                    <a:pt x="0" y="261"/>
                  </a:lnTo>
                  <a:lnTo>
                    <a:pt x="15" y="292"/>
                  </a:lnTo>
                  <a:lnTo>
                    <a:pt x="18" y="323"/>
                  </a:lnTo>
                  <a:lnTo>
                    <a:pt x="128" y="370"/>
                  </a:lnTo>
                  <a:lnTo>
                    <a:pt x="148" y="362"/>
                  </a:lnTo>
                  <a:lnTo>
                    <a:pt x="153" y="360"/>
                  </a:lnTo>
                  <a:lnTo>
                    <a:pt x="158" y="360"/>
                  </a:lnTo>
                  <a:lnTo>
                    <a:pt x="161" y="360"/>
                  </a:lnTo>
                  <a:lnTo>
                    <a:pt x="164" y="362"/>
                  </a:lnTo>
                  <a:lnTo>
                    <a:pt x="168" y="367"/>
                  </a:lnTo>
                  <a:lnTo>
                    <a:pt x="168" y="371"/>
                  </a:lnTo>
                  <a:lnTo>
                    <a:pt x="169" y="377"/>
                  </a:lnTo>
                  <a:lnTo>
                    <a:pt x="168" y="381"/>
                  </a:lnTo>
                  <a:lnTo>
                    <a:pt x="164" y="385"/>
                  </a:lnTo>
                  <a:lnTo>
                    <a:pt x="121" y="395"/>
                  </a:lnTo>
                  <a:lnTo>
                    <a:pt x="132" y="441"/>
                  </a:lnTo>
                  <a:lnTo>
                    <a:pt x="143" y="438"/>
                  </a:lnTo>
                  <a:lnTo>
                    <a:pt x="150" y="439"/>
                  </a:lnTo>
                  <a:lnTo>
                    <a:pt x="153" y="440"/>
                  </a:lnTo>
                  <a:lnTo>
                    <a:pt x="153" y="445"/>
                  </a:lnTo>
                  <a:lnTo>
                    <a:pt x="146" y="456"/>
                  </a:lnTo>
                  <a:lnTo>
                    <a:pt x="145" y="472"/>
                  </a:lnTo>
                  <a:lnTo>
                    <a:pt x="206" y="443"/>
                  </a:lnTo>
                  <a:lnTo>
                    <a:pt x="258" y="391"/>
                  </a:lnTo>
                  <a:lnTo>
                    <a:pt x="262" y="391"/>
                  </a:lnTo>
                  <a:lnTo>
                    <a:pt x="264" y="390"/>
                  </a:lnTo>
                  <a:lnTo>
                    <a:pt x="265" y="388"/>
                  </a:lnTo>
                  <a:lnTo>
                    <a:pt x="266" y="386"/>
                  </a:lnTo>
                  <a:lnTo>
                    <a:pt x="265" y="381"/>
                  </a:lnTo>
                  <a:lnTo>
                    <a:pt x="267" y="378"/>
                  </a:lnTo>
                  <a:lnTo>
                    <a:pt x="270" y="378"/>
                  </a:lnTo>
                  <a:lnTo>
                    <a:pt x="275" y="381"/>
                  </a:lnTo>
                  <a:lnTo>
                    <a:pt x="281" y="385"/>
                  </a:lnTo>
                  <a:lnTo>
                    <a:pt x="282" y="387"/>
                  </a:lnTo>
                  <a:lnTo>
                    <a:pt x="282" y="388"/>
                  </a:lnTo>
                  <a:lnTo>
                    <a:pt x="283" y="390"/>
                  </a:lnTo>
                  <a:lnTo>
                    <a:pt x="282" y="394"/>
                  </a:lnTo>
                  <a:lnTo>
                    <a:pt x="278" y="398"/>
                  </a:lnTo>
                  <a:lnTo>
                    <a:pt x="316" y="409"/>
                  </a:lnTo>
                  <a:lnTo>
                    <a:pt x="320" y="415"/>
                  </a:lnTo>
                  <a:lnTo>
                    <a:pt x="326" y="420"/>
                  </a:lnTo>
                  <a:lnTo>
                    <a:pt x="330" y="424"/>
                  </a:lnTo>
                  <a:lnTo>
                    <a:pt x="336" y="427"/>
                  </a:lnTo>
                  <a:lnTo>
                    <a:pt x="347" y="429"/>
                  </a:lnTo>
                  <a:lnTo>
                    <a:pt x="359" y="427"/>
                  </a:lnTo>
                  <a:lnTo>
                    <a:pt x="344" y="437"/>
                  </a:lnTo>
                  <a:lnTo>
                    <a:pt x="395" y="461"/>
                  </a:lnTo>
                  <a:lnTo>
                    <a:pt x="411" y="520"/>
                  </a:lnTo>
                  <a:lnTo>
                    <a:pt x="376" y="611"/>
                  </a:lnTo>
                  <a:lnTo>
                    <a:pt x="350" y="627"/>
                  </a:lnTo>
                  <a:lnTo>
                    <a:pt x="380" y="674"/>
                  </a:lnTo>
                  <a:lnTo>
                    <a:pt x="424" y="676"/>
                  </a:lnTo>
                  <a:lnTo>
                    <a:pt x="387" y="724"/>
                  </a:lnTo>
                  <a:lnTo>
                    <a:pt x="385" y="787"/>
                  </a:lnTo>
                  <a:lnTo>
                    <a:pt x="314" y="854"/>
                  </a:lnTo>
                  <a:lnTo>
                    <a:pt x="250" y="896"/>
                  </a:lnTo>
                  <a:lnTo>
                    <a:pt x="179" y="886"/>
                  </a:lnTo>
                  <a:lnTo>
                    <a:pt x="175" y="894"/>
                  </a:lnTo>
                  <a:lnTo>
                    <a:pt x="174" y="901"/>
                  </a:lnTo>
                  <a:lnTo>
                    <a:pt x="173" y="907"/>
                  </a:lnTo>
                  <a:lnTo>
                    <a:pt x="175" y="913"/>
                  </a:lnTo>
                  <a:lnTo>
                    <a:pt x="177" y="917"/>
                  </a:lnTo>
                  <a:lnTo>
                    <a:pt x="183" y="920"/>
                  </a:lnTo>
                  <a:lnTo>
                    <a:pt x="189" y="922"/>
                  </a:lnTo>
                  <a:lnTo>
                    <a:pt x="198" y="924"/>
                  </a:lnTo>
                  <a:lnTo>
                    <a:pt x="198" y="923"/>
                  </a:lnTo>
                  <a:lnTo>
                    <a:pt x="211" y="922"/>
                  </a:lnTo>
                  <a:lnTo>
                    <a:pt x="219" y="920"/>
                  </a:lnTo>
                  <a:lnTo>
                    <a:pt x="228" y="918"/>
                  </a:lnTo>
                  <a:lnTo>
                    <a:pt x="232" y="920"/>
                  </a:lnTo>
                  <a:lnTo>
                    <a:pt x="234" y="924"/>
                  </a:lnTo>
                  <a:lnTo>
                    <a:pt x="236" y="928"/>
                  </a:lnTo>
                  <a:lnTo>
                    <a:pt x="236" y="929"/>
                  </a:lnTo>
                  <a:lnTo>
                    <a:pt x="237" y="931"/>
                  </a:lnTo>
                  <a:lnTo>
                    <a:pt x="239" y="935"/>
                  </a:lnTo>
                  <a:lnTo>
                    <a:pt x="239" y="937"/>
                  </a:lnTo>
                  <a:lnTo>
                    <a:pt x="239" y="940"/>
                  </a:lnTo>
                  <a:lnTo>
                    <a:pt x="238" y="940"/>
                  </a:lnTo>
                  <a:lnTo>
                    <a:pt x="238" y="941"/>
                  </a:lnTo>
                  <a:lnTo>
                    <a:pt x="237" y="943"/>
                  </a:lnTo>
                  <a:lnTo>
                    <a:pt x="234" y="943"/>
                  </a:lnTo>
                  <a:lnTo>
                    <a:pt x="232" y="943"/>
                  </a:lnTo>
                  <a:lnTo>
                    <a:pt x="231" y="943"/>
                  </a:lnTo>
                  <a:lnTo>
                    <a:pt x="231" y="944"/>
                  </a:lnTo>
                  <a:lnTo>
                    <a:pt x="226" y="943"/>
                  </a:lnTo>
                  <a:lnTo>
                    <a:pt x="223" y="943"/>
                  </a:lnTo>
                  <a:lnTo>
                    <a:pt x="217" y="941"/>
                  </a:lnTo>
                  <a:lnTo>
                    <a:pt x="215" y="940"/>
                  </a:lnTo>
                  <a:lnTo>
                    <a:pt x="214" y="940"/>
                  </a:lnTo>
                  <a:lnTo>
                    <a:pt x="211" y="940"/>
                  </a:lnTo>
                  <a:lnTo>
                    <a:pt x="205" y="937"/>
                  </a:lnTo>
                  <a:lnTo>
                    <a:pt x="199" y="935"/>
                  </a:lnTo>
                  <a:lnTo>
                    <a:pt x="228" y="978"/>
                  </a:lnTo>
                  <a:lnTo>
                    <a:pt x="216" y="1015"/>
                  </a:lnTo>
                  <a:lnTo>
                    <a:pt x="222" y="1038"/>
                  </a:lnTo>
                  <a:lnTo>
                    <a:pt x="208" y="1060"/>
                  </a:lnTo>
                  <a:lnTo>
                    <a:pt x="221" y="1121"/>
                  </a:lnTo>
                  <a:lnTo>
                    <a:pt x="193" y="1179"/>
                  </a:lnTo>
                  <a:lnTo>
                    <a:pt x="273" y="1208"/>
                  </a:lnTo>
                  <a:lnTo>
                    <a:pt x="317" y="1200"/>
                  </a:lnTo>
                  <a:lnTo>
                    <a:pt x="313" y="1210"/>
                  </a:lnTo>
                  <a:lnTo>
                    <a:pt x="315" y="1220"/>
                  </a:lnTo>
                  <a:lnTo>
                    <a:pt x="322" y="1230"/>
                  </a:lnTo>
                  <a:lnTo>
                    <a:pt x="335" y="1240"/>
                  </a:lnTo>
                  <a:lnTo>
                    <a:pt x="429" y="1250"/>
                  </a:lnTo>
                  <a:lnTo>
                    <a:pt x="443" y="1295"/>
                  </a:lnTo>
                  <a:lnTo>
                    <a:pt x="450" y="1300"/>
                  </a:lnTo>
                  <a:lnTo>
                    <a:pt x="459" y="1303"/>
                  </a:lnTo>
                  <a:lnTo>
                    <a:pt x="467" y="1303"/>
                  </a:lnTo>
                  <a:lnTo>
                    <a:pt x="476" y="1302"/>
                  </a:lnTo>
                  <a:lnTo>
                    <a:pt x="481" y="1298"/>
                  </a:lnTo>
                  <a:lnTo>
                    <a:pt x="487" y="1297"/>
                  </a:lnTo>
                  <a:lnTo>
                    <a:pt x="490" y="1296"/>
                  </a:lnTo>
                  <a:lnTo>
                    <a:pt x="491" y="1297"/>
                  </a:lnTo>
                  <a:lnTo>
                    <a:pt x="488" y="1298"/>
                  </a:lnTo>
                  <a:lnTo>
                    <a:pt x="484" y="1301"/>
                  </a:lnTo>
                  <a:lnTo>
                    <a:pt x="479" y="1305"/>
                  </a:lnTo>
                  <a:lnTo>
                    <a:pt x="472" y="1311"/>
                  </a:lnTo>
                  <a:lnTo>
                    <a:pt x="660" y="1400"/>
                  </a:lnTo>
                  <a:lnTo>
                    <a:pt x="665" y="1469"/>
                  </a:lnTo>
                  <a:lnTo>
                    <a:pt x="681" y="1470"/>
                  </a:lnTo>
                  <a:lnTo>
                    <a:pt x="694" y="1472"/>
                  </a:lnTo>
                  <a:lnTo>
                    <a:pt x="700" y="1472"/>
                  </a:lnTo>
                  <a:lnTo>
                    <a:pt x="705" y="1474"/>
                  </a:lnTo>
                  <a:lnTo>
                    <a:pt x="714" y="1481"/>
                  </a:lnTo>
                  <a:lnTo>
                    <a:pt x="715" y="1485"/>
                  </a:lnTo>
                  <a:lnTo>
                    <a:pt x="716" y="1491"/>
                  </a:lnTo>
                  <a:lnTo>
                    <a:pt x="714" y="1506"/>
                  </a:lnTo>
                  <a:lnTo>
                    <a:pt x="785" y="1522"/>
                  </a:lnTo>
                  <a:lnTo>
                    <a:pt x="807" y="1469"/>
                  </a:lnTo>
                  <a:lnTo>
                    <a:pt x="874" y="1359"/>
                  </a:lnTo>
                  <a:lnTo>
                    <a:pt x="899" y="1225"/>
                  </a:lnTo>
                  <a:lnTo>
                    <a:pt x="954" y="1183"/>
                  </a:lnTo>
                  <a:lnTo>
                    <a:pt x="946" y="1147"/>
                  </a:lnTo>
                  <a:lnTo>
                    <a:pt x="942" y="1111"/>
                  </a:lnTo>
                  <a:lnTo>
                    <a:pt x="940" y="1076"/>
                  </a:lnTo>
                  <a:lnTo>
                    <a:pt x="942" y="1042"/>
                  </a:lnTo>
                  <a:lnTo>
                    <a:pt x="945" y="1008"/>
                  </a:lnTo>
                  <a:lnTo>
                    <a:pt x="953" y="974"/>
                  </a:lnTo>
                  <a:lnTo>
                    <a:pt x="962" y="941"/>
                  </a:lnTo>
                  <a:lnTo>
                    <a:pt x="975" y="909"/>
                  </a:lnTo>
                  <a:lnTo>
                    <a:pt x="986" y="895"/>
                  </a:lnTo>
                  <a:lnTo>
                    <a:pt x="990" y="887"/>
                  </a:lnTo>
                  <a:lnTo>
                    <a:pt x="992" y="883"/>
                  </a:lnTo>
                  <a:lnTo>
                    <a:pt x="993" y="881"/>
                  </a:lnTo>
                  <a:lnTo>
                    <a:pt x="995" y="880"/>
                  </a:lnTo>
                  <a:lnTo>
                    <a:pt x="1002" y="864"/>
                  </a:lnTo>
                  <a:lnTo>
                    <a:pt x="1006" y="848"/>
                  </a:lnTo>
                  <a:lnTo>
                    <a:pt x="1006" y="830"/>
                  </a:lnTo>
                  <a:lnTo>
                    <a:pt x="1005" y="812"/>
                  </a:lnTo>
                  <a:lnTo>
                    <a:pt x="1000" y="792"/>
                  </a:lnTo>
                  <a:lnTo>
                    <a:pt x="993" y="772"/>
                  </a:lnTo>
                  <a:lnTo>
                    <a:pt x="992" y="766"/>
                  </a:lnTo>
                  <a:lnTo>
                    <a:pt x="1031" y="671"/>
                  </a:lnTo>
                  <a:lnTo>
                    <a:pt x="1162" y="535"/>
                  </a:lnTo>
                  <a:lnTo>
                    <a:pt x="1179" y="471"/>
                  </a:lnTo>
                  <a:lnTo>
                    <a:pt x="1184" y="471"/>
                  </a:lnTo>
                  <a:lnTo>
                    <a:pt x="1191" y="472"/>
                  </a:lnTo>
                  <a:lnTo>
                    <a:pt x="1195" y="471"/>
                  </a:lnTo>
                  <a:lnTo>
                    <a:pt x="1200" y="471"/>
                  </a:lnTo>
                  <a:lnTo>
                    <a:pt x="1209" y="468"/>
                  </a:lnTo>
                  <a:lnTo>
                    <a:pt x="1212" y="466"/>
                  </a:lnTo>
                  <a:lnTo>
                    <a:pt x="1216" y="465"/>
                  </a:lnTo>
                  <a:lnTo>
                    <a:pt x="1218" y="461"/>
                  </a:lnTo>
                  <a:lnTo>
                    <a:pt x="1219" y="459"/>
                  </a:lnTo>
                  <a:lnTo>
                    <a:pt x="1221" y="458"/>
                  </a:lnTo>
                  <a:lnTo>
                    <a:pt x="1226" y="450"/>
                  </a:lnTo>
                  <a:lnTo>
                    <a:pt x="1228" y="439"/>
                  </a:lnTo>
                  <a:lnTo>
                    <a:pt x="1228" y="433"/>
                  </a:lnTo>
                  <a:lnTo>
                    <a:pt x="1228" y="430"/>
                  </a:lnTo>
                  <a:lnTo>
                    <a:pt x="1229" y="428"/>
                  </a:lnTo>
                  <a:lnTo>
                    <a:pt x="1274" y="417"/>
                  </a:lnTo>
                  <a:lnTo>
                    <a:pt x="1401" y="141"/>
                  </a:lnTo>
                  <a:lnTo>
                    <a:pt x="1412" y="137"/>
                  </a:lnTo>
                  <a:lnTo>
                    <a:pt x="1423" y="133"/>
                  </a:lnTo>
                  <a:lnTo>
                    <a:pt x="1429" y="129"/>
                  </a:lnTo>
                  <a:lnTo>
                    <a:pt x="1432" y="127"/>
                  </a:lnTo>
                  <a:lnTo>
                    <a:pt x="1434" y="126"/>
                  </a:lnTo>
                  <a:lnTo>
                    <a:pt x="1434" y="122"/>
                  </a:lnTo>
                  <a:lnTo>
                    <a:pt x="1433" y="118"/>
                  </a:lnTo>
                  <a:lnTo>
                    <a:pt x="1427" y="114"/>
                  </a:lnTo>
                  <a:lnTo>
                    <a:pt x="1420" y="112"/>
                  </a:lnTo>
                  <a:lnTo>
                    <a:pt x="1413" y="117"/>
                  </a:lnTo>
                  <a:lnTo>
                    <a:pt x="1409" y="120"/>
                  </a:lnTo>
                  <a:lnTo>
                    <a:pt x="1406" y="121"/>
                  </a:lnTo>
                  <a:lnTo>
                    <a:pt x="1405" y="120"/>
                  </a:lnTo>
                  <a:lnTo>
                    <a:pt x="1402" y="115"/>
                  </a:lnTo>
                  <a:lnTo>
                    <a:pt x="1399" y="113"/>
                  </a:lnTo>
                  <a:lnTo>
                    <a:pt x="1394" y="111"/>
                  </a:lnTo>
                  <a:lnTo>
                    <a:pt x="1390" y="112"/>
                  </a:lnTo>
                  <a:lnTo>
                    <a:pt x="1147" y="48"/>
                  </a:lnTo>
                  <a:lnTo>
                    <a:pt x="1083" y="20"/>
                  </a:lnTo>
                  <a:lnTo>
                    <a:pt x="1019" y="44"/>
                  </a:lnTo>
                  <a:lnTo>
                    <a:pt x="933" y="0"/>
                  </a:lnTo>
                  <a:lnTo>
                    <a:pt x="861" y="18"/>
                  </a:lnTo>
                  <a:lnTo>
                    <a:pt x="842" y="20"/>
                  </a:lnTo>
                  <a:lnTo>
                    <a:pt x="825" y="18"/>
                  </a:lnTo>
                  <a:lnTo>
                    <a:pt x="823" y="18"/>
                  </a:lnTo>
                  <a:lnTo>
                    <a:pt x="821" y="21"/>
                  </a:lnTo>
                  <a:lnTo>
                    <a:pt x="758" y="25"/>
                  </a:lnTo>
                  <a:lnTo>
                    <a:pt x="708" y="169"/>
                  </a:lnTo>
                  <a:lnTo>
                    <a:pt x="682" y="218"/>
                  </a:lnTo>
                  <a:lnTo>
                    <a:pt x="602" y="201"/>
                  </a:lnTo>
                  <a:lnTo>
                    <a:pt x="560" y="174"/>
                  </a:lnTo>
                  <a:lnTo>
                    <a:pt x="488" y="204"/>
                  </a:lnTo>
                  <a:lnTo>
                    <a:pt x="434" y="211"/>
                  </a:lnTo>
                  <a:lnTo>
                    <a:pt x="383" y="176"/>
                  </a:lnTo>
                  <a:lnTo>
                    <a:pt x="249" y="131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545BB9DC-7243-4822-A539-4954DEBEA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" y="289"/>
              <a:ext cx="55" cy="94"/>
            </a:xfrm>
            <a:custGeom>
              <a:avLst/>
              <a:gdLst/>
              <a:ahLst/>
              <a:cxnLst>
                <a:cxn ang="0">
                  <a:pos x="497" y="71"/>
                </a:cxn>
                <a:cxn ang="0">
                  <a:pos x="509" y="61"/>
                </a:cxn>
                <a:cxn ang="0">
                  <a:pos x="516" y="57"/>
                </a:cxn>
                <a:cxn ang="0">
                  <a:pos x="512" y="57"/>
                </a:cxn>
                <a:cxn ang="0">
                  <a:pos x="501" y="62"/>
                </a:cxn>
                <a:cxn ang="0">
                  <a:pos x="484" y="63"/>
                </a:cxn>
                <a:cxn ang="0">
                  <a:pos x="468" y="55"/>
                </a:cxn>
                <a:cxn ang="0">
                  <a:pos x="360" y="0"/>
                </a:cxn>
                <a:cxn ang="0">
                  <a:pos x="315" y="69"/>
                </a:cxn>
                <a:cxn ang="0">
                  <a:pos x="280" y="142"/>
                </a:cxn>
                <a:cxn ang="0">
                  <a:pos x="255" y="218"/>
                </a:cxn>
                <a:cxn ang="0">
                  <a:pos x="239" y="298"/>
                </a:cxn>
                <a:cxn ang="0">
                  <a:pos x="169" y="455"/>
                </a:cxn>
                <a:cxn ang="0">
                  <a:pos x="84" y="645"/>
                </a:cxn>
                <a:cxn ang="0">
                  <a:pos x="83" y="751"/>
                </a:cxn>
                <a:cxn ang="0">
                  <a:pos x="0" y="799"/>
                </a:cxn>
                <a:cxn ang="0">
                  <a:pos x="201" y="917"/>
                </a:cxn>
                <a:cxn ang="0">
                  <a:pos x="240" y="1009"/>
                </a:cxn>
                <a:cxn ang="0">
                  <a:pos x="201" y="1106"/>
                </a:cxn>
                <a:cxn ang="0">
                  <a:pos x="285" y="1146"/>
                </a:cxn>
                <a:cxn ang="0">
                  <a:pos x="355" y="1295"/>
                </a:cxn>
                <a:cxn ang="0">
                  <a:pos x="439" y="1308"/>
                </a:cxn>
                <a:cxn ang="0">
                  <a:pos x="483" y="1395"/>
                </a:cxn>
                <a:cxn ang="0">
                  <a:pos x="673" y="1388"/>
                </a:cxn>
                <a:cxn ang="0">
                  <a:pos x="694" y="1310"/>
                </a:cxn>
                <a:cxn ang="0">
                  <a:pos x="716" y="1298"/>
                </a:cxn>
                <a:cxn ang="0">
                  <a:pos x="737" y="1296"/>
                </a:cxn>
                <a:cxn ang="0">
                  <a:pos x="760" y="1300"/>
                </a:cxn>
                <a:cxn ang="0">
                  <a:pos x="783" y="1251"/>
                </a:cxn>
                <a:cxn ang="0">
                  <a:pos x="794" y="1252"/>
                </a:cxn>
                <a:cxn ang="0">
                  <a:pos x="805" y="1248"/>
                </a:cxn>
                <a:cxn ang="0">
                  <a:pos x="813" y="1234"/>
                </a:cxn>
                <a:cxn ang="0">
                  <a:pos x="811" y="1226"/>
                </a:cxn>
                <a:cxn ang="0">
                  <a:pos x="802" y="1222"/>
                </a:cxn>
                <a:cxn ang="0">
                  <a:pos x="793" y="1229"/>
                </a:cxn>
                <a:cxn ang="0">
                  <a:pos x="787" y="1227"/>
                </a:cxn>
                <a:cxn ang="0">
                  <a:pos x="780" y="1216"/>
                </a:cxn>
                <a:cxn ang="0">
                  <a:pos x="861" y="1152"/>
                </a:cxn>
                <a:cxn ang="0">
                  <a:pos x="843" y="1059"/>
                </a:cxn>
                <a:cxn ang="0">
                  <a:pos x="778" y="966"/>
                </a:cxn>
                <a:cxn ang="0">
                  <a:pos x="790" y="836"/>
                </a:cxn>
                <a:cxn ang="0">
                  <a:pos x="833" y="648"/>
                </a:cxn>
                <a:cxn ang="0">
                  <a:pos x="876" y="516"/>
                </a:cxn>
                <a:cxn ang="0">
                  <a:pos x="810" y="282"/>
                </a:cxn>
                <a:cxn ang="0">
                  <a:pos x="741" y="251"/>
                </a:cxn>
                <a:cxn ang="0">
                  <a:pos x="739" y="241"/>
                </a:cxn>
                <a:cxn ang="0">
                  <a:pos x="725" y="232"/>
                </a:cxn>
                <a:cxn ang="0">
                  <a:pos x="706" y="230"/>
                </a:cxn>
                <a:cxn ang="0">
                  <a:pos x="685" y="160"/>
                </a:cxn>
              </a:cxnLst>
              <a:rect l="0" t="0" r="r" b="b"/>
              <a:pathLst>
                <a:path w="877" h="1414">
                  <a:moveTo>
                    <a:pt x="685" y="160"/>
                  </a:moveTo>
                  <a:lnTo>
                    <a:pt x="497" y="71"/>
                  </a:lnTo>
                  <a:lnTo>
                    <a:pt x="504" y="65"/>
                  </a:lnTo>
                  <a:lnTo>
                    <a:pt x="509" y="61"/>
                  </a:lnTo>
                  <a:lnTo>
                    <a:pt x="513" y="58"/>
                  </a:lnTo>
                  <a:lnTo>
                    <a:pt x="516" y="57"/>
                  </a:lnTo>
                  <a:lnTo>
                    <a:pt x="515" y="56"/>
                  </a:lnTo>
                  <a:lnTo>
                    <a:pt x="512" y="57"/>
                  </a:lnTo>
                  <a:lnTo>
                    <a:pt x="506" y="58"/>
                  </a:lnTo>
                  <a:lnTo>
                    <a:pt x="501" y="62"/>
                  </a:lnTo>
                  <a:lnTo>
                    <a:pt x="492" y="63"/>
                  </a:lnTo>
                  <a:lnTo>
                    <a:pt x="484" y="63"/>
                  </a:lnTo>
                  <a:lnTo>
                    <a:pt x="475" y="60"/>
                  </a:lnTo>
                  <a:lnTo>
                    <a:pt x="468" y="55"/>
                  </a:lnTo>
                  <a:lnTo>
                    <a:pt x="454" y="10"/>
                  </a:lnTo>
                  <a:lnTo>
                    <a:pt x="360" y="0"/>
                  </a:lnTo>
                  <a:lnTo>
                    <a:pt x="336" y="34"/>
                  </a:lnTo>
                  <a:lnTo>
                    <a:pt x="315" y="69"/>
                  </a:lnTo>
                  <a:lnTo>
                    <a:pt x="296" y="105"/>
                  </a:lnTo>
                  <a:lnTo>
                    <a:pt x="280" y="142"/>
                  </a:lnTo>
                  <a:lnTo>
                    <a:pt x="266" y="179"/>
                  </a:lnTo>
                  <a:lnTo>
                    <a:pt x="255" y="218"/>
                  </a:lnTo>
                  <a:lnTo>
                    <a:pt x="245" y="257"/>
                  </a:lnTo>
                  <a:lnTo>
                    <a:pt x="239" y="298"/>
                  </a:lnTo>
                  <a:lnTo>
                    <a:pt x="247" y="299"/>
                  </a:lnTo>
                  <a:lnTo>
                    <a:pt x="169" y="455"/>
                  </a:lnTo>
                  <a:lnTo>
                    <a:pt x="98" y="511"/>
                  </a:lnTo>
                  <a:lnTo>
                    <a:pt x="84" y="645"/>
                  </a:lnTo>
                  <a:lnTo>
                    <a:pt x="54" y="696"/>
                  </a:lnTo>
                  <a:lnTo>
                    <a:pt x="83" y="751"/>
                  </a:lnTo>
                  <a:lnTo>
                    <a:pt x="56" y="781"/>
                  </a:lnTo>
                  <a:lnTo>
                    <a:pt x="0" y="799"/>
                  </a:lnTo>
                  <a:lnTo>
                    <a:pt x="23" y="859"/>
                  </a:lnTo>
                  <a:lnTo>
                    <a:pt x="201" y="917"/>
                  </a:lnTo>
                  <a:lnTo>
                    <a:pt x="227" y="955"/>
                  </a:lnTo>
                  <a:lnTo>
                    <a:pt x="240" y="1009"/>
                  </a:lnTo>
                  <a:lnTo>
                    <a:pt x="212" y="1067"/>
                  </a:lnTo>
                  <a:lnTo>
                    <a:pt x="201" y="1106"/>
                  </a:lnTo>
                  <a:lnTo>
                    <a:pt x="219" y="1164"/>
                  </a:lnTo>
                  <a:lnTo>
                    <a:pt x="285" y="1146"/>
                  </a:lnTo>
                  <a:lnTo>
                    <a:pt x="355" y="1236"/>
                  </a:lnTo>
                  <a:lnTo>
                    <a:pt x="355" y="1295"/>
                  </a:lnTo>
                  <a:lnTo>
                    <a:pt x="392" y="1314"/>
                  </a:lnTo>
                  <a:lnTo>
                    <a:pt x="439" y="1308"/>
                  </a:lnTo>
                  <a:lnTo>
                    <a:pt x="409" y="1382"/>
                  </a:lnTo>
                  <a:lnTo>
                    <a:pt x="483" y="1395"/>
                  </a:lnTo>
                  <a:lnTo>
                    <a:pt x="505" y="1414"/>
                  </a:lnTo>
                  <a:lnTo>
                    <a:pt x="673" y="1388"/>
                  </a:lnTo>
                  <a:lnTo>
                    <a:pt x="733" y="1328"/>
                  </a:lnTo>
                  <a:lnTo>
                    <a:pt x="694" y="1310"/>
                  </a:lnTo>
                  <a:lnTo>
                    <a:pt x="708" y="1301"/>
                  </a:lnTo>
                  <a:lnTo>
                    <a:pt x="716" y="1298"/>
                  </a:lnTo>
                  <a:lnTo>
                    <a:pt x="727" y="1297"/>
                  </a:lnTo>
                  <a:lnTo>
                    <a:pt x="737" y="1296"/>
                  </a:lnTo>
                  <a:lnTo>
                    <a:pt x="748" y="1298"/>
                  </a:lnTo>
                  <a:lnTo>
                    <a:pt x="760" y="1300"/>
                  </a:lnTo>
                  <a:lnTo>
                    <a:pt x="774" y="1304"/>
                  </a:lnTo>
                  <a:lnTo>
                    <a:pt x="783" y="1251"/>
                  </a:lnTo>
                  <a:lnTo>
                    <a:pt x="791" y="1252"/>
                  </a:lnTo>
                  <a:lnTo>
                    <a:pt x="794" y="1252"/>
                  </a:lnTo>
                  <a:lnTo>
                    <a:pt x="798" y="1252"/>
                  </a:lnTo>
                  <a:lnTo>
                    <a:pt x="805" y="1248"/>
                  </a:lnTo>
                  <a:lnTo>
                    <a:pt x="811" y="1242"/>
                  </a:lnTo>
                  <a:lnTo>
                    <a:pt x="813" y="1234"/>
                  </a:lnTo>
                  <a:lnTo>
                    <a:pt x="814" y="1229"/>
                  </a:lnTo>
                  <a:lnTo>
                    <a:pt x="811" y="1226"/>
                  </a:lnTo>
                  <a:lnTo>
                    <a:pt x="807" y="1225"/>
                  </a:lnTo>
                  <a:lnTo>
                    <a:pt x="802" y="1222"/>
                  </a:lnTo>
                  <a:lnTo>
                    <a:pt x="797" y="1226"/>
                  </a:lnTo>
                  <a:lnTo>
                    <a:pt x="793" y="1229"/>
                  </a:lnTo>
                  <a:lnTo>
                    <a:pt x="789" y="1228"/>
                  </a:lnTo>
                  <a:lnTo>
                    <a:pt x="787" y="1227"/>
                  </a:lnTo>
                  <a:lnTo>
                    <a:pt x="786" y="1226"/>
                  </a:lnTo>
                  <a:lnTo>
                    <a:pt x="780" y="1216"/>
                  </a:lnTo>
                  <a:lnTo>
                    <a:pt x="784" y="1208"/>
                  </a:lnTo>
                  <a:lnTo>
                    <a:pt x="861" y="1152"/>
                  </a:lnTo>
                  <a:lnTo>
                    <a:pt x="877" y="1105"/>
                  </a:lnTo>
                  <a:lnTo>
                    <a:pt x="843" y="1059"/>
                  </a:lnTo>
                  <a:lnTo>
                    <a:pt x="795" y="1020"/>
                  </a:lnTo>
                  <a:lnTo>
                    <a:pt x="778" y="966"/>
                  </a:lnTo>
                  <a:lnTo>
                    <a:pt x="814" y="905"/>
                  </a:lnTo>
                  <a:lnTo>
                    <a:pt x="790" y="836"/>
                  </a:lnTo>
                  <a:lnTo>
                    <a:pt x="821" y="730"/>
                  </a:lnTo>
                  <a:lnTo>
                    <a:pt x="833" y="648"/>
                  </a:lnTo>
                  <a:lnTo>
                    <a:pt x="834" y="593"/>
                  </a:lnTo>
                  <a:lnTo>
                    <a:pt x="876" y="516"/>
                  </a:lnTo>
                  <a:lnTo>
                    <a:pt x="809" y="420"/>
                  </a:lnTo>
                  <a:lnTo>
                    <a:pt x="810" y="282"/>
                  </a:lnTo>
                  <a:lnTo>
                    <a:pt x="739" y="266"/>
                  </a:lnTo>
                  <a:lnTo>
                    <a:pt x="741" y="251"/>
                  </a:lnTo>
                  <a:lnTo>
                    <a:pt x="740" y="245"/>
                  </a:lnTo>
                  <a:lnTo>
                    <a:pt x="739" y="241"/>
                  </a:lnTo>
                  <a:lnTo>
                    <a:pt x="730" y="234"/>
                  </a:lnTo>
                  <a:lnTo>
                    <a:pt x="725" y="232"/>
                  </a:lnTo>
                  <a:lnTo>
                    <a:pt x="719" y="232"/>
                  </a:lnTo>
                  <a:lnTo>
                    <a:pt x="706" y="230"/>
                  </a:lnTo>
                  <a:lnTo>
                    <a:pt x="690" y="229"/>
                  </a:lnTo>
                  <a:lnTo>
                    <a:pt x="685" y="160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E6E20144-1268-49C3-A85D-AF032772F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253"/>
              <a:ext cx="104" cy="85"/>
            </a:xfrm>
            <a:custGeom>
              <a:avLst/>
              <a:gdLst/>
              <a:ahLst/>
              <a:cxnLst>
                <a:cxn ang="0">
                  <a:pos x="136" y="195"/>
                </a:cxn>
                <a:cxn ang="0">
                  <a:pos x="138" y="208"/>
                </a:cxn>
                <a:cxn ang="0">
                  <a:pos x="129" y="219"/>
                </a:cxn>
                <a:cxn ang="0">
                  <a:pos x="102" y="231"/>
                </a:cxn>
                <a:cxn ang="0">
                  <a:pos x="96" y="235"/>
                </a:cxn>
                <a:cxn ang="0">
                  <a:pos x="52" y="304"/>
                </a:cxn>
                <a:cxn ang="0">
                  <a:pos x="32" y="314"/>
                </a:cxn>
                <a:cxn ang="0">
                  <a:pos x="55" y="370"/>
                </a:cxn>
                <a:cxn ang="0">
                  <a:pos x="42" y="488"/>
                </a:cxn>
                <a:cxn ang="0">
                  <a:pos x="180" y="617"/>
                </a:cxn>
                <a:cxn ang="0">
                  <a:pos x="181" y="640"/>
                </a:cxn>
                <a:cxn ang="0">
                  <a:pos x="204" y="640"/>
                </a:cxn>
                <a:cxn ang="0">
                  <a:pos x="228" y="693"/>
                </a:cxn>
                <a:cxn ang="0">
                  <a:pos x="229" y="862"/>
                </a:cxn>
                <a:cxn ang="0">
                  <a:pos x="352" y="906"/>
                </a:cxn>
                <a:cxn ang="0">
                  <a:pos x="370" y="918"/>
                </a:cxn>
                <a:cxn ang="0">
                  <a:pos x="391" y="876"/>
                </a:cxn>
                <a:cxn ang="0">
                  <a:pos x="407" y="881"/>
                </a:cxn>
                <a:cxn ang="0">
                  <a:pos x="503" y="1082"/>
                </a:cxn>
                <a:cxn ang="0">
                  <a:pos x="554" y="1144"/>
                </a:cxn>
                <a:cxn ang="0">
                  <a:pos x="532" y="1146"/>
                </a:cxn>
                <a:cxn ang="0">
                  <a:pos x="590" y="1266"/>
                </a:cxn>
                <a:cxn ang="0">
                  <a:pos x="802" y="1239"/>
                </a:cxn>
                <a:cxn ang="0">
                  <a:pos x="900" y="1211"/>
                </a:cxn>
                <a:cxn ang="0">
                  <a:pos x="908" y="1215"/>
                </a:cxn>
                <a:cxn ang="0">
                  <a:pos x="918" y="1224"/>
                </a:cxn>
                <a:cxn ang="0">
                  <a:pos x="920" y="1237"/>
                </a:cxn>
                <a:cxn ang="0">
                  <a:pos x="940" y="1223"/>
                </a:cxn>
                <a:cxn ang="0">
                  <a:pos x="940" y="1204"/>
                </a:cxn>
                <a:cxn ang="0">
                  <a:pos x="936" y="1196"/>
                </a:cxn>
                <a:cxn ang="0">
                  <a:pos x="965" y="1192"/>
                </a:cxn>
                <a:cxn ang="0">
                  <a:pos x="971" y="1202"/>
                </a:cxn>
                <a:cxn ang="0">
                  <a:pos x="1046" y="1264"/>
                </a:cxn>
                <a:cxn ang="0">
                  <a:pos x="1350" y="1185"/>
                </a:cxn>
                <a:cxn ang="0">
                  <a:pos x="1504" y="1029"/>
                </a:cxn>
                <a:cxn ang="0">
                  <a:pos x="1661" y="956"/>
                </a:cxn>
                <a:cxn ang="0">
                  <a:pos x="1663" y="916"/>
                </a:cxn>
                <a:cxn ang="0">
                  <a:pos x="1662" y="680"/>
                </a:cxn>
                <a:cxn ang="0">
                  <a:pos x="1657" y="654"/>
                </a:cxn>
                <a:cxn ang="0">
                  <a:pos x="1644" y="591"/>
                </a:cxn>
                <a:cxn ang="0">
                  <a:pos x="1618" y="567"/>
                </a:cxn>
                <a:cxn ang="0">
                  <a:pos x="1568" y="552"/>
                </a:cxn>
                <a:cxn ang="0">
                  <a:pos x="1421" y="407"/>
                </a:cxn>
                <a:cxn ang="0">
                  <a:pos x="1411" y="387"/>
                </a:cxn>
                <a:cxn ang="0">
                  <a:pos x="1440" y="385"/>
                </a:cxn>
                <a:cxn ang="0">
                  <a:pos x="1431" y="273"/>
                </a:cxn>
                <a:cxn ang="0">
                  <a:pos x="1426" y="252"/>
                </a:cxn>
                <a:cxn ang="0">
                  <a:pos x="1241" y="272"/>
                </a:cxn>
                <a:cxn ang="0">
                  <a:pos x="1169" y="251"/>
                </a:cxn>
                <a:cxn ang="0">
                  <a:pos x="1115" y="217"/>
                </a:cxn>
                <a:cxn ang="0">
                  <a:pos x="1080" y="170"/>
                </a:cxn>
                <a:cxn ang="0">
                  <a:pos x="1060" y="56"/>
                </a:cxn>
                <a:cxn ang="0">
                  <a:pos x="835" y="46"/>
                </a:cxn>
                <a:cxn ang="0">
                  <a:pos x="669" y="148"/>
                </a:cxn>
                <a:cxn ang="0">
                  <a:pos x="547" y="222"/>
                </a:cxn>
                <a:cxn ang="0">
                  <a:pos x="509" y="323"/>
                </a:cxn>
                <a:cxn ang="0">
                  <a:pos x="220" y="189"/>
                </a:cxn>
              </a:cxnLst>
              <a:rect l="0" t="0" r="r" b="b"/>
              <a:pathLst>
                <a:path w="1677" h="1267">
                  <a:moveTo>
                    <a:pt x="220" y="189"/>
                  </a:moveTo>
                  <a:lnTo>
                    <a:pt x="191" y="161"/>
                  </a:lnTo>
                  <a:lnTo>
                    <a:pt x="133" y="189"/>
                  </a:lnTo>
                  <a:lnTo>
                    <a:pt x="136" y="195"/>
                  </a:lnTo>
                  <a:lnTo>
                    <a:pt x="136" y="196"/>
                  </a:lnTo>
                  <a:lnTo>
                    <a:pt x="138" y="198"/>
                  </a:lnTo>
                  <a:lnTo>
                    <a:pt x="139" y="202"/>
                  </a:lnTo>
                  <a:lnTo>
                    <a:pt x="138" y="208"/>
                  </a:lnTo>
                  <a:lnTo>
                    <a:pt x="135" y="214"/>
                  </a:lnTo>
                  <a:lnTo>
                    <a:pt x="132" y="216"/>
                  </a:lnTo>
                  <a:lnTo>
                    <a:pt x="130" y="217"/>
                  </a:lnTo>
                  <a:lnTo>
                    <a:pt x="129" y="219"/>
                  </a:lnTo>
                  <a:lnTo>
                    <a:pt x="122" y="225"/>
                  </a:lnTo>
                  <a:lnTo>
                    <a:pt x="111" y="229"/>
                  </a:lnTo>
                  <a:lnTo>
                    <a:pt x="104" y="231"/>
                  </a:lnTo>
                  <a:lnTo>
                    <a:pt x="102" y="231"/>
                  </a:lnTo>
                  <a:lnTo>
                    <a:pt x="101" y="231"/>
                  </a:lnTo>
                  <a:lnTo>
                    <a:pt x="101" y="232"/>
                  </a:lnTo>
                  <a:lnTo>
                    <a:pt x="99" y="234"/>
                  </a:lnTo>
                  <a:lnTo>
                    <a:pt x="96" y="235"/>
                  </a:lnTo>
                  <a:lnTo>
                    <a:pt x="94" y="238"/>
                  </a:lnTo>
                  <a:lnTo>
                    <a:pt x="107" y="285"/>
                  </a:lnTo>
                  <a:lnTo>
                    <a:pt x="68" y="308"/>
                  </a:lnTo>
                  <a:lnTo>
                    <a:pt x="52" y="304"/>
                  </a:lnTo>
                  <a:lnTo>
                    <a:pt x="46" y="303"/>
                  </a:lnTo>
                  <a:lnTo>
                    <a:pt x="42" y="304"/>
                  </a:lnTo>
                  <a:lnTo>
                    <a:pt x="34" y="307"/>
                  </a:lnTo>
                  <a:lnTo>
                    <a:pt x="32" y="314"/>
                  </a:lnTo>
                  <a:lnTo>
                    <a:pt x="31" y="323"/>
                  </a:lnTo>
                  <a:lnTo>
                    <a:pt x="35" y="336"/>
                  </a:lnTo>
                  <a:lnTo>
                    <a:pt x="43" y="351"/>
                  </a:lnTo>
                  <a:lnTo>
                    <a:pt x="55" y="370"/>
                  </a:lnTo>
                  <a:lnTo>
                    <a:pt x="0" y="390"/>
                  </a:lnTo>
                  <a:lnTo>
                    <a:pt x="23" y="430"/>
                  </a:lnTo>
                  <a:lnTo>
                    <a:pt x="11" y="476"/>
                  </a:lnTo>
                  <a:lnTo>
                    <a:pt x="42" y="488"/>
                  </a:lnTo>
                  <a:lnTo>
                    <a:pt x="34" y="531"/>
                  </a:lnTo>
                  <a:lnTo>
                    <a:pt x="61" y="570"/>
                  </a:lnTo>
                  <a:lnTo>
                    <a:pt x="139" y="571"/>
                  </a:lnTo>
                  <a:lnTo>
                    <a:pt x="180" y="617"/>
                  </a:lnTo>
                  <a:lnTo>
                    <a:pt x="178" y="624"/>
                  </a:lnTo>
                  <a:lnTo>
                    <a:pt x="178" y="631"/>
                  </a:lnTo>
                  <a:lnTo>
                    <a:pt x="178" y="636"/>
                  </a:lnTo>
                  <a:lnTo>
                    <a:pt x="181" y="640"/>
                  </a:lnTo>
                  <a:lnTo>
                    <a:pt x="184" y="642"/>
                  </a:lnTo>
                  <a:lnTo>
                    <a:pt x="190" y="643"/>
                  </a:lnTo>
                  <a:lnTo>
                    <a:pt x="195" y="642"/>
                  </a:lnTo>
                  <a:lnTo>
                    <a:pt x="204" y="640"/>
                  </a:lnTo>
                  <a:lnTo>
                    <a:pt x="232" y="680"/>
                  </a:lnTo>
                  <a:lnTo>
                    <a:pt x="230" y="685"/>
                  </a:lnTo>
                  <a:lnTo>
                    <a:pt x="229" y="690"/>
                  </a:lnTo>
                  <a:lnTo>
                    <a:pt x="228" y="693"/>
                  </a:lnTo>
                  <a:lnTo>
                    <a:pt x="228" y="695"/>
                  </a:lnTo>
                  <a:lnTo>
                    <a:pt x="266" y="720"/>
                  </a:lnTo>
                  <a:lnTo>
                    <a:pt x="262" y="782"/>
                  </a:lnTo>
                  <a:lnTo>
                    <a:pt x="229" y="862"/>
                  </a:lnTo>
                  <a:lnTo>
                    <a:pt x="287" y="853"/>
                  </a:lnTo>
                  <a:lnTo>
                    <a:pt x="324" y="928"/>
                  </a:lnTo>
                  <a:lnTo>
                    <a:pt x="355" y="910"/>
                  </a:lnTo>
                  <a:lnTo>
                    <a:pt x="352" y="906"/>
                  </a:lnTo>
                  <a:lnTo>
                    <a:pt x="354" y="908"/>
                  </a:lnTo>
                  <a:lnTo>
                    <a:pt x="359" y="912"/>
                  </a:lnTo>
                  <a:lnTo>
                    <a:pt x="369" y="921"/>
                  </a:lnTo>
                  <a:lnTo>
                    <a:pt x="370" y="918"/>
                  </a:lnTo>
                  <a:lnTo>
                    <a:pt x="376" y="910"/>
                  </a:lnTo>
                  <a:lnTo>
                    <a:pt x="383" y="908"/>
                  </a:lnTo>
                  <a:lnTo>
                    <a:pt x="387" y="891"/>
                  </a:lnTo>
                  <a:lnTo>
                    <a:pt x="391" y="876"/>
                  </a:lnTo>
                  <a:lnTo>
                    <a:pt x="392" y="873"/>
                  </a:lnTo>
                  <a:lnTo>
                    <a:pt x="396" y="874"/>
                  </a:lnTo>
                  <a:lnTo>
                    <a:pt x="400" y="876"/>
                  </a:lnTo>
                  <a:lnTo>
                    <a:pt x="407" y="881"/>
                  </a:lnTo>
                  <a:lnTo>
                    <a:pt x="418" y="949"/>
                  </a:lnTo>
                  <a:lnTo>
                    <a:pt x="483" y="993"/>
                  </a:lnTo>
                  <a:lnTo>
                    <a:pt x="507" y="1052"/>
                  </a:lnTo>
                  <a:lnTo>
                    <a:pt x="503" y="1082"/>
                  </a:lnTo>
                  <a:lnTo>
                    <a:pt x="559" y="1127"/>
                  </a:lnTo>
                  <a:lnTo>
                    <a:pt x="559" y="1142"/>
                  </a:lnTo>
                  <a:lnTo>
                    <a:pt x="558" y="1144"/>
                  </a:lnTo>
                  <a:lnTo>
                    <a:pt x="554" y="1144"/>
                  </a:lnTo>
                  <a:lnTo>
                    <a:pt x="550" y="1144"/>
                  </a:lnTo>
                  <a:lnTo>
                    <a:pt x="548" y="1145"/>
                  </a:lnTo>
                  <a:lnTo>
                    <a:pt x="541" y="1145"/>
                  </a:lnTo>
                  <a:lnTo>
                    <a:pt x="532" y="1146"/>
                  </a:lnTo>
                  <a:lnTo>
                    <a:pt x="551" y="1189"/>
                  </a:lnTo>
                  <a:lnTo>
                    <a:pt x="577" y="1151"/>
                  </a:lnTo>
                  <a:lnTo>
                    <a:pt x="609" y="1200"/>
                  </a:lnTo>
                  <a:lnTo>
                    <a:pt x="590" y="1266"/>
                  </a:lnTo>
                  <a:lnTo>
                    <a:pt x="691" y="1260"/>
                  </a:lnTo>
                  <a:lnTo>
                    <a:pt x="716" y="1242"/>
                  </a:lnTo>
                  <a:lnTo>
                    <a:pt x="753" y="1262"/>
                  </a:lnTo>
                  <a:lnTo>
                    <a:pt x="802" y="1239"/>
                  </a:lnTo>
                  <a:lnTo>
                    <a:pt x="834" y="1263"/>
                  </a:lnTo>
                  <a:lnTo>
                    <a:pt x="893" y="1215"/>
                  </a:lnTo>
                  <a:lnTo>
                    <a:pt x="899" y="1212"/>
                  </a:lnTo>
                  <a:lnTo>
                    <a:pt x="900" y="1211"/>
                  </a:lnTo>
                  <a:lnTo>
                    <a:pt x="902" y="1212"/>
                  </a:lnTo>
                  <a:lnTo>
                    <a:pt x="904" y="1214"/>
                  </a:lnTo>
                  <a:lnTo>
                    <a:pt x="905" y="1214"/>
                  </a:lnTo>
                  <a:lnTo>
                    <a:pt x="908" y="1215"/>
                  </a:lnTo>
                  <a:lnTo>
                    <a:pt x="912" y="1215"/>
                  </a:lnTo>
                  <a:lnTo>
                    <a:pt x="916" y="1216"/>
                  </a:lnTo>
                  <a:lnTo>
                    <a:pt x="920" y="1218"/>
                  </a:lnTo>
                  <a:lnTo>
                    <a:pt x="918" y="1224"/>
                  </a:lnTo>
                  <a:lnTo>
                    <a:pt x="917" y="1229"/>
                  </a:lnTo>
                  <a:lnTo>
                    <a:pt x="917" y="1233"/>
                  </a:lnTo>
                  <a:lnTo>
                    <a:pt x="919" y="1236"/>
                  </a:lnTo>
                  <a:lnTo>
                    <a:pt x="920" y="1237"/>
                  </a:lnTo>
                  <a:lnTo>
                    <a:pt x="924" y="1237"/>
                  </a:lnTo>
                  <a:lnTo>
                    <a:pt x="927" y="1235"/>
                  </a:lnTo>
                  <a:lnTo>
                    <a:pt x="932" y="1232"/>
                  </a:lnTo>
                  <a:lnTo>
                    <a:pt x="940" y="1223"/>
                  </a:lnTo>
                  <a:lnTo>
                    <a:pt x="945" y="1217"/>
                  </a:lnTo>
                  <a:lnTo>
                    <a:pt x="947" y="1211"/>
                  </a:lnTo>
                  <a:lnTo>
                    <a:pt x="947" y="1207"/>
                  </a:lnTo>
                  <a:lnTo>
                    <a:pt x="940" y="1204"/>
                  </a:lnTo>
                  <a:lnTo>
                    <a:pt x="934" y="1202"/>
                  </a:lnTo>
                  <a:lnTo>
                    <a:pt x="932" y="1200"/>
                  </a:lnTo>
                  <a:lnTo>
                    <a:pt x="933" y="1198"/>
                  </a:lnTo>
                  <a:lnTo>
                    <a:pt x="936" y="1196"/>
                  </a:lnTo>
                  <a:lnTo>
                    <a:pt x="942" y="1195"/>
                  </a:lnTo>
                  <a:lnTo>
                    <a:pt x="950" y="1193"/>
                  </a:lnTo>
                  <a:lnTo>
                    <a:pt x="962" y="1193"/>
                  </a:lnTo>
                  <a:lnTo>
                    <a:pt x="965" y="1192"/>
                  </a:lnTo>
                  <a:lnTo>
                    <a:pt x="968" y="1193"/>
                  </a:lnTo>
                  <a:lnTo>
                    <a:pt x="969" y="1195"/>
                  </a:lnTo>
                  <a:lnTo>
                    <a:pt x="972" y="1199"/>
                  </a:lnTo>
                  <a:lnTo>
                    <a:pt x="971" y="1202"/>
                  </a:lnTo>
                  <a:lnTo>
                    <a:pt x="971" y="1207"/>
                  </a:lnTo>
                  <a:lnTo>
                    <a:pt x="966" y="1220"/>
                  </a:lnTo>
                  <a:lnTo>
                    <a:pt x="1014" y="1267"/>
                  </a:lnTo>
                  <a:lnTo>
                    <a:pt x="1046" y="1264"/>
                  </a:lnTo>
                  <a:lnTo>
                    <a:pt x="1053" y="1250"/>
                  </a:lnTo>
                  <a:lnTo>
                    <a:pt x="1064" y="1206"/>
                  </a:lnTo>
                  <a:lnTo>
                    <a:pt x="1211" y="1208"/>
                  </a:lnTo>
                  <a:lnTo>
                    <a:pt x="1350" y="1185"/>
                  </a:lnTo>
                  <a:lnTo>
                    <a:pt x="1321" y="1130"/>
                  </a:lnTo>
                  <a:lnTo>
                    <a:pt x="1375" y="1092"/>
                  </a:lnTo>
                  <a:lnTo>
                    <a:pt x="1515" y="1105"/>
                  </a:lnTo>
                  <a:lnTo>
                    <a:pt x="1504" y="1029"/>
                  </a:lnTo>
                  <a:lnTo>
                    <a:pt x="1459" y="1011"/>
                  </a:lnTo>
                  <a:lnTo>
                    <a:pt x="1512" y="995"/>
                  </a:lnTo>
                  <a:lnTo>
                    <a:pt x="1541" y="946"/>
                  </a:lnTo>
                  <a:lnTo>
                    <a:pt x="1661" y="956"/>
                  </a:lnTo>
                  <a:lnTo>
                    <a:pt x="1655" y="948"/>
                  </a:lnTo>
                  <a:lnTo>
                    <a:pt x="1654" y="940"/>
                  </a:lnTo>
                  <a:lnTo>
                    <a:pt x="1655" y="927"/>
                  </a:lnTo>
                  <a:lnTo>
                    <a:pt x="1663" y="916"/>
                  </a:lnTo>
                  <a:lnTo>
                    <a:pt x="1677" y="907"/>
                  </a:lnTo>
                  <a:lnTo>
                    <a:pt x="1659" y="874"/>
                  </a:lnTo>
                  <a:lnTo>
                    <a:pt x="1667" y="738"/>
                  </a:lnTo>
                  <a:lnTo>
                    <a:pt x="1662" y="680"/>
                  </a:lnTo>
                  <a:lnTo>
                    <a:pt x="1668" y="670"/>
                  </a:lnTo>
                  <a:lnTo>
                    <a:pt x="1670" y="663"/>
                  </a:lnTo>
                  <a:lnTo>
                    <a:pt x="1666" y="657"/>
                  </a:lnTo>
                  <a:lnTo>
                    <a:pt x="1657" y="654"/>
                  </a:lnTo>
                  <a:lnTo>
                    <a:pt x="1645" y="650"/>
                  </a:lnTo>
                  <a:lnTo>
                    <a:pt x="1637" y="608"/>
                  </a:lnTo>
                  <a:lnTo>
                    <a:pt x="1641" y="599"/>
                  </a:lnTo>
                  <a:lnTo>
                    <a:pt x="1644" y="591"/>
                  </a:lnTo>
                  <a:lnTo>
                    <a:pt x="1641" y="584"/>
                  </a:lnTo>
                  <a:lnTo>
                    <a:pt x="1637" y="578"/>
                  </a:lnTo>
                  <a:lnTo>
                    <a:pt x="1629" y="572"/>
                  </a:lnTo>
                  <a:lnTo>
                    <a:pt x="1618" y="567"/>
                  </a:lnTo>
                  <a:lnTo>
                    <a:pt x="1603" y="563"/>
                  </a:lnTo>
                  <a:lnTo>
                    <a:pt x="1587" y="560"/>
                  </a:lnTo>
                  <a:lnTo>
                    <a:pt x="1575" y="556"/>
                  </a:lnTo>
                  <a:lnTo>
                    <a:pt x="1568" y="552"/>
                  </a:lnTo>
                  <a:lnTo>
                    <a:pt x="1564" y="515"/>
                  </a:lnTo>
                  <a:lnTo>
                    <a:pt x="1494" y="482"/>
                  </a:lnTo>
                  <a:lnTo>
                    <a:pt x="1465" y="430"/>
                  </a:lnTo>
                  <a:lnTo>
                    <a:pt x="1421" y="407"/>
                  </a:lnTo>
                  <a:lnTo>
                    <a:pt x="1414" y="400"/>
                  </a:lnTo>
                  <a:lnTo>
                    <a:pt x="1411" y="395"/>
                  </a:lnTo>
                  <a:lnTo>
                    <a:pt x="1410" y="390"/>
                  </a:lnTo>
                  <a:lnTo>
                    <a:pt x="1411" y="387"/>
                  </a:lnTo>
                  <a:lnTo>
                    <a:pt x="1414" y="384"/>
                  </a:lnTo>
                  <a:lnTo>
                    <a:pt x="1421" y="383"/>
                  </a:lnTo>
                  <a:lnTo>
                    <a:pt x="1428" y="383"/>
                  </a:lnTo>
                  <a:lnTo>
                    <a:pt x="1440" y="385"/>
                  </a:lnTo>
                  <a:lnTo>
                    <a:pt x="1457" y="286"/>
                  </a:lnTo>
                  <a:lnTo>
                    <a:pt x="1442" y="280"/>
                  </a:lnTo>
                  <a:lnTo>
                    <a:pt x="1436" y="276"/>
                  </a:lnTo>
                  <a:lnTo>
                    <a:pt x="1431" y="273"/>
                  </a:lnTo>
                  <a:lnTo>
                    <a:pt x="1427" y="268"/>
                  </a:lnTo>
                  <a:lnTo>
                    <a:pt x="1425" y="264"/>
                  </a:lnTo>
                  <a:lnTo>
                    <a:pt x="1425" y="254"/>
                  </a:lnTo>
                  <a:lnTo>
                    <a:pt x="1426" y="252"/>
                  </a:lnTo>
                  <a:lnTo>
                    <a:pt x="1332" y="268"/>
                  </a:lnTo>
                  <a:lnTo>
                    <a:pt x="1301" y="294"/>
                  </a:lnTo>
                  <a:lnTo>
                    <a:pt x="1264" y="276"/>
                  </a:lnTo>
                  <a:lnTo>
                    <a:pt x="1241" y="272"/>
                  </a:lnTo>
                  <a:lnTo>
                    <a:pt x="1222" y="268"/>
                  </a:lnTo>
                  <a:lnTo>
                    <a:pt x="1203" y="263"/>
                  </a:lnTo>
                  <a:lnTo>
                    <a:pt x="1186" y="258"/>
                  </a:lnTo>
                  <a:lnTo>
                    <a:pt x="1169" y="251"/>
                  </a:lnTo>
                  <a:lnTo>
                    <a:pt x="1154" y="244"/>
                  </a:lnTo>
                  <a:lnTo>
                    <a:pt x="1139" y="236"/>
                  </a:lnTo>
                  <a:lnTo>
                    <a:pt x="1127" y="228"/>
                  </a:lnTo>
                  <a:lnTo>
                    <a:pt x="1115" y="217"/>
                  </a:lnTo>
                  <a:lnTo>
                    <a:pt x="1105" y="207"/>
                  </a:lnTo>
                  <a:lnTo>
                    <a:pt x="1095" y="195"/>
                  </a:lnTo>
                  <a:lnTo>
                    <a:pt x="1088" y="184"/>
                  </a:lnTo>
                  <a:lnTo>
                    <a:pt x="1080" y="170"/>
                  </a:lnTo>
                  <a:lnTo>
                    <a:pt x="1075" y="157"/>
                  </a:lnTo>
                  <a:lnTo>
                    <a:pt x="1070" y="142"/>
                  </a:lnTo>
                  <a:lnTo>
                    <a:pt x="1068" y="128"/>
                  </a:lnTo>
                  <a:lnTo>
                    <a:pt x="1060" y="56"/>
                  </a:lnTo>
                  <a:lnTo>
                    <a:pt x="1035" y="4"/>
                  </a:lnTo>
                  <a:lnTo>
                    <a:pt x="966" y="0"/>
                  </a:lnTo>
                  <a:lnTo>
                    <a:pt x="871" y="20"/>
                  </a:lnTo>
                  <a:lnTo>
                    <a:pt x="835" y="46"/>
                  </a:lnTo>
                  <a:lnTo>
                    <a:pt x="784" y="26"/>
                  </a:lnTo>
                  <a:lnTo>
                    <a:pt x="750" y="85"/>
                  </a:lnTo>
                  <a:lnTo>
                    <a:pt x="683" y="98"/>
                  </a:lnTo>
                  <a:lnTo>
                    <a:pt x="669" y="148"/>
                  </a:lnTo>
                  <a:lnTo>
                    <a:pt x="600" y="186"/>
                  </a:lnTo>
                  <a:lnTo>
                    <a:pt x="573" y="229"/>
                  </a:lnTo>
                  <a:lnTo>
                    <a:pt x="559" y="223"/>
                  </a:lnTo>
                  <a:lnTo>
                    <a:pt x="547" y="222"/>
                  </a:lnTo>
                  <a:lnTo>
                    <a:pt x="538" y="225"/>
                  </a:lnTo>
                  <a:lnTo>
                    <a:pt x="532" y="234"/>
                  </a:lnTo>
                  <a:lnTo>
                    <a:pt x="531" y="235"/>
                  </a:lnTo>
                  <a:lnTo>
                    <a:pt x="509" y="323"/>
                  </a:lnTo>
                  <a:lnTo>
                    <a:pt x="288" y="292"/>
                  </a:lnTo>
                  <a:lnTo>
                    <a:pt x="267" y="229"/>
                  </a:lnTo>
                  <a:lnTo>
                    <a:pt x="222" y="217"/>
                  </a:lnTo>
                  <a:lnTo>
                    <a:pt x="220" y="189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50">
              <a:extLst>
                <a:ext uri="{FF2B5EF4-FFF2-40B4-BE49-F238E27FC236}">
                  <a16:creationId xmlns:a16="http://schemas.microsoft.com/office/drawing/2014/main" id="{1B4877E3-D62F-4506-837C-A181E3A27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289"/>
              <a:ext cx="106" cy="114"/>
            </a:xfrm>
            <a:custGeom>
              <a:avLst/>
              <a:gdLst/>
              <a:ahLst/>
              <a:cxnLst>
                <a:cxn ang="0">
                  <a:pos x="395" y="40"/>
                </a:cxn>
                <a:cxn ang="0">
                  <a:pos x="362" y="30"/>
                </a:cxn>
                <a:cxn ang="0">
                  <a:pos x="274" y="59"/>
                </a:cxn>
                <a:cxn ang="0">
                  <a:pos x="241" y="61"/>
                </a:cxn>
                <a:cxn ang="0">
                  <a:pos x="196" y="104"/>
                </a:cxn>
                <a:cxn ang="0">
                  <a:pos x="82" y="364"/>
                </a:cxn>
                <a:cxn ang="0">
                  <a:pos x="273" y="547"/>
                </a:cxn>
                <a:cxn ang="0">
                  <a:pos x="285" y="564"/>
                </a:cxn>
                <a:cxn ang="0">
                  <a:pos x="284" y="581"/>
                </a:cxn>
                <a:cxn ang="0">
                  <a:pos x="298" y="615"/>
                </a:cxn>
                <a:cxn ang="0">
                  <a:pos x="180" y="775"/>
                </a:cxn>
                <a:cxn ang="0">
                  <a:pos x="164" y="809"/>
                </a:cxn>
                <a:cxn ang="0">
                  <a:pos x="162" y="839"/>
                </a:cxn>
                <a:cxn ang="0">
                  <a:pos x="182" y="968"/>
                </a:cxn>
                <a:cxn ang="0">
                  <a:pos x="5" y="1078"/>
                </a:cxn>
                <a:cxn ang="0">
                  <a:pos x="18" y="1084"/>
                </a:cxn>
                <a:cxn ang="0">
                  <a:pos x="81" y="1167"/>
                </a:cxn>
                <a:cxn ang="0">
                  <a:pos x="87" y="1203"/>
                </a:cxn>
                <a:cxn ang="0">
                  <a:pos x="296" y="1361"/>
                </a:cxn>
                <a:cxn ang="0">
                  <a:pos x="596" y="1443"/>
                </a:cxn>
                <a:cxn ang="0">
                  <a:pos x="758" y="1389"/>
                </a:cxn>
                <a:cxn ang="0">
                  <a:pos x="1057" y="1574"/>
                </a:cxn>
                <a:cxn ang="0">
                  <a:pos x="1133" y="1551"/>
                </a:cxn>
                <a:cxn ang="0">
                  <a:pos x="1174" y="1534"/>
                </a:cxn>
                <a:cxn ang="0">
                  <a:pos x="1184" y="1567"/>
                </a:cxn>
                <a:cxn ang="0">
                  <a:pos x="1166" y="1585"/>
                </a:cxn>
                <a:cxn ang="0">
                  <a:pos x="1218" y="1610"/>
                </a:cxn>
                <a:cxn ang="0">
                  <a:pos x="1439" y="1675"/>
                </a:cxn>
                <a:cxn ang="0">
                  <a:pos x="1424" y="1624"/>
                </a:cxn>
                <a:cxn ang="0">
                  <a:pos x="1412" y="1599"/>
                </a:cxn>
                <a:cxn ang="0">
                  <a:pos x="1408" y="1585"/>
                </a:cxn>
                <a:cxn ang="0">
                  <a:pos x="1390" y="1567"/>
                </a:cxn>
                <a:cxn ang="0">
                  <a:pos x="1479" y="1352"/>
                </a:cxn>
                <a:cxn ang="0">
                  <a:pos x="1576" y="1190"/>
                </a:cxn>
                <a:cxn ang="0">
                  <a:pos x="1578" y="1152"/>
                </a:cxn>
                <a:cxn ang="0">
                  <a:pos x="1607" y="1124"/>
                </a:cxn>
                <a:cxn ang="0">
                  <a:pos x="1591" y="1054"/>
                </a:cxn>
                <a:cxn ang="0">
                  <a:pos x="1681" y="864"/>
                </a:cxn>
                <a:cxn ang="0">
                  <a:pos x="1652" y="769"/>
                </a:cxn>
                <a:cxn ang="0">
                  <a:pos x="1652" y="746"/>
                </a:cxn>
                <a:cxn ang="0">
                  <a:pos x="1559" y="689"/>
                </a:cxn>
                <a:cxn ang="0">
                  <a:pos x="1561" y="662"/>
                </a:cxn>
                <a:cxn ang="0">
                  <a:pos x="1529" y="665"/>
                </a:cxn>
                <a:cxn ang="0">
                  <a:pos x="1540" y="676"/>
                </a:cxn>
                <a:cxn ang="0">
                  <a:pos x="1520" y="704"/>
                </a:cxn>
                <a:cxn ang="0">
                  <a:pos x="1510" y="698"/>
                </a:cxn>
                <a:cxn ang="0">
                  <a:pos x="1501" y="684"/>
                </a:cxn>
                <a:cxn ang="0">
                  <a:pos x="1492" y="681"/>
                </a:cxn>
                <a:cxn ang="0">
                  <a:pos x="1309" y="711"/>
                </a:cxn>
                <a:cxn ang="0">
                  <a:pos x="1144" y="658"/>
                </a:cxn>
                <a:cxn ang="0">
                  <a:pos x="1147" y="613"/>
                </a:cxn>
                <a:cxn ang="0">
                  <a:pos x="1100" y="521"/>
                </a:cxn>
                <a:cxn ang="0">
                  <a:pos x="989" y="343"/>
                </a:cxn>
                <a:cxn ang="0">
                  <a:pos x="969" y="379"/>
                </a:cxn>
                <a:cxn ang="0">
                  <a:pos x="945" y="375"/>
                </a:cxn>
                <a:cxn ang="0">
                  <a:pos x="855" y="251"/>
                </a:cxn>
                <a:cxn ang="0">
                  <a:pos x="823" y="154"/>
                </a:cxn>
                <a:cxn ang="0">
                  <a:pos x="777" y="111"/>
                </a:cxn>
                <a:cxn ang="0">
                  <a:pos x="773" y="86"/>
                </a:cxn>
              </a:cxnLst>
              <a:rect l="0" t="0" r="r" b="b"/>
              <a:pathLst>
                <a:path w="1694" h="1717">
                  <a:moveTo>
                    <a:pt x="561" y="19"/>
                  </a:moveTo>
                  <a:lnTo>
                    <a:pt x="477" y="21"/>
                  </a:lnTo>
                  <a:lnTo>
                    <a:pt x="412" y="33"/>
                  </a:lnTo>
                  <a:lnTo>
                    <a:pt x="403" y="37"/>
                  </a:lnTo>
                  <a:lnTo>
                    <a:pt x="395" y="40"/>
                  </a:lnTo>
                  <a:lnTo>
                    <a:pt x="386" y="42"/>
                  </a:lnTo>
                  <a:lnTo>
                    <a:pt x="380" y="43"/>
                  </a:lnTo>
                  <a:lnTo>
                    <a:pt x="372" y="39"/>
                  </a:lnTo>
                  <a:lnTo>
                    <a:pt x="367" y="35"/>
                  </a:lnTo>
                  <a:lnTo>
                    <a:pt x="362" y="30"/>
                  </a:lnTo>
                  <a:lnTo>
                    <a:pt x="359" y="24"/>
                  </a:lnTo>
                  <a:lnTo>
                    <a:pt x="289" y="38"/>
                  </a:lnTo>
                  <a:lnTo>
                    <a:pt x="285" y="47"/>
                  </a:lnTo>
                  <a:lnTo>
                    <a:pt x="280" y="54"/>
                  </a:lnTo>
                  <a:lnTo>
                    <a:pt x="274" y="59"/>
                  </a:lnTo>
                  <a:lnTo>
                    <a:pt x="268" y="63"/>
                  </a:lnTo>
                  <a:lnTo>
                    <a:pt x="259" y="64"/>
                  </a:lnTo>
                  <a:lnTo>
                    <a:pt x="251" y="64"/>
                  </a:lnTo>
                  <a:lnTo>
                    <a:pt x="245" y="62"/>
                  </a:lnTo>
                  <a:lnTo>
                    <a:pt x="241" y="61"/>
                  </a:lnTo>
                  <a:lnTo>
                    <a:pt x="236" y="59"/>
                  </a:lnTo>
                  <a:lnTo>
                    <a:pt x="231" y="58"/>
                  </a:lnTo>
                  <a:lnTo>
                    <a:pt x="223" y="53"/>
                  </a:lnTo>
                  <a:lnTo>
                    <a:pt x="216" y="48"/>
                  </a:lnTo>
                  <a:lnTo>
                    <a:pt x="196" y="104"/>
                  </a:lnTo>
                  <a:lnTo>
                    <a:pt x="173" y="134"/>
                  </a:lnTo>
                  <a:lnTo>
                    <a:pt x="205" y="190"/>
                  </a:lnTo>
                  <a:lnTo>
                    <a:pt x="209" y="226"/>
                  </a:lnTo>
                  <a:lnTo>
                    <a:pt x="132" y="296"/>
                  </a:lnTo>
                  <a:lnTo>
                    <a:pt x="82" y="364"/>
                  </a:lnTo>
                  <a:lnTo>
                    <a:pt x="175" y="403"/>
                  </a:lnTo>
                  <a:lnTo>
                    <a:pt x="173" y="440"/>
                  </a:lnTo>
                  <a:lnTo>
                    <a:pt x="212" y="510"/>
                  </a:lnTo>
                  <a:lnTo>
                    <a:pt x="264" y="539"/>
                  </a:lnTo>
                  <a:lnTo>
                    <a:pt x="273" y="547"/>
                  </a:lnTo>
                  <a:lnTo>
                    <a:pt x="276" y="551"/>
                  </a:lnTo>
                  <a:lnTo>
                    <a:pt x="280" y="556"/>
                  </a:lnTo>
                  <a:lnTo>
                    <a:pt x="283" y="559"/>
                  </a:lnTo>
                  <a:lnTo>
                    <a:pt x="285" y="563"/>
                  </a:lnTo>
                  <a:lnTo>
                    <a:pt x="285" y="564"/>
                  </a:lnTo>
                  <a:lnTo>
                    <a:pt x="286" y="566"/>
                  </a:lnTo>
                  <a:lnTo>
                    <a:pt x="288" y="570"/>
                  </a:lnTo>
                  <a:lnTo>
                    <a:pt x="287" y="572"/>
                  </a:lnTo>
                  <a:lnTo>
                    <a:pt x="287" y="575"/>
                  </a:lnTo>
                  <a:lnTo>
                    <a:pt x="284" y="581"/>
                  </a:lnTo>
                  <a:lnTo>
                    <a:pt x="277" y="585"/>
                  </a:lnTo>
                  <a:lnTo>
                    <a:pt x="273" y="587"/>
                  </a:lnTo>
                  <a:lnTo>
                    <a:pt x="271" y="588"/>
                  </a:lnTo>
                  <a:lnTo>
                    <a:pt x="270" y="590"/>
                  </a:lnTo>
                  <a:lnTo>
                    <a:pt x="298" y="615"/>
                  </a:lnTo>
                  <a:lnTo>
                    <a:pt x="302" y="673"/>
                  </a:lnTo>
                  <a:lnTo>
                    <a:pt x="276" y="709"/>
                  </a:lnTo>
                  <a:lnTo>
                    <a:pt x="202" y="773"/>
                  </a:lnTo>
                  <a:lnTo>
                    <a:pt x="190" y="772"/>
                  </a:lnTo>
                  <a:lnTo>
                    <a:pt x="180" y="775"/>
                  </a:lnTo>
                  <a:lnTo>
                    <a:pt x="173" y="778"/>
                  </a:lnTo>
                  <a:lnTo>
                    <a:pt x="168" y="784"/>
                  </a:lnTo>
                  <a:lnTo>
                    <a:pt x="164" y="790"/>
                  </a:lnTo>
                  <a:lnTo>
                    <a:pt x="163" y="799"/>
                  </a:lnTo>
                  <a:lnTo>
                    <a:pt x="164" y="809"/>
                  </a:lnTo>
                  <a:lnTo>
                    <a:pt x="167" y="822"/>
                  </a:lnTo>
                  <a:lnTo>
                    <a:pt x="167" y="826"/>
                  </a:lnTo>
                  <a:lnTo>
                    <a:pt x="162" y="832"/>
                  </a:lnTo>
                  <a:lnTo>
                    <a:pt x="161" y="835"/>
                  </a:lnTo>
                  <a:lnTo>
                    <a:pt x="162" y="839"/>
                  </a:lnTo>
                  <a:lnTo>
                    <a:pt x="167" y="843"/>
                  </a:lnTo>
                  <a:lnTo>
                    <a:pt x="173" y="846"/>
                  </a:lnTo>
                  <a:lnTo>
                    <a:pt x="182" y="849"/>
                  </a:lnTo>
                  <a:lnTo>
                    <a:pt x="173" y="924"/>
                  </a:lnTo>
                  <a:lnTo>
                    <a:pt x="182" y="968"/>
                  </a:lnTo>
                  <a:lnTo>
                    <a:pt x="82" y="1001"/>
                  </a:lnTo>
                  <a:lnTo>
                    <a:pt x="56" y="995"/>
                  </a:lnTo>
                  <a:lnTo>
                    <a:pt x="0" y="1004"/>
                  </a:lnTo>
                  <a:lnTo>
                    <a:pt x="1" y="1084"/>
                  </a:lnTo>
                  <a:lnTo>
                    <a:pt x="5" y="1078"/>
                  </a:lnTo>
                  <a:lnTo>
                    <a:pt x="7" y="1076"/>
                  </a:lnTo>
                  <a:lnTo>
                    <a:pt x="11" y="1076"/>
                  </a:lnTo>
                  <a:lnTo>
                    <a:pt x="12" y="1076"/>
                  </a:lnTo>
                  <a:lnTo>
                    <a:pt x="14" y="1078"/>
                  </a:lnTo>
                  <a:lnTo>
                    <a:pt x="18" y="1084"/>
                  </a:lnTo>
                  <a:lnTo>
                    <a:pt x="20" y="1093"/>
                  </a:lnTo>
                  <a:lnTo>
                    <a:pt x="21" y="1103"/>
                  </a:lnTo>
                  <a:lnTo>
                    <a:pt x="61" y="1155"/>
                  </a:lnTo>
                  <a:lnTo>
                    <a:pt x="71" y="1161"/>
                  </a:lnTo>
                  <a:lnTo>
                    <a:pt x="81" y="1167"/>
                  </a:lnTo>
                  <a:lnTo>
                    <a:pt x="86" y="1173"/>
                  </a:lnTo>
                  <a:lnTo>
                    <a:pt x="92" y="1181"/>
                  </a:lnTo>
                  <a:lnTo>
                    <a:pt x="93" y="1187"/>
                  </a:lnTo>
                  <a:lnTo>
                    <a:pt x="92" y="1195"/>
                  </a:lnTo>
                  <a:lnTo>
                    <a:pt x="87" y="1203"/>
                  </a:lnTo>
                  <a:lnTo>
                    <a:pt x="82" y="1211"/>
                  </a:lnTo>
                  <a:lnTo>
                    <a:pt x="128" y="1315"/>
                  </a:lnTo>
                  <a:lnTo>
                    <a:pt x="189" y="1330"/>
                  </a:lnTo>
                  <a:lnTo>
                    <a:pt x="284" y="1292"/>
                  </a:lnTo>
                  <a:lnTo>
                    <a:pt x="296" y="1361"/>
                  </a:lnTo>
                  <a:lnTo>
                    <a:pt x="371" y="1388"/>
                  </a:lnTo>
                  <a:lnTo>
                    <a:pt x="428" y="1443"/>
                  </a:lnTo>
                  <a:lnTo>
                    <a:pt x="486" y="1420"/>
                  </a:lnTo>
                  <a:lnTo>
                    <a:pt x="546" y="1473"/>
                  </a:lnTo>
                  <a:lnTo>
                    <a:pt x="596" y="1443"/>
                  </a:lnTo>
                  <a:lnTo>
                    <a:pt x="614" y="1411"/>
                  </a:lnTo>
                  <a:lnTo>
                    <a:pt x="670" y="1407"/>
                  </a:lnTo>
                  <a:lnTo>
                    <a:pt x="722" y="1430"/>
                  </a:lnTo>
                  <a:lnTo>
                    <a:pt x="732" y="1327"/>
                  </a:lnTo>
                  <a:lnTo>
                    <a:pt x="758" y="1389"/>
                  </a:lnTo>
                  <a:lnTo>
                    <a:pt x="824" y="1427"/>
                  </a:lnTo>
                  <a:lnTo>
                    <a:pt x="836" y="1484"/>
                  </a:lnTo>
                  <a:lnTo>
                    <a:pt x="870" y="1480"/>
                  </a:lnTo>
                  <a:lnTo>
                    <a:pt x="1001" y="1587"/>
                  </a:lnTo>
                  <a:lnTo>
                    <a:pt x="1057" y="1574"/>
                  </a:lnTo>
                  <a:lnTo>
                    <a:pt x="1115" y="1610"/>
                  </a:lnTo>
                  <a:lnTo>
                    <a:pt x="1120" y="1570"/>
                  </a:lnTo>
                  <a:lnTo>
                    <a:pt x="1126" y="1573"/>
                  </a:lnTo>
                  <a:lnTo>
                    <a:pt x="1128" y="1560"/>
                  </a:lnTo>
                  <a:lnTo>
                    <a:pt x="1133" y="1551"/>
                  </a:lnTo>
                  <a:lnTo>
                    <a:pt x="1137" y="1542"/>
                  </a:lnTo>
                  <a:lnTo>
                    <a:pt x="1143" y="1537"/>
                  </a:lnTo>
                  <a:lnTo>
                    <a:pt x="1149" y="1532"/>
                  </a:lnTo>
                  <a:lnTo>
                    <a:pt x="1156" y="1531"/>
                  </a:lnTo>
                  <a:lnTo>
                    <a:pt x="1174" y="1534"/>
                  </a:lnTo>
                  <a:lnTo>
                    <a:pt x="1181" y="1540"/>
                  </a:lnTo>
                  <a:lnTo>
                    <a:pt x="1186" y="1547"/>
                  </a:lnTo>
                  <a:lnTo>
                    <a:pt x="1187" y="1555"/>
                  </a:lnTo>
                  <a:lnTo>
                    <a:pt x="1187" y="1563"/>
                  </a:lnTo>
                  <a:lnTo>
                    <a:pt x="1184" y="1567"/>
                  </a:lnTo>
                  <a:lnTo>
                    <a:pt x="1182" y="1572"/>
                  </a:lnTo>
                  <a:lnTo>
                    <a:pt x="1179" y="1576"/>
                  </a:lnTo>
                  <a:lnTo>
                    <a:pt x="1175" y="1580"/>
                  </a:lnTo>
                  <a:lnTo>
                    <a:pt x="1170" y="1582"/>
                  </a:lnTo>
                  <a:lnTo>
                    <a:pt x="1166" y="1585"/>
                  </a:lnTo>
                  <a:lnTo>
                    <a:pt x="1163" y="1585"/>
                  </a:lnTo>
                  <a:lnTo>
                    <a:pt x="1160" y="1586"/>
                  </a:lnTo>
                  <a:lnTo>
                    <a:pt x="1156" y="1588"/>
                  </a:lnTo>
                  <a:lnTo>
                    <a:pt x="1182" y="1638"/>
                  </a:lnTo>
                  <a:lnTo>
                    <a:pt x="1218" y="1610"/>
                  </a:lnTo>
                  <a:lnTo>
                    <a:pt x="1275" y="1613"/>
                  </a:lnTo>
                  <a:lnTo>
                    <a:pt x="1284" y="1687"/>
                  </a:lnTo>
                  <a:lnTo>
                    <a:pt x="1333" y="1717"/>
                  </a:lnTo>
                  <a:lnTo>
                    <a:pt x="1374" y="1674"/>
                  </a:lnTo>
                  <a:lnTo>
                    <a:pt x="1439" y="1675"/>
                  </a:lnTo>
                  <a:lnTo>
                    <a:pt x="1438" y="1661"/>
                  </a:lnTo>
                  <a:lnTo>
                    <a:pt x="1436" y="1650"/>
                  </a:lnTo>
                  <a:lnTo>
                    <a:pt x="1432" y="1640"/>
                  </a:lnTo>
                  <a:lnTo>
                    <a:pt x="1429" y="1632"/>
                  </a:lnTo>
                  <a:lnTo>
                    <a:pt x="1424" y="1624"/>
                  </a:lnTo>
                  <a:lnTo>
                    <a:pt x="1419" y="1619"/>
                  </a:lnTo>
                  <a:lnTo>
                    <a:pt x="1411" y="1614"/>
                  </a:lnTo>
                  <a:lnTo>
                    <a:pt x="1404" y="1612"/>
                  </a:lnTo>
                  <a:lnTo>
                    <a:pt x="1404" y="1610"/>
                  </a:lnTo>
                  <a:lnTo>
                    <a:pt x="1412" y="1599"/>
                  </a:lnTo>
                  <a:lnTo>
                    <a:pt x="1414" y="1595"/>
                  </a:lnTo>
                  <a:lnTo>
                    <a:pt x="1415" y="1592"/>
                  </a:lnTo>
                  <a:lnTo>
                    <a:pt x="1414" y="1589"/>
                  </a:lnTo>
                  <a:lnTo>
                    <a:pt x="1412" y="1587"/>
                  </a:lnTo>
                  <a:lnTo>
                    <a:pt x="1408" y="1585"/>
                  </a:lnTo>
                  <a:lnTo>
                    <a:pt x="1403" y="1584"/>
                  </a:lnTo>
                  <a:lnTo>
                    <a:pt x="1396" y="1581"/>
                  </a:lnTo>
                  <a:lnTo>
                    <a:pt x="1393" y="1578"/>
                  </a:lnTo>
                  <a:lnTo>
                    <a:pt x="1390" y="1573"/>
                  </a:lnTo>
                  <a:lnTo>
                    <a:pt x="1390" y="1567"/>
                  </a:lnTo>
                  <a:lnTo>
                    <a:pt x="1413" y="1514"/>
                  </a:lnTo>
                  <a:lnTo>
                    <a:pt x="1448" y="1510"/>
                  </a:lnTo>
                  <a:lnTo>
                    <a:pt x="1462" y="1458"/>
                  </a:lnTo>
                  <a:lnTo>
                    <a:pt x="1445" y="1395"/>
                  </a:lnTo>
                  <a:lnTo>
                    <a:pt x="1479" y="1352"/>
                  </a:lnTo>
                  <a:lnTo>
                    <a:pt x="1517" y="1323"/>
                  </a:lnTo>
                  <a:lnTo>
                    <a:pt x="1555" y="1244"/>
                  </a:lnTo>
                  <a:lnTo>
                    <a:pt x="1558" y="1206"/>
                  </a:lnTo>
                  <a:lnTo>
                    <a:pt x="1568" y="1198"/>
                  </a:lnTo>
                  <a:lnTo>
                    <a:pt x="1576" y="1190"/>
                  </a:lnTo>
                  <a:lnTo>
                    <a:pt x="1582" y="1182"/>
                  </a:lnTo>
                  <a:lnTo>
                    <a:pt x="1585" y="1175"/>
                  </a:lnTo>
                  <a:lnTo>
                    <a:pt x="1585" y="1167"/>
                  </a:lnTo>
                  <a:lnTo>
                    <a:pt x="1584" y="1160"/>
                  </a:lnTo>
                  <a:lnTo>
                    <a:pt x="1578" y="1152"/>
                  </a:lnTo>
                  <a:lnTo>
                    <a:pt x="1573" y="1146"/>
                  </a:lnTo>
                  <a:lnTo>
                    <a:pt x="1585" y="1140"/>
                  </a:lnTo>
                  <a:lnTo>
                    <a:pt x="1594" y="1134"/>
                  </a:lnTo>
                  <a:lnTo>
                    <a:pt x="1602" y="1128"/>
                  </a:lnTo>
                  <a:lnTo>
                    <a:pt x="1607" y="1124"/>
                  </a:lnTo>
                  <a:lnTo>
                    <a:pt x="1610" y="1118"/>
                  </a:lnTo>
                  <a:lnTo>
                    <a:pt x="1613" y="1114"/>
                  </a:lnTo>
                  <a:lnTo>
                    <a:pt x="1612" y="1110"/>
                  </a:lnTo>
                  <a:lnTo>
                    <a:pt x="1610" y="1106"/>
                  </a:lnTo>
                  <a:lnTo>
                    <a:pt x="1591" y="1054"/>
                  </a:lnTo>
                  <a:lnTo>
                    <a:pt x="1647" y="1035"/>
                  </a:lnTo>
                  <a:lnTo>
                    <a:pt x="1686" y="1006"/>
                  </a:lnTo>
                  <a:lnTo>
                    <a:pt x="1694" y="939"/>
                  </a:lnTo>
                  <a:lnTo>
                    <a:pt x="1673" y="915"/>
                  </a:lnTo>
                  <a:lnTo>
                    <a:pt x="1681" y="864"/>
                  </a:lnTo>
                  <a:lnTo>
                    <a:pt x="1650" y="856"/>
                  </a:lnTo>
                  <a:lnTo>
                    <a:pt x="1615" y="871"/>
                  </a:lnTo>
                  <a:lnTo>
                    <a:pt x="1592" y="819"/>
                  </a:lnTo>
                  <a:lnTo>
                    <a:pt x="1647" y="773"/>
                  </a:lnTo>
                  <a:lnTo>
                    <a:pt x="1652" y="769"/>
                  </a:lnTo>
                  <a:lnTo>
                    <a:pt x="1656" y="766"/>
                  </a:lnTo>
                  <a:lnTo>
                    <a:pt x="1657" y="762"/>
                  </a:lnTo>
                  <a:lnTo>
                    <a:pt x="1658" y="758"/>
                  </a:lnTo>
                  <a:lnTo>
                    <a:pt x="1655" y="752"/>
                  </a:lnTo>
                  <a:lnTo>
                    <a:pt x="1652" y="746"/>
                  </a:lnTo>
                  <a:lnTo>
                    <a:pt x="1649" y="742"/>
                  </a:lnTo>
                  <a:lnTo>
                    <a:pt x="1647" y="739"/>
                  </a:lnTo>
                  <a:lnTo>
                    <a:pt x="1639" y="733"/>
                  </a:lnTo>
                  <a:lnTo>
                    <a:pt x="1607" y="736"/>
                  </a:lnTo>
                  <a:lnTo>
                    <a:pt x="1559" y="689"/>
                  </a:lnTo>
                  <a:lnTo>
                    <a:pt x="1564" y="676"/>
                  </a:lnTo>
                  <a:lnTo>
                    <a:pt x="1564" y="671"/>
                  </a:lnTo>
                  <a:lnTo>
                    <a:pt x="1565" y="668"/>
                  </a:lnTo>
                  <a:lnTo>
                    <a:pt x="1562" y="664"/>
                  </a:lnTo>
                  <a:lnTo>
                    <a:pt x="1561" y="662"/>
                  </a:lnTo>
                  <a:lnTo>
                    <a:pt x="1558" y="661"/>
                  </a:lnTo>
                  <a:lnTo>
                    <a:pt x="1555" y="662"/>
                  </a:lnTo>
                  <a:lnTo>
                    <a:pt x="1543" y="662"/>
                  </a:lnTo>
                  <a:lnTo>
                    <a:pt x="1535" y="664"/>
                  </a:lnTo>
                  <a:lnTo>
                    <a:pt x="1529" y="665"/>
                  </a:lnTo>
                  <a:lnTo>
                    <a:pt x="1526" y="667"/>
                  </a:lnTo>
                  <a:lnTo>
                    <a:pt x="1525" y="669"/>
                  </a:lnTo>
                  <a:lnTo>
                    <a:pt x="1527" y="671"/>
                  </a:lnTo>
                  <a:lnTo>
                    <a:pt x="1533" y="673"/>
                  </a:lnTo>
                  <a:lnTo>
                    <a:pt x="1540" y="676"/>
                  </a:lnTo>
                  <a:lnTo>
                    <a:pt x="1540" y="680"/>
                  </a:lnTo>
                  <a:lnTo>
                    <a:pt x="1538" y="686"/>
                  </a:lnTo>
                  <a:lnTo>
                    <a:pt x="1533" y="692"/>
                  </a:lnTo>
                  <a:lnTo>
                    <a:pt x="1525" y="701"/>
                  </a:lnTo>
                  <a:lnTo>
                    <a:pt x="1520" y="704"/>
                  </a:lnTo>
                  <a:lnTo>
                    <a:pt x="1517" y="706"/>
                  </a:lnTo>
                  <a:lnTo>
                    <a:pt x="1513" y="706"/>
                  </a:lnTo>
                  <a:lnTo>
                    <a:pt x="1512" y="705"/>
                  </a:lnTo>
                  <a:lnTo>
                    <a:pt x="1510" y="702"/>
                  </a:lnTo>
                  <a:lnTo>
                    <a:pt x="1510" y="698"/>
                  </a:lnTo>
                  <a:lnTo>
                    <a:pt x="1511" y="693"/>
                  </a:lnTo>
                  <a:lnTo>
                    <a:pt x="1513" y="687"/>
                  </a:lnTo>
                  <a:lnTo>
                    <a:pt x="1509" y="685"/>
                  </a:lnTo>
                  <a:lnTo>
                    <a:pt x="1505" y="684"/>
                  </a:lnTo>
                  <a:lnTo>
                    <a:pt x="1501" y="684"/>
                  </a:lnTo>
                  <a:lnTo>
                    <a:pt x="1498" y="683"/>
                  </a:lnTo>
                  <a:lnTo>
                    <a:pt x="1497" y="683"/>
                  </a:lnTo>
                  <a:lnTo>
                    <a:pt x="1495" y="681"/>
                  </a:lnTo>
                  <a:lnTo>
                    <a:pt x="1493" y="680"/>
                  </a:lnTo>
                  <a:lnTo>
                    <a:pt x="1492" y="681"/>
                  </a:lnTo>
                  <a:lnTo>
                    <a:pt x="1486" y="684"/>
                  </a:lnTo>
                  <a:lnTo>
                    <a:pt x="1427" y="732"/>
                  </a:lnTo>
                  <a:lnTo>
                    <a:pt x="1395" y="708"/>
                  </a:lnTo>
                  <a:lnTo>
                    <a:pt x="1346" y="731"/>
                  </a:lnTo>
                  <a:lnTo>
                    <a:pt x="1309" y="711"/>
                  </a:lnTo>
                  <a:lnTo>
                    <a:pt x="1284" y="729"/>
                  </a:lnTo>
                  <a:lnTo>
                    <a:pt x="1183" y="735"/>
                  </a:lnTo>
                  <a:lnTo>
                    <a:pt x="1202" y="669"/>
                  </a:lnTo>
                  <a:lnTo>
                    <a:pt x="1170" y="620"/>
                  </a:lnTo>
                  <a:lnTo>
                    <a:pt x="1144" y="658"/>
                  </a:lnTo>
                  <a:lnTo>
                    <a:pt x="1125" y="615"/>
                  </a:lnTo>
                  <a:lnTo>
                    <a:pt x="1134" y="614"/>
                  </a:lnTo>
                  <a:lnTo>
                    <a:pt x="1141" y="614"/>
                  </a:lnTo>
                  <a:lnTo>
                    <a:pt x="1143" y="613"/>
                  </a:lnTo>
                  <a:lnTo>
                    <a:pt x="1147" y="613"/>
                  </a:lnTo>
                  <a:lnTo>
                    <a:pt x="1151" y="613"/>
                  </a:lnTo>
                  <a:lnTo>
                    <a:pt x="1152" y="611"/>
                  </a:lnTo>
                  <a:lnTo>
                    <a:pt x="1152" y="596"/>
                  </a:lnTo>
                  <a:lnTo>
                    <a:pt x="1096" y="551"/>
                  </a:lnTo>
                  <a:lnTo>
                    <a:pt x="1100" y="521"/>
                  </a:lnTo>
                  <a:lnTo>
                    <a:pt x="1076" y="462"/>
                  </a:lnTo>
                  <a:lnTo>
                    <a:pt x="1011" y="418"/>
                  </a:lnTo>
                  <a:lnTo>
                    <a:pt x="1000" y="350"/>
                  </a:lnTo>
                  <a:lnTo>
                    <a:pt x="993" y="345"/>
                  </a:lnTo>
                  <a:lnTo>
                    <a:pt x="989" y="343"/>
                  </a:lnTo>
                  <a:lnTo>
                    <a:pt x="985" y="342"/>
                  </a:lnTo>
                  <a:lnTo>
                    <a:pt x="984" y="345"/>
                  </a:lnTo>
                  <a:lnTo>
                    <a:pt x="980" y="360"/>
                  </a:lnTo>
                  <a:lnTo>
                    <a:pt x="976" y="377"/>
                  </a:lnTo>
                  <a:lnTo>
                    <a:pt x="969" y="379"/>
                  </a:lnTo>
                  <a:lnTo>
                    <a:pt x="963" y="387"/>
                  </a:lnTo>
                  <a:lnTo>
                    <a:pt x="962" y="390"/>
                  </a:lnTo>
                  <a:lnTo>
                    <a:pt x="952" y="381"/>
                  </a:lnTo>
                  <a:lnTo>
                    <a:pt x="947" y="377"/>
                  </a:lnTo>
                  <a:lnTo>
                    <a:pt x="945" y="375"/>
                  </a:lnTo>
                  <a:lnTo>
                    <a:pt x="948" y="379"/>
                  </a:lnTo>
                  <a:lnTo>
                    <a:pt x="917" y="397"/>
                  </a:lnTo>
                  <a:lnTo>
                    <a:pt x="880" y="322"/>
                  </a:lnTo>
                  <a:lnTo>
                    <a:pt x="822" y="331"/>
                  </a:lnTo>
                  <a:lnTo>
                    <a:pt x="855" y="251"/>
                  </a:lnTo>
                  <a:lnTo>
                    <a:pt x="859" y="189"/>
                  </a:lnTo>
                  <a:lnTo>
                    <a:pt x="821" y="164"/>
                  </a:lnTo>
                  <a:lnTo>
                    <a:pt x="821" y="162"/>
                  </a:lnTo>
                  <a:lnTo>
                    <a:pt x="822" y="159"/>
                  </a:lnTo>
                  <a:lnTo>
                    <a:pt x="823" y="154"/>
                  </a:lnTo>
                  <a:lnTo>
                    <a:pt x="825" y="149"/>
                  </a:lnTo>
                  <a:lnTo>
                    <a:pt x="797" y="109"/>
                  </a:lnTo>
                  <a:lnTo>
                    <a:pt x="788" y="111"/>
                  </a:lnTo>
                  <a:lnTo>
                    <a:pt x="783" y="112"/>
                  </a:lnTo>
                  <a:lnTo>
                    <a:pt x="777" y="111"/>
                  </a:lnTo>
                  <a:lnTo>
                    <a:pt x="774" y="109"/>
                  </a:lnTo>
                  <a:lnTo>
                    <a:pt x="771" y="105"/>
                  </a:lnTo>
                  <a:lnTo>
                    <a:pt x="771" y="100"/>
                  </a:lnTo>
                  <a:lnTo>
                    <a:pt x="771" y="93"/>
                  </a:lnTo>
                  <a:lnTo>
                    <a:pt x="773" y="86"/>
                  </a:lnTo>
                  <a:lnTo>
                    <a:pt x="732" y="40"/>
                  </a:lnTo>
                  <a:lnTo>
                    <a:pt x="654" y="39"/>
                  </a:lnTo>
                  <a:lnTo>
                    <a:pt x="627" y="0"/>
                  </a:lnTo>
                  <a:lnTo>
                    <a:pt x="561" y="19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75C9F243-01E2-4FF0-BB9B-BD5A9F49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" y="326"/>
              <a:ext cx="106" cy="120"/>
            </a:xfrm>
            <a:custGeom>
              <a:avLst/>
              <a:gdLst/>
              <a:ahLst/>
              <a:cxnLst>
                <a:cxn ang="0">
                  <a:pos x="257" y="178"/>
                </a:cxn>
                <a:cxn ang="0">
                  <a:pos x="267" y="201"/>
                </a:cxn>
                <a:cxn ang="0">
                  <a:pos x="225" y="310"/>
                </a:cxn>
                <a:cxn ang="0">
                  <a:pos x="296" y="445"/>
                </a:cxn>
                <a:cxn ang="0">
                  <a:pos x="223" y="553"/>
                </a:cxn>
                <a:cxn ang="0">
                  <a:pos x="195" y="579"/>
                </a:cxn>
                <a:cxn ang="0">
                  <a:pos x="195" y="614"/>
                </a:cxn>
                <a:cxn ang="0">
                  <a:pos x="165" y="683"/>
                </a:cxn>
                <a:cxn ang="0">
                  <a:pos x="58" y="949"/>
                </a:cxn>
                <a:cxn ang="0">
                  <a:pos x="6" y="1020"/>
                </a:cxn>
                <a:cxn ang="0">
                  <a:pos x="25" y="1031"/>
                </a:cxn>
                <a:cxn ang="0">
                  <a:pos x="21" y="1053"/>
                </a:cxn>
                <a:cxn ang="0">
                  <a:pos x="46" y="1089"/>
                </a:cxn>
                <a:cxn ang="0">
                  <a:pos x="77" y="1144"/>
                </a:cxn>
                <a:cxn ang="0">
                  <a:pos x="70" y="1153"/>
                </a:cxn>
                <a:cxn ang="0">
                  <a:pos x="62" y="1167"/>
                </a:cxn>
                <a:cxn ang="0">
                  <a:pos x="192" y="1327"/>
                </a:cxn>
                <a:cxn ang="0">
                  <a:pos x="339" y="1540"/>
                </a:cxn>
                <a:cxn ang="0">
                  <a:pos x="522" y="1624"/>
                </a:cxn>
                <a:cxn ang="0">
                  <a:pos x="634" y="1727"/>
                </a:cxn>
                <a:cxn ang="0">
                  <a:pos x="652" y="1740"/>
                </a:cxn>
                <a:cxn ang="0">
                  <a:pos x="711" y="1753"/>
                </a:cxn>
                <a:cxn ang="0">
                  <a:pos x="712" y="1772"/>
                </a:cxn>
                <a:cxn ang="0">
                  <a:pos x="725" y="1791"/>
                </a:cxn>
                <a:cxn ang="0">
                  <a:pos x="768" y="1794"/>
                </a:cxn>
                <a:cxn ang="0">
                  <a:pos x="840" y="1776"/>
                </a:cxn>
                <a:cxn ang="0">
                  <a:pos x="1161" y="1668"/>
                </a:cxn>
                <a:cxn ang="0">
                  <a:pos x="1366" y="1647"/>
                </a:cxn>
                <a:cxn ang="0">
                  <a:pos x="1421" y="1634"/>
                </a:cxn>
                <a:cxn ang="0">
                  <a:pos x="1578" y="1416"/>
                </a:cxn>
                <a:cxn ang="0">
                  <a:pos x="1664" y="1163"/>
                </a:cxn>
                <a:cxn ang="0">
                  <a:pos x="1680" y="1161"/>
                </a:cxn>
                <a:cxn ang="0">
                  <a:pos x="1689" y="1135"/>
                </a:cxn>
                <a:cxn ang="0">
                  <a:pos x="1608" y="1005"/>
                </a:cxn>
                <a:cxn ang="0">
                  <a:pos x="1594" y="987"/>
                </a:cxn>
                <a:cxn ang="0">
                  <a:pos x="1514" y="887"/>
                </a:cxn>
                <a:cxn ang="0">
                  <a:pos x="1524" y="872"/>
                </a:cxn>
                <a:cxn ang="0">
                  <a:pos x="1529" y="859"/>
                </a:cxn>
                <a:cxn ang="0">
                  <a:pos x="1540" y="829"/>
                </a:cxn>
                <a:cxn ang="0">
                  <a:pos x="1580" y="831"/>
                </a:cxn>
                <a:cxn ang="0">
                  <a:pos x="1625" y="651"/>
                </a:cxn>
                <a:cxn ang="0">
                  <a:pos x="1559" y="631"/>
                </a:cxn>
                <a:cxn ang="0">
                  <a:pos x="1525" y="669"/>
                </a:cxn>
                <a:cxn ang="0">
                  <a:pos x="1506" y="659"/>
                </a:cxn>
                <a:cxn ang="0">
                  <a:pos x="1474" y="670"/>
                </a:cxn>
                <a:cxn ang="0">
                  <a:pos x="1361" y="636"/>
                </a:cxn>
                <a:cxn ang="0">
                  <a:pos x="1129" y="546"/>
                </a:cxn>
                <a:cxn ang="0">
                  <a:pos x="1138" y="528"/>
                </a:cxn>
                <a:cxn ang="0">
                  <a:pos x="1108" y="529"/>
                </a:cxn>
                <a:cxn ang="0">
                  <a:pos x="1099" y="505"/>
                </a:cxn>
                <a:cxn ang="0">
                  <a:pos x="1064" y="535"/>
                </a:cxn>
                <a:cxn ang="0">
                  <a:pos x="1035" y="539"/>
                </a:cxn>
                <a:cxn ang="0">
                  <a:pos x="1038" y="533"/>
                </a:cxn>
                <a:cxn ang="0">
                  <a:pos x="1051" y="352"/>
                </a:cxn>
                <a:cxn ang="0">
                  <a:pos x="912" y="172"/>
                </a:cxn>
                <a:cxn ang="0">
                  <a:pos x="896" y="191"/>
                </a:cxn>
                <a:cxn ang="0">
                  <a:pos x="865" y="182"/>
                </a:cxn>
                <a:cxn ang="0">
                  <a:pos x="811" y="90"/>
                </a:cxn>
                <a:cxn ang="0">
                  <a:pos x="818" y="80"/>
                </a:cxn>
                <a:cxn ang="0">
                  <a:pos x="826" y="67"/>
                </a:cxn>
                <a:cxn ang="0">
                  <a:pos x="827" y="58"/>
                </a:cxn>
                <a:cxn ang="0">
                  <a:pos x="718" y="13"/>
                </a:cxn>
              </a:cxnLst>
              <a:rect l="0" t="0" r="r" b="b"/>
              <a:pathLst>
                <a:path w="1689" h="1797">
                  <a:moveTo>
                    <a:pt x="414" y="116"/>
                  </a:moveTo>
                  <a:lnTo>
                    <a:pt x="267" y="114"/>
                  </a:lnTo>
                  <a:lnTo>
                    <a:pt x="256" y="158"/>
                  </a:lnTo>
                  <a:lnTo>
                    <a:pt x="249" y="172"/>
                  </a:lnTo>
                  <a:lnTo>
                    <a:pt x="257" y="178"/>
                  </a:lnTo>
                  <a:lnTo>
                    <a:pt x="259" y="181"/>
                  </a:lnTo>
                  <a:lnTo>
                    <a:pt x="262" y="185"/>
                  </a:lnTo>
                  <a:lnTo>
                    <a:pt x="265" y="191"/>
                  </a:lnTo>
                  <a:lnTo>
                    <a:pt x="268" y="197"/>
                  </a:lnTo>
                  <a:lnTo>
                    <a:pt x="267" y="201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7" y="212"/>
                  </a:lnTo>
                  <a:lnTo>
                    <a:pt x="202" y="258"/>
                  </a:lnTo>
                  <a:lnTo>
                    <a:pt x="225" y="310"/>
                  </a:lnTo>
                  <a:lnTo>
                    <a:pt x="260" y="295"/>
                  </a:lnTo>
                  <a:lnTo>
                    <a:pt x="291" y="303"/>
                  </a:lnTo>
                  <a:lnTo>
                    <a:pt x="283" y="354"/>
                  </a:lnTo>
                  <a:lnTo>
                    <a:pt x="304" y="378"/>
                  </a:lnTo>
                  <a:lnTo>
                    <a:pt x="296" y="445"/>
                  </a:lnTo>
                  <a:lnTo>
                    <a:pt x="257" y="474"/>
                  </a:lnTo>
                  <a:lnTo>
                    <a:pt x="201" y="493"/>
                  </a:lnTo>
                  <a:lnTo>
                    <a:pt x="220" y="545"/>
                  </a:lnTo>
                  <a:lnTo>
                    <a:pt x="222" y="549"/>
                  </a:lnTo>
                  <a:lnTo>
                    <a:pt x="223" y="553"/>
                  </a:lnTo>
                  <a:lnTo>
                    <a:pt x="220" y="557"/>
                  </a:lnTo>
                  <a:lnTo>
                    <a:pt x="217" y="563"/>
                  </a:lnTo>
                  <a:lnTo>
                    <a:pt x="212" y="567"/>
                  </a:lnTo>
                  <a:lnTo>
                    <a:pt x="204" y="573"/>
                  </a:lnTo>
                  <a:lnTo>
                    <a:pt x="195" y="579"/>
                  </a:lnTo>
                  <a:lnTo>
                    <a:pt x="183" y="585"/>
                  </a:lnTo>
                  <a:lnTo>
                    <a:pt x="188" y="591"/>
                  </a:lnTo>
                  <a:lnTo>
                    <a:pt x="194" y="599"/>
                  </a:lnTo>
                  <a:lnTo>
                    <a:pt x="195" y="606"/>
                  </a:lnTo>
                  <a:lnTo>
                    <a:pt x="195" y="614"/>
                  </a:lnTo>
                  <a:lnTo>
                    <a:pt x="192" y="621"/>
                  </a:lnTo>
                  <a:lnTo>
                    <a:pt x="186" y="629"/>
                  </a:lnTo>
                  <a:lnTo>
                    <a:pt x="178" y="637"/>
                  </a:lnTo>
                  <a:lnTo>
                    <a:pt x="168" y="645"/>
                  </a:lnTo>
                  <a:lnTo>
                    <a:pt x="165" y="683"/>
                  </a:lnTo>
                  <a:lnTo>
                    <a:pt x="127" y="762"/>
                  </a:lnTo>
                  <a:lnTo>
                    <a:pt x="89" y="791"/>
                  </a:lnTo>
                  <a:lnTo>
                    <a:pt x="55" y="834"/>
                  </a:lnTo>
                  <a:lnTo>
                    <a:pt x="72" y="897"/>
                  </a:lnTo>
                  <a:lnTo>
                    <a:pt x="58" y="949"/>
                  </a:lnTo>
                  <a:lnTo>
                    <a:pt x="23" y="953"/>
                  </a:lnTo>
                  <a:lnTo>
                    <a:pt x="0" y="1006"/>
                  </a:lnTo>
                  <a:lnTo>
                    <a:pt x="0" y="1012"/>
                  </a:lnTo>
                  <a:lnTo>
                    <a:pt x="3" y="1017"/>
                  </a:lnTo>
                  <a:lnTo>
                    <a:pt x="6" y="1020"/>
                  </a:lnTo>
                  <a:lnTo>
                    <a:pt x="13" y="1023"/>
                  </a:lnTo>
                  <a:lnTo>
                    <a:pt x="18" y="1024"/>
                  </a:lnTo>
                  <a:lnTo>
                    <a:pt x="22" y="1026"/>
                  </a:lnTo>
                  <a:lnTo>
                    <a:pt x="24" y="1028"/>
                  </a:lnTo>
                  <a:lnTo>
                    <a:pt x="25" y="1031"/>
                  </a:lnTo>
                  <a:lnTo>
                    <a:pt x="24" y="1034"/>
                  </a:lnTo>
                  <a:lnTo>
                    <a:pt x="22" y="1038"/>
                  </a:lnTo>
                  <a:lnTo>
                    <a:pt x="14" y="1049"/>
                  </a:lnTo>
                  <a:lnTo>
                    <a:pt x="14" y="1051"/>
                  </a:lnTo>
                  <a:lnTo>
                    <a:pt x="21" y="1053"/>
                  </a:lnTo>
                  <a:lnTo>
                    <a:pt x="29" y="1058"/>
                  </a:lnTo>
                  <a:lnTo>
                    <a:pt x="34" y="1063"/>
                  </a:lnTo>
                  <a:lnTo>
                    <a:pt x="39" y="1071"/>
                  </a:lnTo>
                  <a:lnTo>
                    <a:pt x="42" y="1079"/>
                  </a:lnTo>
                  <a:lnTo>
                    <a:pt x="46" y="1089"/>
                  </a:lnTo>
                  <a:lnTo>
                    <a:pt x="48" y="1100"/>
                  </a:lnTo>
                  <a:lnTo>
                    <a:pt x="49" y="1114"/>
                  </a:lnTo>
                  <a:lnTo>
                    <a:pt x="85" y="1085"/>
                  </a:lnTo>
                  <a:lnTo>
                    <a:pt x="70" y="1118"/>
                  </a:lnTo>
                  <a:lnTo>
                    <a:pt x="77" y="1144"/>
                  </a:lnTo>
                  <a:lnTo>
                    <a:pt x="73" y="1148"/>
                  </a:lnTo>
                  <a:lnTo>
                    <a:pt x="71" y="1150"/>
                  </a:lnTo>
                  <a:lnTo>
                    <a:pt x="70" y="1150"/>
                  </a:lnTo>
                  <a:lnTo>
                    <a:pt x="70" y="1151"/>
                  </a:lnTo>
                  <a:lnTo>
                    <a:pt x="70" y="1153"/>
                  </a:lnTo>
                  <a:lnTo>
                    <a:pt x="66" y="1156"/>
                  </a:lnTo>
                  <a:lnTo>
                    <a:pt x="62" y="1160"/>
                  </a:lnTo>
                  <a:lnTo>
                    <a:pt x="61" y="1161"/>
                  </a:lnTo>
                  <a:lnTo>
                    <a:pt x="59" y="1164"/>
                  </a:lnTo>
                  <a:lnTo>
                    <a:pt x="62" y="1167"/>
                  </a:lnTo>
                  <a:lnTo>
                    <a:pt x="64" y="1169"/>
                  </a:lnTo>
                  <a:lnTo>
                    <a:pt x="69" y="1170"/>
                  </a:lnTo>
                  <a:lnTo>
                    <a:pt x="84" y="1275"/>
                  </a:lnTo>
                  <a:lnTo>
                    <a:pt x="123" y="1256"/>
                  </a:lnTo>
                  <a:lnTo>
                    <a:pt x="192" y="1327"/>
                  </a:lnTo>
                  <a:lnTo>
                    <a:pt x="174" y="1407"/>
                  </a:lnTo>
                  <a:lnTo>
                    <a:pt x="211" y="1417"/>
                  </a:lnTo>
                  <a:lnTo>
                    <a:pt x="248" y="1481"/>
                  </a:lnTo>
                  <a:lnTo>
                    <a:pt x="322" y="1488"/>
                  </a:lnTo>
                  <a:lnTo>
                    <a:pt x="339" y="1540"/>
                  </a:lnTo>
                  <a:lnTo>
                    <a:pt x="416" y="1527"/>
                  </a:lnTo>
                  <a:lnTo>
                    <a:pt x="408" y="1566"/>
                  </a:lnTo>
                  <a:lnTo>
                    <a:pt x="432" y="1588"/>
                  </a:lnTo>
                  <a:lnTo>
                    <a:pt x="467" y="1585"/>
                  </a:lnTo>
                  <a:lnTo>
                    <a:pt x="522" y="1624"/>
                  </a:lnTo>
                  <a:lnTo>
                    <a:pt x="580" y="1617"/>
                  </a:lnTo>
                  <a:lnTo>
                    <a:pt x="570" y="1657"/>
                  </a:lnTo>
                  <a:lnTo>
                    <a:pt x="620" y="1698"/>
                  </a:lnTo>
                  <a:lnTo>
                    <a:pt x="632" y="1726"/>
                  </a:lnTo>
                  <a:lnTo>
                    <a:pt x="634" y="1727"/>
                  </a:lnTo>
                  <a:lnTo>
                    <a:pt x="640" y="1729"/>
                  </a:lnTo>
                  <a:lnTo>
                    <a:pt x="648" y="1728"/>
                  </a:lnTo>
                  <a:lnTo>
                    <a:pt x="654" y="1730"/>
                  </a:lnTo>
                  <a:lnTo>
                    <a:pt x="655" y="1733"/>
                  </a:lnTo>
                  <a:lnTo>
                    <a:pt x="652" y="1740"/>
                  </a:lnTo>
                  <a:lnTo>
                    <a:pt x="651" y="1741"/>
                  </a:lnTo>
                  <a:lnTo>
                    <a:pt x="694" y="1740"/>
                  </a:lnTo>
                  <a:lnTo>
                    <a:pt x="698" y="1743"/>
                  </a:lnTo>
                  <a:lnTo>
                    <a:pt x="704" y="1747"/>
                  </a:lnTo>
                  <a:lnTo>
                    <a:pt x="711" y="1753"/>
                  </a:lnTo>
                  <a:lnTo>
                    <a:pt x="713" y="1754"/>
                  </a:lnTo>
                  <a:lnTo>
                    <a:pt x="715" y="1756"/>
                  </a:lnTo>
                  <a:lnTo>
                    <a:pt x="716" y="1757"/>
                  </a:lnTo>
                  <a:lnTo>
                    <a:pt x="718" y="1759"/>
                  </a:lnTo>
                  <a:lnTo>
                    <a:pt x="712" y="1772"/>
                  </a:lnTo>
                  <a:lnTo>
                    <a:pt x="711" y="1786"/>
                  </a:lnTo>
                  <a:lnTo>
                    <a:pt x="718" y="1788"/>
                  </a:lnTo>
                  <a:lnTo>
                    <a:pt x="719" y="1788"/>
                  </a:lnTo>
                  <a:lnTo>
                    <a:pt x="721" y="1789"/>
                  </a:lnTo>
                  <a:lnTo>
                    <a:pt x="725" y="1791"/>
                  </a:lnTo>
                  <a:lnTo>
                    <a:pt x="738" y="1796"/>
                  </a:lnTo>
                  <a:lnTo>
                    <a:pt x="746" y="1797"/>
                  </a:lnTo>
                  <a:lnTo>
                    <a:pt x="755" y="1797"/>
                  </a:lnTo>
                  <a:lnTo>
                    <a:pt x="761" y="1796"/>
                  </a:lnTo>
                  <a:lnTo>
                    <a:pt x="768" y="1794"/>
                  </a:lnTo>
                  <a:lnTo>
                    <a:pt x="771" y="1790"/>
                  </a:lnTo>
                  <a:lnTo>
                    <a:pt x="774" y="1786"/>
                  </a:lnTo>
                  <a:lnTo>
                    <a:pt x="775" y="1780"/>
                  </a:lnTo>
                  <a:lnTo>
                    <a:pt x="775" y="1773"/>
                  </a:lnTo>
                  <a:lnTo>
                    <a:pt x="840" y="1776"/>
                  </a:lnTo>
                  <a:lnTo>
                    <a:pt x="857" y="1752"/>
                  </a:lnTo>
                  <a:lnTo>
                    <a:pt x="980" y="1716"/>
                  </a:lnTo>
                  <a:lnTo>
                    <a:pt x="1098" y="1701"/>
                  </a:lnTo>
                  <a:lnTo>
                    <a:pt x="1136" y="1668"/>
                  </a:lnTo>
                  <a:lnTo>
                    <a:pt x="1161" y="1668"/>
                  </a:lnTo>
                  <a:lnTo>
                    <a:pt x="1219" y="1722"/>
                  </a:lnTo>
                  <a:lnTo>
                    <a:pt x="1296" y="1691"/>
                  </a:lnTo>
                  <a:lnTo>
                    <a:pt x="1353" y="1659"/>
                  </a:lnTo>
                  <a:lnTo>
                    <a:pt x="1355" y="1656"/>
                  </a:lnTo>
                  <a:lnTo>
                    <a:pt x="1366" y="1647"/>
                  </a:lnTo>
                  <a:lnTo>
                    <a:pt x="1377" y="1646"/>
                  </a:lnTo>
                  <a:lnTo>
                    <a:pt x="1387" y="1651"/>
                  </a:lnTo>
                  <a:lnTo>
                    <a:pt x="1393" y="1655"/>
                  </a:lnTo>
                  <a:lnTo>
                    <a:pt x="1399" y="1662"/>
                  </a:lnTo>
                  <a:lnTo>
                    <a:pt x="1421" y="1634"/>
                  </a:lnTo>
                  <a:lnTo>
                    <a:pt x="1471" y="1608"/>
                  </a:lnTo>
                  <a:lnTo>
                    <a:pt x="1420" y="1587"/>
                  </a:lnTo>
                  <a:lnTo>
                    <a:pt x="1475" y="1509"/>
                  </a:lnTo>
                  <a:lnTo>
                    <a:pt x="1546" y="1495"/>
                  </a:lnTo>
                  <a:lnTo>
                    <a:pt x="1578" y="1416"/>
                  </a:lnTo>
                  <a:lnTo>
                    <a:pt x="1606" y="1393"/>
                  </a:lnTo>
                  <a:lnTo>
                    <a:pt x="1610" y="1305"/>
                  </a:lnTo>
                  <a:lnTo>
                    <a:pt x="1644" y="1277"/>
                  </a:lnTo>
                  <a:lnTo>
                    <a:pt x="1660" y="1161"/>
                  </a:lnTo>
                  <a:lnTo>
                    <a:pt x="1664" y="1163"/>
                  </a:lnTo>
                  <a:lnTo>
                    <a:pt x="1668" y="1165"/>
                  </a:lnTo>
                  <a:lnTo>
                    <a:pt x="1674" y="1167"/>
                  </a:lnTo>
                  <a:lnTo>
                    <a:pt x="1676" y="1165"/>
                  </a:lnTo>
                  <a:lnTo>
                    <a:pt x="1680" y="1163"/>
                  </a:lnTo>
                  <a:lnTo>
                    <a:pt x="1680" y="1161"/>
                  </a:lnTo>
                  <a:lnTo>
                    <a:pt x="1680" y="1160"/>
                  </a:lnTo>
                  <a:lnTo>
                    <a:pt x="1681" y="1160"/>
                  </a:lnTo>
                  <a:lnTo>
                    <a:pt x="1683" y="1157"/>
                  </a:lnTo>
                  <a:lnTo>
                    <a:pt x="1685" y="1144"/>
                  </a:lnTo>
                  <a:lnTo>
                    <a:pt x="1689" y="1135"/>
                  </a:lnTo>
                  <a:lnTo>
                    <a:pt x="1652" y="1100"/>
                  </a:lnTo>
                  <a:lnTo>
                    <a:pt x="1645" y="996"/>
                  </a:lnTo>
                  <a:lnTo>
                    <a:pt x="1629" y="1001"/>
                  </a:lnTo>
                  <a:lnTo>
                    <a:pt x="1618" y="1004"/>
                  </a:lnTo>
                  <a:lnTo>
                    <a:pt x="1608" y="1005"/>
                  </a:lnTo>
                  <a:lnTo>
                    <a:pt x="1601" y="1004"/>
                  </a:lnTo>
                  <a:lnTo>
                    <a:pt x="1595" y="1000"/>
                  </a:lnTo>
                  <a:lnTo>
                    <a:pt x="1593" y="997"/>
                  </a:lnTo>
                  <a:lnTo>
                    <a:pt x="1593" y="995"/>
                  </a:lnTo>
                  <a:lnTo>
                    <a:pt x="1594" y="987"/>
                  </a:lnTo>
                  <a:lnTo>
                    <a:pt x="1597" y="978"/>
                  </a:lnTo>
                  <a:lnTo>
                    <a:pt x="1580" y="951"/>
                  </a:lnTo>
                  <a:lnTo>
                    <a:pt x="1586" y="903"/>
                  </a:lnTo>
                  <a:lnTo>
                    <a:pt x="1522" y="891"/>
                  </a:lnTo>
                  <a:lnTo>
                    <a:pt x="1514" y="887"/>
                  </a:lnTo>
                  <a:lnTo>
                    <a:pt x="1511" y="885"/>
                  </a:lnTo>
                  <a:lnTo>
                    <a:pt x="1510" y="881"/>
                  </a:lnTo>
                  <a:lnTo>
                    <a:pt x="1512" y="879"/>
                  </a:lnTo>
                  <a:lnTo>
                    <a:pt x="1516" y="875"/>
                  </a:lnTo>
                  <a:lnTo>
                    <a:pt x="1524" y="872"/>
                  </a:lnTo>
                  <a:lnTo>
                    <a:pt x="1533" y="868"/>
                  </a:lnTo>
                  <a:lnTo>
                    <a:pt x="1546" y="866"/>
                  </a:lnTo>
                  <a:lnTo>
                    <a:pt x="1539" y="864"/>
                  </a:lnTo>
                  <a:lnTo>
                    <a:pt x="1533" y="862"/>
                  </a:lnTo>
                  <a:lnTo>
                    <a:pt x="1529" y="859"/>
                  </a:lnTo>
                  <a:lnTo>
                    <a:pt x="1528" y="855"/>
                  </a:lnTo>
                  <a:lnTo>
                    <a:pt x="1527" y="849"/>
                  </a:lnTo>
                  <a:lnTo>
                    <a:pt x="1530" y="843"/>
                  </a:lnTo>
                  <a:lnTo>
                    <a:pt x="1533" y="836"/>
                  </a:lnTo>
                  <a:lnTo>
                    <a:pt x="1540" y="829"/>
                  </a:lnTo>
                  <a:lnTo>
                    <a:pt x="1555" y="830"/>
                  </a:lnTo>
                  <a:lnTo>
                    <a:pt x="1561" y="830"/>
                  </a:lnTo>
                  <a:lnTo>
                    <a:pt x="1564" y="830"/>
                  </a:lnTo>
                  <a:lnTo>
                    <a:pt x="1569" y="831"/>
                  </a:lnTo>
                  <a:lnTo>
                    <a:pt x="1580" y="831"/>
                  </a:lnTo>
                  <a:lnTo>
                    <a:pt x="1591" y="832"/>
                  </a:lnTo>
                  <a:lnTo>
                    <a:pt x="1639" y="780"/>
                  </a:lnTo>
                  <a:lnTo>
                    <a:pt x="1651" y="752"/>
                  </a:lnTo>
                  <a:lnTo>
                    <a:pt x="1631" y="717"/>
                  </a:lnTo>
                  <a:lnTo>
                    <a:pt x="1625" y="651"/>
                  </a:lnTo>
                  <a:lnTo>
                    <a:pt x="1564" y="613"/>
                  </a:lnTo>
                  <a:lnTo>
                    <a:pt x="1562" y="617"/>
                  </a:lnTo>
                  <a:lnTo>
                    <a:pt x="1561" y="619"/>
                  </a:lnTo>
                  <a:lnTo>
                    <a:pt x="1561" y="622"/>
                  </a:lnTo>
                  <a:lnTo>
                    <a:pt x="1559" y="631"/>
                  </a:lnTo>
                  <a:lnTo>
                    <a:pt x="1555" y="646"/>
                  </a:lnTo>
                  <a:lnTo>
                    <a:pt x="1548" y="657"/>
                  </a:lnTo>
                  <a:lnTo>
                    <a:pt x="1542" y="665"/>
                  </a:lnTo>
                  <a:lnTo>
                    <a:pt x="1533" y="669"/>
                  </a:lnTo>
                  <a:lnTo>
                    <a:pt x="1525" y="669"/>
                  </a:lnTo>
                  <a:lnTo>
                    <a:pt x="1520" y="667"/>
                  </a:lnTo>
                  <a:lnTo>
                    <a:pt x="1515" y="665"/>
                  </a:lnTo>
                  <a:lnTo>
                    <a:pt x="1512" y="663"/>
                  </a:lnTo>
                  <a:lnTo>
                    <a:pt x="1510" y="662"/>
                  </a:lnTo>
                  <a:lnTo>
                    <a:pt x="1506" y="659"/>
                  </a:lnTo>
                  <a:lnTo>
                    <a:pt x="1503" y="660"/>
                  </a:lnTo>
                  <a:lnTo>
                    <a:pt x="1497" y="662"/>
                  </a:lnTo>
                  <a:lnTo>
                    <a:pt x="1490" y="665"/>
                  </a:lnTo>
                  <a:lnTo>
                    <a:pt x="1480" y="670"/>
                  </a:lnTo>
                  <a:lnTo>
                    <a:pt x="1474" y="670"/>
                  </a:lnTo>
                  <a:lnTo>
                    <a:pt x="1469" y="668"/>
                  </a:lnTo>
                  <a:lnTo>
                    <a:pt x="1466" y="662"/>
                  </a:lnTo>
                  <a:lnTo>
                    <a:pt x="1466" y="653"/>
                  </a:lnTo>
                  <a:lnTo>
                    <a:pt x="1371" y="707"/>
                  </a:lnTo>
                  <a:lnTo>
                    <a:pt x="1361" y="636"/>
                  </a:lnTo>
                  <a:lnTo>
                    <a:pt x="1279" y="592"/>
                  </a:lnTo>
                  <a:lnTo>
                    <a:pt x="1259" y="544"/>
                  </a:lnTo>
                  <a:lnTo>
                    <a:pt x="1226" y="593"/>
                  </a:lnTo>
                  <a:lnTo>
                    <a:pt x="1203" y="594"/>
                  </a:lnTo>
                  <a:lnTo>
                    <a:pt x="1129" y="546"/>
                  </a:lnTo>
                  <a:lnTo>
                    <a:pt x="1130" y="540"/>
                  </a:lnTo>
                  <a:lnTo>
                    <a:pt x="1135" y="536"/>
                  </a:lnTo>
                  <a:lnTo>
                    <a:pt x="1137" y="532"/>
                  </a:lnTo>
                  <a:lnTo>
                    <a:pt x="1138" y="530"/>
                  </a:lnTo>
                  <a:lnTo>
                    <a:pt x="1138" y="528"/>
                  </a:lnTo>
                  <a:lnTo>
                    <a:pt x="1137" y="529"/>
                  </a:lnTo>
                  <a:lnTo>
                    <a:pt x="1131" y="527"/>
                  </a:lnTo>
                  <a:lnTo>
                    <a:pt x="1125" y="527"/>
                  </a:lnTo>
                  <a:lnTo>
                    <a:pt x="1116" y="527"/>
                  </a:lnTo>
                  <a:lnTo>
                    <a:pt x="1108" y="529"/>
                  </a:lnTo>
                  <a:lnTo>
                    <a:pt x="1108" y="519"/>
                  </a:lnTo>
                  <a:lnTo>
                    <a:pt x="1108" y="512"/>
                  </a:lnTo>
                  <a:lnTo>
                    <a:pt x="1106" y="507"/>
                  </a:lnTo>
                  <a:lnTo>
                    <a:pt x="1104" y="505"/>
                  </a:lnTo>
                  <a:lnTo>
                    <a:pt x="1099" y="505"/>
                  </a:lnTo>
                  <a:lnTo>
                    <a:pt x="1095" y="508"/>
                  </a:lnTo>
                  <a:lnTo>
                    <a:pt x="1089" y="513"/>
                  </a:lnTo>
                  <a:lnTo>
                    <a:pt x="1082" y="522"/>
                  </a:lnTo>
                  <a:lnTo>
                    <a:pt x="1074" y="529"/>
                  </a:lnTo>
                  <a:lnTo>
                    <a:pt x="1064" y="535"/>
                  </a:lnTo>
                  <a:lnTo>
                    <a:pt x="1050" y="538"/>
                  </a:lnTo>
                  <a:lnTo>
                    <a:pt x="1036" y="543"/>
                  </a:lnTo>
                  <a:lnTo>
                    <a:pt x="1035" y="541"/>
                  </a:lnTo>
                  <a:lnTo>
                    <a:pt x="1034" y="539"/>
                  </a:lnTo>
                  <a:lnTo>
                    <a:pt x="1035" y="539"/>
                  </a:lnTo>
                  <a:lnTo>
                    <a:pt x="1038" y="537"/>
                  </a:lnTo>
                  <a:lnTo>
                    <a:pt x="1038" y="536"/>
                  </a:lnTo>
                  <a:lnTo>
                    <a:pt x="1039" y="536"/>
                  </a:lnTo>
                  <a:lnTo>
                    <a:pt x="1038" y="534"/>
                  </a:lnTo>
                  <a:lnTo>
                    <a:pt x="1038" y="533"/>
                  </a:lnTo>
                  <a:lnTo>
                    <a:pt x="1035" y="531"/>
                  </a:lnTo>
                  <a:lnTo>
                    <a:pt x="1035" y="469"/>
                  </a:lnTo>
                  <a:lnTo>
                    <a:pt x="1019" y="423"/>
                  </a:lnTo>
                  <a:lnTo>
                    <a:pt x="977" y="406"/>
                  </a:lnTo>
                  <a:lnTo>
                    <a:pt x="1051" y="352"/>
                  </a:lnTo>
                  <a:lnTo>
                    <a:pt x="1047" y="315"/>
                  </a:lnTo>
                  <a:lnTo>
                    <a:pt x="1017" y="267"/>
                  </a:lnTo>
                  <a:lnTo>
                    <a:pt x="980" y="246"/>
                  </a:lnTo>
                  <a:lnTo>
                    <a:pt x="950" y="170"/>
                  </a:lnTo>
                  <a:lnTo>
                    <a:pt x="912" y="172"/>
                  </a:lnTo>
                  <a:lnTo>
                    <a:pt x="910" y="173"/>
                  </a:lnTo>
                  <a:lnTo>
                    <a:pt x="908" y="175"/>
                  </a:lnTo>
                  <a:lnTo>
                    <a:pt x="906" y="179"/>
                  </a:lnTo>
                  <a:lnTo>
                    <a:pt x="902" y="186"/>
                  </a:lnTo>
                  <a:lnTo>
                    <a:pt x="896" y="191"/>
                  </a:lnTo>
                  <a:lnTo>
                    <a:pt x="890" y="195"/>
                  </a:lnTo>
                  <a:lnTo>
                    <a:pt x="882" y="197"/>
                  </a:lnTo>
                  <a:lnTo>
                    <a:pt x="875" y="195"/>
                  </a:lnTo>
                  <a:lnTo>
                    <a:pt x="869" y="190"/>
                  </a:lnTo>
                  <a:lnTo>
                    <a:pt x="865" y="182"/>
                  </a:lnTo>
                  <a:lnTo>
                    <a:pt x="894" y="116"/>
                  </a:lnTo>
                  <a:lnTo>
                    <a:pt x="831" y="103"/>
                  </a:lnTo>
                  <a:lnTo>
                    <a:pt x="830" y="102"/>
                  </a:lnTo>
                  <a:lnTo>
                    <a:pt x="812" y="92"/>
                  </a:lnTo>
                  <a:lnTo>
                    <a:pt x="811" y="90"/>
                  </a:lnTo>
                  <a:lnTo>
                    <a:pt x="812" y="89"/>
                  </a:lnTo>
                  <a:lnTo>
                    <a:pt x="815" y="86"/>
                  </a:lnTo>
                  <a:lnTo>
                    <a:pt x="816" y="84"/>
                  </a:lnTo>
                  <a:lnTo>
                    <a:pt x="818" y="83"/>
                  </a:lnTo>
                  <a:lnTo>
                    <a:pt x="818" y="80"/>
                  </a:lnTo>
                  <a:lnTo>
                    <a:pt x="819" y="78"/>
                  </a:lnTo>
                  <a:lnTo>
                    <a:pt x="819" y="75"/>
                  </a:lnTo>
                  <a:lnTo>
                    <a:pt x="820" y="73"/>
                  </a:lnTo>
                  <a:lnTo>
                    <a:pt x="822" y="68"/>
                  </a:lnTo>
                  <a:lnTo>
                    <a:pt x="826" y="67"/>
                  </a:lnTo>
                  <a:lnTo>
                    <a:pt x="831" y="66"/>
                  </a:lnTo>
                  <a:lnTo>
                    <a:pt x="834" y="66"/>
                  </a:lnTo>
                  <a:lnTo>
                    <a:pt x="834" y="65"/>
                  </a:lnTo>
                  <a:lnTo>
                    <a:pt x="835" y="65"/>
                  </a:lnTo>
                  <a:lnTo>
                    <a:pt x="827" y="58"/>
                  </a:lnTo>
                  <a:lnTo>
                    <a:pt x="822" y="50"/>
                  </a:lnTo>
                  <a:lnTo>
                    <a:pt x="818" y="41"/>
                  </a:lnTo>
                  <a:lnTo>
                    <a:pt x="816" y="31"/>
                  </a:lnTo>
                  <a:lnTo>
                    <a:pt x="741" y="32"/>
                  </a:lnTo>
                  <a:lnTo>
                    <a:pt x="718" y="13"/>
                  </a:lnTo>
                  <a:lnTo>
                    <a:pt x="578" y="0"/>
                  </a:lnTo>
                  <a:lnTo>
                    <a:pt x="524" y="38"/>
                  </a:lnTo>
                  <a:lnTo>
                    <a:pt x="553" y="93"/>
                  </a:lnTo>
                  <a:lnTo>
                    <a:pt x="414" y="116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3A52D2E3-C160-4DC9-9DA6-759613894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323"/>
              <a:ext cx="104" cy="84"/>
            </a:xfrm>
            <a:custGeom>
              <a:avLst/>
              <a:gdLst/>
              <a:ahLst/>
              <a:cxnLst>
                <a:cxn ang="0">
                  <a:pos x="1346" y="129"/>
                </a:cxn>
                <a:cxn ang="0">
                  <a:pos x="1168" y="116"/>
                </a:cxn>
                <a:cxn ang="0">
                  <a:pos x="947" y="146"/>
                </a:cxn>
                <a:cxn ang="0">
                  <a:pos x="875" y="93"/>
                </a:cxn>
                <a:cxn ang="0">
                  <a:pos x="727" y="73"/>
                </a:cxn>
                <a:cxn ang="0">
                  <a:pos x="569" y="178"/>
                </a:cxn>
                <a:cxn ang="0">
                  <a:pos x="554" y="207"/>
                </a:cxn>
                <a:cxn ang="0">
                  <a:pos x="509" y="245"/>
                </a:cxn>
                <a:cxn ang="0">
                  <a:pos x="416" y="321"/>
                </a:cxn>
                <a:cxn ang="0">
                  <a:pos x="403" y="345"/>
                </a:cxn>
                <a:cxn ang="0">
                  <a:pos x="378" y="342"/>
                </a:cxn>
                <a:cxn ang="0">
                  <a:pos x="341" y="363"/>
                </a:cxn>
                <a:cxn ang="0">
                  <a:pos x="362" y="496"/>
                </a:cxn>
                <a:cxn ang="0">
                  <a:pos x="171" y="585"/>
                </a:cxn>
                <a:cxn ang="0">
                  <a:pos x="4" y="702"/>
                </a:cxn>
                <a:cxn ang="0">
                  <a:pos x="27" y="709"/>
                </a:cxn>
                <a:cxn ang="0">
                  <a:pos x="55" y="662"/>
                </a:cxn>
                <a:cxn ang="0">
                  <a:pos x="125" y="757"/>
                </a:cxn>
                <a:cxn ang="0">
                  <a:pos x="63" y="871"/>
                </a:cxn>
                <a:cxn ang="0">
                  <a:pos x="27" y="876"/>
                </a:cxn>
                <a:cxn ang="0">
                  <a:pos x="27" y="902"/>
                </a:cxn>
                <a:cxn ang="0">
                  <a:pos x="10" y="915"/>
                </a:cxn>
                <a:cxn ang="0">
                  <a:pos x="16" y="931"/>
                </a:cxn>
                <a:cxn ang="0">
                  <a:pos x="87" y="1035"/>
                </a:cxn>
                <a:cxn ang="0">
                  <a:pos x="112" y="1044"/>
                </a:cxn>
                <a:cxn ang="0">
                  <a:pos x="207" y="1209"/>
                </a:cxn>
                <a:cxn ang="0">
                  <a:pos x="346" y="1226"/>
                </a:cxn>
                <a:cxn ang="0">
                  <a:pos x="386" y="1224"/>
                </a:cxn>
                <a:cxn ang="0">
                  <a:pos x="624" y="1135"/>
                </a:cxn>
                <a:cxn ang="0">
                  <a:pos x="661" y="1107"/>
                </a:cxn>
                <a:cxn ang="0">
                  <a:pos x="694" y="1101"/>
                </a:cxn>
                <a:cxn ang="0">
                  <a:pos x="875" y="1048"/>
                </a:cxn>
                <a:cxn ang="0">
                  <a:pos x="856" y="1027"/>
                </a:cxn>
                <a:cxn ang="0">
                  <a:pos x="932" y="1004"/>
                </a:cxn>
                <a:cxn ang="0">
                  <a:pos x="947" y="986"/>
                </a:cxn>
                <a:cxn ang="0">
                  <a:pos x="1038" y="920"/>
                </a:cxn>
                <a:cxn ang="0">
                  <a:pos x="1057" y="912"/>
                </a:cxn>
                <a:cxn ang="0">
                  <a:pos x="1099" y="848"/>
                </a:cxn>
                <a:cxn ang="0">
                  <a:pos x="1173" y="815"/>
                </a:cxn>
                <a:cxn ang="0">
                  <a:pos x="1188" y="806"/>
                </a:cxn>
                <a:cxn ang="0">
                  <a:pos x="1304" y="804"/>
                </a:cxn>
                <a:cxn ang="0">
                  <a:pos x="1318" y="820"/>
                </a:cxn>
                <a:cxn ang="0">
                  <a:pos x="1346" y="810"/>
                </a:cxn>
                <a:cxn ang="0">
                  <a:pos x="1380" y="825"/>
                </a:cxn>
                <a:cxn ang="0">
                  <a:pos x="1442" y="765"/>
                </a:cxn>
                <a:cxn ang="0">
                  <a:pos x="1656" y="705"/>
                </a:cxn>
                <a:cxn ang="0">
                  <a:pos x="1636" y="586"/>
                </a:cxn>
                <a:cxn ang="0">
                  <a:pos x="1635" y="574"/>
                </a:cxn>
                <a:cxn ang="0">
                  <a:pos x="1618" y="546"/>
                </a:cxn>
                <a:cxn ang="0">
                  <a:pos x="1590" y="449"/>
                </a:cxn>
                <a:cxn ang="0">
                  <a:pos x="1612" y="357"/>
                </a:cxn>
              </a:cxnLst>
              <a:rect l="0" t="0" r="r" b="b"/>
              <a:pathLst>
                <a:path w="1656" h="1254">
                  <a:moveTo>
                    <a:pt x="1655" y="304"/>
                  </a:moveTo>
                  <a:lnTo>
                    <a:pt x="1617" y="260"/>
                  </a:lnTo>
                  <a:lnTo>
                    <a:pt x="1443" y="167"/>
                  </a:lnTo>
                  <a:lnTo>
                    <a:pt x="1388" y="106"/>
                  </a:lnTo>
                  <a:lnTo>
                    <a:pt x="1346" y="129"/>
                  </a:lnTo>
                  <a:lnTo>
                    <a:pt x="1321" y="175"/>
                  </a:lnTo>
                  <a:lnTo>
                    <a:pt x="1242" y="191"/>
                  </a:lnTo>
                  <a:lnTo>
                    <a:pt x="1223" y="151"/>
                  </a:lnTo>
                  <a:lnTo>
                    <a:pt x="1199" y="117"/>
                  </a:lnTo>
                  <a:lnTo>
                    <a:pt x="1168" y="116"/>
                  </a:lnTo>
                  <a:lnTo>
                    <a:pt x="1151" y="95"/>
                  </a:lnTo>
                  <a:lnTo>
                    <a:pt x="1116" y="88"/>
                  </a:lnTo>
                  <a:lnTo>
                    <a:pt x="1039" y="102"/>
                  </a:lnTo>
                  <a:lnTo>
                    <a:pt x="975" y="140"/>
                  </a:lnTo>
                  <a:lnTo>
                    <a:pt x="947" y="146"/>
                  </a:lnTo>
                  <a:lnTo>
                    <a:pt x="942" y="143"/>
                  </a:lnTo>
                  <a:lnTo>
                    <a:pt x="938" y="139"/>
                  </a:lnTo>
                  <a:lnTo>
                    <a:pt x="937" y="133"/>
                  </a:lnTo>
                  <a:lnTo>
                    <a:pt x="938" y="126"/>
                  </a:lnTo>
                  <a:lnTo>
                    <a:pt x="875" y="93"/>
                  </a:lnTo>
                  <a:lnTo>
                    <a:pt x="874" y="26"/>
                  </a:lnTo>
                  <a:lnTo>
                    <a:pt x="844" y="0"/>
                  </a:lnTo>
                  <a:lnTo>
                    <a:pt x="778" y="15"/>
                  </a:lnTo>
                  <a:lnTo>
                    <a:pt x="743" y="35"/>
                  </a:lnTo>
                  <a:lnTo>
                    <a:pt x="727" y="73"/>
                  </a:lnTo>
                  <a:lnTo>
                    <a:pt x="628" y="147"/>
                  </a:lnTo>
                  <a:lnTo>
                    <a:pt x="638" y="78"/>
                  </a:lnTo>
                  <a:lnTo>
                    <a:pt x="569" y="166"/>
                  </a:lnTo>
                  <a:lnTo>
                    <a:pt x="568" y="168"/>
                  </a:lnTo>
                  <a:lnTo>
                    <a:pt x="569" y="178"/>
                  </a:lnTo>
                  <a:lnTo>
                    <a:pt x="568" y="188"/>
                  </a:lnTo>
                  <a:lnTo>
                    <a:pt x="565" y="196"/>
                  </a:lnTo>
                  <a:lnTo>
                    <a:pt x="561" y="204"/>
                  </a:lnTo>
                  <a:lnTo>
                    <a:pt x="556" y="206"/>
                  </a:lnTo>
                  <a:lnTo>
                    <a:pt x="554" y="207"/>
                  </a:lnTo>
                  <a:lnTo>
                    <a:pt x="553" y="209"/>
                  </a:lnTo>
                  <a:lnTo>
                    <a:pt x="545" y="214"/>
                  </a:lnTo>
                  <a:lnTo>
                    <a:pt x="534" y="217"/>
                  </a:lnTo>
                  <a:lnTo>
                    <a:pt x="522" y="219"/>
                  </a:lnTo>
                  <a:lnTo>
                    <a:pt x="509" y="245"/>
                  </a:lnTo>
                  <a:lnTo>
                    <a:pt x="505" y="281"/>
                  </a:lnTo>
                  <a:lnTo>
                    <a:pt x="432" y="278"/>
                  </a:lnTo>
                  <a:lnTo>
                    <a:pt x="413" y="306"/>
                  </a:lnTo>
                  <a:lnTo>
                    <a:pt x="415" y="315"/>
                  </a:lnTo>
                  <a:lnTo>
                    <a:pt x="416" y="321"/>
                  </a:lnTo>
                  <a:lnTo>
                    <a:pt x="416" y="328"/>
                  </a:lnTo>
                  <a:lnTo>
                    <a:pt x="414" y="334"/>
                  </a:lnTo>
                  <a:lnTo>
                    <a:pt x="411" y="340"/>
                  </a:lnTo>
                  <a:lnTo>
                    <a:pt x="407" y="343"/>
                  </a:lnTo>
                  <a:lnTo>
                    <a:pt x="403" y="345"/>
                  </a:lnTo>
                  <a:lnTo>
                    <a:pt x="399" y="345"/>
                  </a:lnTo>
                  <a:lnTo>
                    <a:pt x="397" y="344"/>
                  </a:lnTo>
                  <a:lnTo>
                    <a:pt x="395" y="344"/>
                  </a:lnTo>
                  <a:lnTo>
                    <a:pt x="386" y="342"/>
                  </a:lnTo>
                  <a:lnTo>
                    <a:pt x="378" y="342"/>
                  </a:lnTo>
                  <a:lnTo>
                    <a:pt x="365" y="343"/>
                  </a:lnTo>
                  <a:lnTo>
                    <a:pt x="358" y="344"/>
                  </a:lnTo>
                  <a:lnTo>
                    <a:pt x="354" y="347"/>
                  </a:lnTo>
                  <a:lnTo>
                    <a:pt x="346" y="354"/>
                  </a:lnTo>
                  <a:lnTo>
                    <a:pt x="341" y="363"/>
                  </a:lnTo>
                  <a:lnTo>
                    <a:pt x="339" y="376"/>
                  </a:lnTo>
                  <a:lnTo>
                    <a:pt x="339" y="391"/>
                  </a:lnTo>
                  <a:lnTo>
                    <a:pt x="342" y="410"/>
                  </a:lnTo>
                  <a:lnTo>
                    <a:pt x="377" y="432"/>
                  </a:lnTo>
                  <a:lnTo>
                    <a:pt x="362" y="496"/>
                  </a:lnTo>
                  <a:lnTo>
                    <a:pt x="362" y="555"/>
                  </a:lnTo>
                  <a:lnTo>
                    <a:pt x="253" y="584"/>
                  </a:lnTo>
                  <a:lnTo>
                    <a:pt x="244" y="564"/>
                  </a:lnTo>
                  <a:lnTo>
                    <a:pt x="221" y="529"/>
                  </a:lnTo>
                  <a:lnTo>
                    <a:pt x="171" y="585"/>
                  </a:lnTo>
                  <a:lnTo>
                    <a:pt x="121" y="567"/>
                  </a:lnTo>
                  <a:lnTo>
                    <a:pt x="46" y="583"/>
                  </a:lnTo>
                  <a:lnTo>
                    <a:pt x="34" y="628"/>
                  </a:lnTo>
                  <a:lnTo>
                    <a:pt x="0" y="699"/>
                  </a:lnTo>
                  <a:lnTo>
                    <a:pt x="4" y="702"/>
                  </a:lnTo>
                  <a:lnTo>
                    <a:pt x="6" y="703"/>
                  </a:lnTo>
                  <a:lnTo>
                    <a:pt x="9" y="705"/>
                  </a:lnTo>
                  <a:lnTo>
                    <a:pt x="14" y="707"/>
                  </a:lnTo>
                  <a:lnTo>
                    <a:pt x="19" y="709"/>
                  </a:lnTo>
                  <a:lnTo>
                    <a:pt x="27" y="709"/>
                  </a:lnTo>
                  <a:lnTo>
                    <a:pt x="36" y="705"/>
                  </a:lnTo>
                  <a:lnTo>
                    <a:pt x="42" y="697"/>
                  </a:lnTo>
                  <a:lnTo>
                    <a:pt x="49" y="686"/>
                  </a:lnTo>
                  <a:lnTo>
                    <a:pt x="53" y="671"/>
                  </a:lnTo>
                  <a:lnTo>
                    <a:pt x="55" y="662"/>
                  </a:lnTo>
                  <a:lnTo>
                    <a:pt x="55" y="659"/>
                  </a:lnTo>
                  <a:lnTo>
                    <a:pt x="56" y="657"/>
                  </a:lnTo>
                  <a:lnTo>
                    <a:pt x="58" y="653"/>
                  </a:lnTo>
                  <a:lnTo>
                    <a:pt x="119" y="691"/>
                  </a:lnTo>
                  <a:lnTo>
                    <a:pt x="125" y="757"/>
                  </a:lnTo>
                  <a:lnTo>
                    <a:pt x="145" y="792"/>
                  </a:lnTo>
                  <a:lnTo>
                    <a:pt x="133" y="820"/>
                  </a:lnTo>
                  <a:lnTo>
                    <a:pt x="85" y="872"/>
                  </a:lnTo>
                  <a:lnTo>
                    <a:pt x="74" y="871"/>
                  </a:lnTo>
                  <a:lnTo>
                    <a:pt x="63" y="871"/>
                  </a:lnTo>
                  <a:lnTo>
                    <a:pt x="58" y="870"/>
                  </a:lnTo>
                  <a:lnTo>
                    <a:pt x="55" y="870"/>
                  </a:lnTo>
                  <a:lnTo>
                    <a:pt x="49" y="870"/>
                  </a:lnTo>
                  <a:lnTo>
                    <a:pt x="34" y="869"/>
                  </a:lnTo>
                  <a:lnTo>
                    <a:pt x="27" y="876"/>
                  </a:lnTo>
                  <a:lnTo>
                    <a:pt x="24" y="883"/>
                  </a:lnTo>
                  <a:lnTo>
                    <a:pt x="21" y="889"/>
                  </a:lnTo>
                  <a:lnTo>
                    <a:pt x="22" y="895"/>
                  </a:lnTo>
                  <a:lnTo>
                    <a:pt x="23" y="899"/>
                  </a:lnTo>
                  <a:lnTo>
                    <a:pt x="27" y="902"/>
                  </a:lnTo>
                  <a:lnTo>
                    <a:pt x="33" y="904"/>
                  </a:lnTo>
                  <a:lnTo>
                    <a:pt x="40" y="906"/>
                  </a:lnTo>
                  <a:lnTo>
                    <a:pt x="27" y="908"/>
                  </a:lnTo>
                  <a:lnTo>
                    <a:pt x="18" y="912"/>
                  </a:lnTo>
                  <a:lnTo>
                    <a:pt x="10" y="915"/>
                  </a:lnTo>
                  <a:lnTo>
                    <a:pt x="6" y="919"/>
                  </a:lnTo>
                  <a:lnTo>
                    <a:pt x="4" y="921"/>
                  </a:lnTo>
                  <a:lnTo>
                    <a:pt x="5" y="925"/>
                  </a:lnTo>
                  <a:lnTo>
                    <a:pt x="8" y="927"/>
                  </a:lnTo>
                  <a:lnTo>
                    <a:pt x="16" y="931"/>
                  </a:lnTo>
                  <a:lnTo>
                    <a:pt x="80" y="943"/>
                  </a:lnTo>
                  <a:lnTo>
                    <a:pt x="74" y="991"/>
                  </a:lnTo>
                  <a:lnTo>
                    <a:pt x="91" y="1018"/>
                  </a:lnTo>
                  <a:lnTo>
                    <a:pt x="88" y="1027"/>
                  </a:lnTo>
                  <a:lnTo>
                    <a:pt x="87" y="1035"/>
                  </a:lnTo>
                  <a:lnTo>
                    <a:pt x="87" y="1037"/>
                  </a:lnTo>
                  <a:lnTo>
                    <a:pt x="89" y="1040"/>
                  </a:lnTo>
                  <a:lnTo>
                    <a:pt x="95" y="1044"/>
                  </a:lnTo>
                  <a:lnTo>
                    <a:pt x="102" y="1045"/>
                  </a:lnTo>
                  <a:lnTo>
                    <a:pt x="112" y="1044"/>
                  </a:lnTo>
                  <a:lnTo>
                    <a:pt x="123" y="1041"/>
                  </a:lnTo>
                  <a:lnTo>
                    <a:pt x="139" y="1036"/>
                  </a:lnTo>
                  <a:lnTo>
                    <a:pt x="146" y="1140"/>
                  </a:lnTo>
                  <a:lnTo>
                    <a:pt x="183" y="1175"/>
                  </a:lnTo>
                  <a:lnTo>
                    <a:pt x="207" y="1209"/>
                  </a:lnTo>
                  <a:lnTo>
                    <a:pt x="251" y="1254"/>
                  </a:lnTo>
                  <a:lnTo>
                    <a:pt x="328" y="1248"/>
                  </a:lnTo>
                  <a:lnTo>
                    <a:pt x="333" y="1242"/>
                  </a:lnTo>
                  <a:lnTo>
                    <a:pt x="339" y="1233"/>
                  </a:lnTo>
                  <a:lnTo>
                    <a:pt x="346" y="1226"/>
                  </a:lnTo>
                  <a:lnTo>
                    <a:pt x="353" y="1221"/>
                  </a:lnTo>
                  <a:lnTo>
                    <a:pt x="361" y="1219"/>
                  </a:lnTo>
                  <a:lnTo>
                    <a:pt x="369" y="1218"/>
                  </a:lnTo>
                  <a:lnTo>
                    <a:pt x="377" y="1221"/>
                  </a:lnTo>
                  <a:lnTo>
                    <a:pt x="386" y="1224"/>
                  </a:lnTo>
                  <a:lnTo>
                    <a:pt x="394" y="1231"/>
                  </a:lnTo>
                  <a:lnTo>
                    <a:pt x="491" y="1187"/>
                  </a:lnTo>
                  <a:lnTo>
                    <a:pt x="626" y="1145"/>
                  </a:lnTo>
                  <a:lnTo>
                    <a:pt x="624" y="1139"/>
                  </a:lnTo>
                  <a:lnTo>
                    <a:pt x="624" y="1135"/>
                  </a:lnTo>
                  <a:lnTo>
                    <a:pt x="625" y="1132"/>
                  </a:lnTo>
                  <a:lnTo>
                    <a:pt x="644" y="1123"/>
                  </a:lnTo>
                  <a:lnTo>
                    <a:pt x="652" y="1119"/>
                  </a:lnTo>
                  <a:lnTo>
                    <a:pt x="660" y="1117"/>
                  </a:lnTo>
                  <a:lnTo>
                    <a:pt x="661" y="1107"/>
                  </a:lnTo>
                  <a:lnTo>
                    <a:pt x="664" y="1101"/>
                  </a:lnTo>
                  <a:lnTo>
                    <a:pt x="668" y="1097"/>
                  </a:lnTo>
                  <a:lnTo>
                    <a:pt x="676" y="1096"/>
                  </a:lnTo>
                  <a:lnTo>
                    <a:pt x="683" y="1097"/>
                  </a:lnTo>
                  <a:lnTo>
                    <a:pt x="694" y="1101"/>
                  </a:lnTo>
                  <a:lnTo>
                    <a:pt x="705" y="1108"/>
                  </a:lnTo>
                  <a:lnTo>
                    <a:pt x="719" y="1118"/>
                  </a:lnTo>
                  <a:lnTo>
                    <a:pt x="735" y="1100"/>
                  </a:lnTo>
                  <a:lnTo>
                    <a:pt x="833" y="1069"/>
                  </a:lnTo>
                  <a:lnTo>
                    <a:pt x="875" y="1048"/>
                  </a:lnTo>
                  <a:lnTo>
                    <a:pt x="866" y="1044"/>
                  </a:lnTo>
                  <a:lnTo>
                    <a:pt x="859" y="1040"/>
                  </a:lnTo>
                  <a:lnTo>
                    <a:pt x="856" y="1036"/>
                  </a:lnTo>
                  <a:lnTo>
                    <a:pt x="855" y="1033"/>
                  </a:lnTo>
                  <a:lnTo>
                    <a:pt x="856" y="1027"/>
                  </a:lnTo>
                  <a:lnTo>
                    <a:pt x="860" y="1021"/>
                  </a:lnTo>
                  <a:lnTo>
                    <a:pt x="867" y="1015"/>
                  </a:lnTo>
                  <a:lnTo>
                    <a:pt x="878" y="1009"/>
                  </a:lnTo>
                  <a:lnTo>
                    <a:pt x="933" y="1013"/>
                  </a:lnTo>
                  <a:lnTo>
                    <a:pt x="932" y="1004"/>
                  </a:lnTo>
                  <a:lnTo>
                    <a:pt x="935" y="998"/>
                  </a:lnTo>
                  <a:lnTo>
                    <a:pt x="940" y="993"/>
                  </a:lnTo>
                  <a:lnTo>
                    <a:pt x="948" y="990"/>
                  </a:lnTo>
                  <a:lnTo>
                    <a:pt x="949" y="988"/>
                  </a:lnTo>
                  <a:lnTo>
                    <a:pt x="947" y="986"/>
                  </a:lnTo>
                  <a:lnTo>
                    <a:pt x="942" y="984"/>
                  </a:lnTo>
                  <a:lnTo>
                    <a:pt x="934" y="983"/>
                  </a:lnTo>
                  <a:lnTo>
                    <a:pt x="958" y="970"/>
                  </a:lnTo>
                  <a:lnTo>
                    <a:pt x="1009" y="957"/>
                  </a:lnTo>
                  <a:lnTo>
                    <a:pt x="1038" y="920"/>
                  </a:lnTo>
                  <a:lnTo>
                    <a:pt x="1043" y="920"/>
                  </a:lnTo>
                  <a:lnTo>
                    <a:pt x="1045" y="919"/>
                  </a:lnTo>
                  <a:lnTo>
                    <a:pt x="1048" y="919"/>
                  </a:lnTo>
                  <a:lnTo>
                    <a:pt x="1052" y="916"/>
                  </a:lnTo>
                  <a:lnTo>
                    <a:pt x="1057" y="912"/>
                  </a:lnTo>
                  <a:lnTo>
                    <a:pt x="1057" y="909"/>
                  </a:lnTo>
                  <a:lnTo>
                    <a:pt x="1059" y="906"/>
                  </a:lnTo>
                  <a:lnTo>
                    <a:pt x="1061" y="900"/>
                  </a:lnTo>
                  <a:lnTo>
                    <a:pt x="1064" y="893"/>
                  </a:lnTo>
                  <a:lnTo>
                    <a:pt x="1099" y="848"/>
                  </a:lnTo>
                  <a:lnTo>
                    <a:pt x="1154" y="806"/>
                  </a:lnTo>
                  <a:lnTo>
                    <a:pt x="1156" y="809"/>
                  </a:lnTo>
                  <a:lnTo>
                    <a:pt x="1161" y="812"/>
                  </a:lnTo>
                  <a:lnTo>
                    <a:pt x="1167" y="814"/>
                  </a:lnTo>
                  <a:lnTo>
                    <a:pt x="1173" y="815"/>
                  </a:lnTo>
                  <a:lnTo>
                    <a:pt x="1177" y="814"/>
                  </a:lnTo>
                  <a:lnTo>
                    <a:pt x="1179" y="813"/>
                  </a:lnTo>
                  <a:lnTo>
                    <a:pt x="1183" y="813"/>
                  </a:lnTo>
                  <a:lnTo>
                    <a:pt x="1185" y="810"/>
                  </a:lnTo>
                  <a:lnTo>
                    <a:pt x="1188" y="806"/>
                  </a:lnTo>
                  <a:lnTo>
                    <a:pt x="1189" y="800"/>
                  </a:lnTo>
                  <a:lnTo>
                    <a:pt x="1191" y="793"/>
                  </a:lnTo>
                  <a:lnTo>
                    <a:pt x="1260" y="803"/>
                  </a:lnTo>
                  <a:lnTo>
                    <a:pt x="1275" y="843"/>
                  </a:lnTo>
                  <a:lnTo>
                    <a:pt x="1304" y="804"/>
                  </a:lnTo>
                  <a:lnTo>
                    <a:pt x="1308" y="811"/>
                  </a:lnTo>
                  <a:lnTo>
                    <a:pt x="1311" y="814"/>
                  </a:lnTo>
                  <a:lnTo>
                    <a:pt x="1312" y="815"/>
                  </a:lnTo>
                  <a:lnTo>
                    <a:pt x="1314" y="817"/>
                  </a:lnTo>
                  <a:lnTo>
                    <a:pt x="1318" y="820"/>
                  </a:lnTo>
                  <a:lnTo>
                    <a:pt x="1324" y="823"/>
                  </a:lnTo>
                  <a:lnTo>
                    <a:pt x="1329" y="822"/>
                  </a:lnTo>
                  <a:lnTo>
                    <a:pt x="1335" y="820"/>
                  </a:lnTo>
                  <a:lnTo>
                    <a:pt x="1339" y="815"/>
                  </a:lnTo>
                  <a:lnTo>
                    <a:pt x="1346" y="810"/>
                  </a:lnTo>
                  <a:lnTo>
                    <a:pt x="1352" y="818"/>
                  </a:lnTo>
                  <a:lnTo>
                    <a:pt x="1359" y="824"/>
                  </a:lnTo>
                  <a:lnTo>
                    <a:pt x="1365" y="827"/>
                  </a:lnTo>
                  <a:lnTo>
                    <a:pt x="1374" y="828"/>
                  </a:lnTo>
                  <a:lnTo>
                    <a:pt x="1380" y="825"/>
                  </a:lnTo>
                  <a:lnTo>
                    <a:pt x="1386" y="820"/>
                  </a:lnTo>
                  <a:lnTo>
                    <a:pt x="1393" y="812"/>
                  </a:lnTo>
                  <a:lnTo>
                    <a:pt x="1401" y="803"/>
                  </a:lnTo>
                  <a:lnTo>
                    <a:pt x="1387" y="759"/>
                  </a:lnTo>
                  <a:lnTo>
                    <a:pt x="1442" y="765"/>
                  </a:lnTo>
                  <a:lnTo>
                    <a:pt x="1487" y="738"/>
                  </a:lnTo>
                  <a:lnTo>
                    <a:pt x="1490" y="690"/>
                  </a:lnTo>
                  <a:lnTo>
                    <a:pt x="1563" y="713"/>
                  </a:lnTo>
                  <a:lnTo>
                    <a:pt x="1619" y="747"/>
                  </a:lnTo>
                  <a:lnTo>
                    <a:pt x="1656" y="705"/>
                  </a:lnTo>
                  <a:lnTo>
                    <a:pt x="1621" y="607"/>
                  </a:lnTo>
                  <a:lnTo>
                    <a:pt x="1624" y="603"/>
                  </a:lnTo>
                  <a:lnTo>
                    <a:pt x="1628" y="600"/>
                  </a:lnTo>
                  <a:lnTo>
                    <a:pt x="1634" y="594"/>
                  </a:lnTo>
                  <a:lnTo>
                    <a:pt x="1636" y="586"/>
                  </a:lnTo>
                  <a:lnTo>
                    <a:pt x="1636" y="582"/>
                  </a:lnTo>
                  <a:lnTo>
                    <a:pt x="1636" y="580"/>
                  </a:lnTo>
                  <a:lnTo>
                    <a:pt x="1636" y="579"/>
                  </a:lnTo>
                  <a:lnTo>
                    <a:pt x="1637" y="579"/>
                  </a:lnTo>
                  <a:lnTo>
                    <a:pt x="1635" y="574"/>
                  </a:lnTo>
                  <a:lnTo>
                    <a:pt x="1634" y="570"/>
                  </a:lnTo>
                  <a:lnTo>
                    <a:pt x="1632" y="565"/>
                  </a:lnTo>
                  <a:lnTo>
                    <a:pt x="1629" y="561"/>
                  </a:lnTo>
                  <a:lnTo>
                    <a:pt x="1622" y="551"/>
                  </a:lnTo>
                  <a:lnTo>
                    <a:pt x="1618" y="546"/>
                  </a:lnTo>
                  <a:lnTo>
                    <a:pt x="1613" y="542"/>
                  </a:lnTo>
                  <a:lnTo>
                    <a:pt x="1616" y="504"/>
                  </a:lnTo>
                  <a:lnTo>
                    <a:pt x="1604" y="485"/>
                  </a:lnTo>
                  <a:lnTo>
                    <a:pt x="1595" y="467"/>
                  </a:lnTo>
                  <a:lnTo>
                    <a:pt x="1590" y="449"/>
                  </a:lnTo>
                  <a:lnTo>
                    <a:pt x="1589" y="431"/>
                  </a:lnTo>
                  <a:lnTo>
                    <a:pt x="1589" y="411"/>
                  </a:lnTo>
                  <a:lnTo>
                    <a:pt x="1593" y="393"/>
                  </a:lnTo>
                  <a:lnTo>
                    <a:pt x="1601" y="375"/>
                  </a:lnTo>
                  <a:lnTo>
                    <a:pt x="1612" y="357"/>
                  </a:lnTo>
                  <a:lnTo>
                    <a:pt x="1655" y="304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700A72D2-EED0-4643-B3BA-EEDCF8278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" y="369"/>
              <a:ext cx="98" cy="111"/>
            </a:xfrm>
            <a:custGeom>
              <a:avLst/>
              <a:gdLst/>
              <a:ahLst/>
              <a:cxnLst>
                <a:cxn ang="0">
                  <a:pos x="1169" y="23"/>
                </a:cxn>
                <a:cxn ang="0">
                  <a:pos x="993" y="69"/>
                </a:cxn>
                <a:cxn ang="0">
                  <a:pos x="986" y="135"/>
                </a:cxn>
                <a:cxn ang="0">
                  <a:pos x="958" y="128"/>
                </a:cxn>
                <a:cxn ang="0">
                  <a:pos x="935" y="132"/>
                </a:cxn>
                <a:cxn ang="0">
                  <a:pos x="918" y="125"/>
                </a:cxn>
                <a:cxn ang="0">
                  <a:pos x="881" y="153"/>
                </a:cxn>
                <a:cxn ang="0">
                  <a:pos x="794" y="116"/>
                </a:cxn>
                <a:cxn ang="0">
                  <a:pos x="783" y="124"/>
                </a:cxn>
                <a:cxn ang="0">
                  <a:pos x="762" y="119"/>
                </a:cxn>
                <a:cxn ang="0">
                  <a:pos x="667" y="210"/>
                </a:cxn>
                <a:cxn ang="0">
                  <a:pos x="658" y="226"/>
                </a:cxn>
                <a:cxn ang="0">
                  <a:pos x="644" y="230"/>
                </a:cxn>
                <a:cxn ang="0">
                  <a:pos x="548" y="294"/>
                </a:cxn>
                <a:cxn ang="0">
                  <a:pos x="546" y="303"/>
                </a:cxn>
                <a:cxn ang="0">
                  <a:pos x="484" y="319"/>
                </a:cxn>
                <a:cxn ang="0">
                  <a:pos x="461" y="343"/>
                </a:cxn>
                <a:cxn ang="0">
                  <a:pos x="481" y="358"/>
                </a:cxn>
                <a:cxn ang="0">
                  <a:pos x="311" y="418"/>
                </a:cxn>
                <a:cxn ang="0">
                  <a:pos x="274" y="407"/>
                </a:cxn>
                <a:cxn ang="0">
                  <a:pos x="258" y="429"/>
                </a:cxn>
                <a:cxn ang="0">
                  <a:pos x="230" y="449"/>
                </a:cxn>
                <a:cxn ang="0">
                  <a:pos x="26" y="578"/>
                </a:cxn>
                <a:cxn ang="0">
                  <a:pos x="58" y="641"/>
                </a:cxn>
                <a:cxn ang="0">
                  <a:pos x="70" y="633"/>
                </a:cxn>
                <a:cxn ang="0">
                  <a:pos x="73" y="648"/>
                </a:cxn>
                <a:cxn ang="0">
                  <a:pos x="95" y="810"/>
                </a:cxn>
                <a:cxn ang="0">
                  <a:pos x="91" y="886"/>
                </a:cxn>
                <a:cxn ang="0">
                  <a:pos x="78" y="882"/>
                </a:cxn>
                <a:cxn ang="0">
                  <a:pos x="129" y="889"/>
                </a:cxn>
                <a:cxn ang="0">
                  <a:pos x="148" y="889"/>
                </a:cxn>
                <a:cxn ang="0">
                  <a:pos x="155" y="903"/>
                </a:cxn>
                <a:cxn ang="0">
                  <a:pos x="150" y="928"/>
                </a:cxn>
                <a:cxn ang="0">
                  <a:pos x="282" y="988"/>
                </a:cxn>
                <a:cxn ang="0">
                  <a:pos x="305" y="986"/>
                </a:cxn>
                <a:cxn ang="0">
                  <a:pos x="325" y="986"/>
                </a:cxn>
                <a:cxn ang="0">
                  <a:pos x="324" y="1040"/>
                </a:cxn>
                <a:cxn ang="0">
                  <a:pos x="365" y="1065"/>
                </a:cxn>
                <a:cxn ang="0">
                  <a:pos x="390" y="1157"/>
                </a:cxn>
                <a:cxn ang="0">
                  <a:pos x="405" y="1160"/>
                </a:cxn>
                <a:cxn ang="0">
                  <a:pos x="412" y="1156"/>
                </a:cxn>
                <a:cxn ang="0">
                  <a:pos x="410" y="1173"/>
                </a:cxn>
                <a:cxn ang="0">
                  <a:pos x="557" y="1234"/>
                </a:cxn>
                <a:cxn ang="0">
                  <a:pos x="472" y="1451"/>
                </a:cxn>
                <a:cxn ang="0">
                  <a:pos x="530" y="1620"/>
                </a:cxn>
                <a:cxn ang="0">
                  <a:pos x="909" y="1091"/>
                </a:cxn>
                <a:cxn ang="0">
                  <a:pos x="950" y="978"/>
                </a:cxn>
                <a:cxn ang="0">
                  <a:pos x="1089" y="937"/>
                </a:cxn>
                <a:cxn ang="0">
                  <a:pos x="1340" y="646"/>
                </a:cxn>
                <a:cxn ang="0">
                  <a:pos x="1357" y="626"/>
                </a:cxn>
                <a:cxn ang="0">
                  <a:pos x="1526" y="400"/>
                </a:cxn>
                <a:cxn ang="0">
                  <a:pos x="1399" y="292"/>
                </a:cxn>
                <a:cxn ang="0">
                  <a:pos x="1394" y="274"/>
                </a:cxn>
                <a:cxn ang="0">
                  <a:pos x="1406" y="258"/>
                </a:cxn>
                <a:cxn ang="0">
                  <a:pos x="1387" y="154"/>
                </a:cxn>
                <a:cxn ang="0">
                  <a:pos x="1382" y="69"/>
                </a:cxn>
              </a:cxnLst>
              <a:rect l="0" t="0" r="r" b="b"/>
              <a:pathLst>
                <a:path w="1568" h="1654">
                  <a:moveTo>
                    <a:pt x="1377" y="35"/>
                  </a:moveTo>
                  <a:lnTo>
                    <a:pt x="1262" y="15"/>
                  </a:lnTo>
                  <a:lnTo>
                    <a:pt x="1225" y="57"/>
                  </a:lnTo>
                  <a:lnTo>
                    <a:pt x="1169" y="23"/>
                  </a:lnTo>
                  <a:lnTo>
                    <a:pt x="1096" y="0"/>
                  </a:lnTo>
                  <a:lnTo>
                    <a:pt x="1093" y="48"/>
                  </a:lnTo>
                  <a:lnTo>
                    <a:pt x="1048" y="75"/>
                  </a:lnTo>
                  <a:lnTo>
                    <a:pt x="993" y="69"/>
                  </a:lnTo>
                  <a:lnTo>
                    <a:pt x="1007" y="113"/>
                  </a:lnTo>
                  <a:lnTo>
                    <a:pt x="999" y="122"/>
                  </a:lnTo>
                  <a:lnTo>
                    <a:pt x="992" y="130"/>
                  </a:lnTo>
                  <a:lnTo>
                    <a:pt x="986" y="135"/>
                  </a:lnTo>
                  <a:lnTo>
                    <a:pt x="980" y="138"/>
                  </a:lnTo>
                  <a:lnTo>
                    <a:pt x="971" y="137"/>
                  </a:lnTo>
                  <a:lnTo>
                    <a:pt x="965" y="134"/>
                  </a:lnTo>
                  <a:lnTo>
                    <a:pt x="958" y="128"/>
                  </a:lnTo>
                  <a:lnTo>
                    <a:pt x="952" y="120"/>
                  </a:lnTo>
                  <a:lnTo>
                    <a:pt x="945" y="125"/>
                  </a:lnTo>
                  <a:lnTo>
                    <a:pt x="941" y="130"/>
                  </a:lnTo>
                  <a:lnTo>
                    <a:pt x="935" y="132"/>
                  </a:lnTo>
                  <a:lnTo>
                    <a:pt x="930" y="133"/>
                  </a:lnTo>
                  <a:lnTo>
                    <a:pt x="924" y="130"/>
                  </a:lnTo>
                  <a:lnTo>
                    <a:pt x="920" y="127"/>
                  </a:lnTo>
                  <a:lnTo>
                    <a:pt x="918" y="125"/>
                  </a:lnTo>
                  <a:lnTo>
                    <a:pt x="917" y="124"/>
                  </a:lnTo>
                  <a:lnTo>
                    <a:pt x="914" y="121"/>
                  </a:lnTo>
                  <a:lnTo>
                    <a:pt x="910" y="114"/>
                  </a:lnTo>
                  <a:lnTo>
                    <a:pt x="881" y="153"/>
                  </a:lnTo>
                  <a:lnTo>
                    <a:pt x="866" y="113"/>
                  </a:lnTo>
                  <a:lnTo>
                    <a:pt x="797" y="103"/>
                  </a:lnTo>
                  <a:lnTo>
                    <a:pt x="795" y="110"/>
                  </a:lnTo>
                  <a:lnTo>
                    <a:pt x="794" y="116"/>
                  </a:lnTo>
                  <a:lnTo>
                    <a:pt x="791" y="120"/>
                  </a:lnTo>
                  <a:lnTo>
                    <a:pt x="789" y="123"/>
                  </a:lnTo>
                  <a:lnTo>
                    <a:pt x="785" y="123"/>
                  </a:lnTo>
                  <a:lnTo>
                    <a:pt x="783" y="124"/>
                  </a:lnTo>
                  <a:lnTo>
                    <a:pt x="779" y="125"/>
                  </a:lnTo>
                  <a:lnTo>
                    <a:pt x="773" y="124"/>
                  </a:lnTo>
                  <a:lnTo>
                    <a:pt x="767" y="122"/>
                  </a:lnTo>
                  <a:lnTo>
                    <a:pt x="762" y="119"/>
                  </a:lnTo>
                  <a:lnTo>
                    <a:pt x="760" y="116"/>
                  </a:lnTo>
                  <a:lnTo>
                    <a:pt x="705" y="158"/>
                  </a:lnTo>
                  <a:lnTo>
                    <a:pt x="670" y="203"/>
                  </a:lnTo>
                  <a:lnTo>
                    <a:pt x="667" y="210"/>
                  </a:lnTo>
                  <a:lnTo>
                    <a:pt x="665" y="216"/>
                  </a:lnTo>
                  <a:lnTo>
                    <a:pt x="663" y="219"/>
                  </a:lnTo>
                  <a:lnTo>
                    <a:pt x="663" y="222"/>
                  </a:lnTo>
                  <a:lnTo>
                    <a:pt x="658" y="226"/>
                  </a:lnTo>
                  <a:lnTo>
                    <a:pt x="654" y="229"/>
                  </a:lnTo>
                  <a:lnTo>
                    <a:pt x="651" y="229"/>
                  </a:lnTo>
                  <a:lnTo>
                    <a:pt x="649" y="230"/>
                  </a:lnTo>
                  <a:lnTo>
                    <a:pt x="644" y="230"/>
                  </a:lnTo>
                  <a:lnTo>
                    <a:pt x="615" y="267"/>
                  </a:lnTo>
                  <a:lnTo>
                    <a:pt x="564" y="280"/>
                  </a:lnTo>
                  <a:lnTo>
                    <a:pt x="540" y="293"/>
                  </a:lnTo>
                  <a:lnTo>
                    <a:pt x="548" y="294"/>
                  </a:lnTo>
                  <a:lnTo>
                    <a:pt x="553" y="296"/>
                  </a:lnTo>
                  <a:lnTo>
                    <a:pt x="555" y="298"/>
                  </a:lnTo>
                  <a:lnTo>
                    <a:pt x="554" y="300"/>
                  </a:lnTo>
                  <a:lnTo>
                    <a:pt x="546" y="303"/>
                  </a:lnTo>
                  <a:lnTo>
                    <a:pt x="541" y="308"/>
                  </a:lnTo>
                  <a:lnTo>
                    <a:pt x="538" y="314"/>
                  </a:lnTo>
                  <a:lnTo>
                    <a:pt x="539" y="323"/>
                  </a:lnTo>
                  <a:lnTo>
                    <a:pt x="484" y="319"/>
                  </a:lnTo>
                  <a:lnTo>
                    <a:pt x="473" y="325"/>
                  </a:lnTo>
                  <a:lnTo>
                    <a:pt x="466" y="331"/>
                  </a:lnTo>
                  <a:lnTo>
                    <a:pt x="462" y="337"/>
                  </a:lnTo>
                  <a:lnTo>
                    <a:pt x="461" y="343"/>
                  </a:lnTo>
                  <a:lnTo>
                    <a:pt x="462" y="346"/>
                  </a:lnTo>
                  <a:lnTo>
                    <a:pt x="465" y="350"/>
                  </a:lnTo>
                  <a:lnTo>
                    <a:pt x="472" y="354"/>
                  </a:lnTo>
                  <a:lnTo>
                    <a:pt x="481" y="358"/>
                  </a:lnTo>
                  <a:lnTo>
                    <a:pt x="439" y="379"/>
                  </a:lnTo>
                  <a:lnTo>
                    <a:pt x="341" y="410"/>
                  </a:lnTo>
                  <a:lnTo>
                    <a:pt x="325" y="428"/>
                  </a:lnTo>
                  <a:lnTo>
                    <a:pt x="311" y="418"/>
                  </a:lnTo>
                  <a:lnTo>
                    <a:pt x="300" y="411"/>
                  </a:lnTo>
                  <a:lnTo>
                    <a:pt x="289" y="407"/>
                  </a:lnTo>
                  <a:lnTo>
                    <a:pt x="282" y="406"/>
                  </a:lnTo>
                  <a:lnTo>
                    <a:pt x="274" y="407"/>
                  </a:lnTo>
                  <a:lnTo>
                    <a:pt x="270" y="411"/>
                  </a:lnTo>
                  <a:lnTo>
                    <a:pt x="267" y="417"/>
                  </a:lnTo>
                  <a:lnTo>
                    <a:pt x="266" y="427"/>
                  </a:lnTo>
                  <a:lnTo>
                    <a:pt x="258" y="429"/>
                  </a:lnTo>
                  <a:lnTo>
                    <a:pt x="250" y="433"/>
                  </a:lnTo>
                  <a:lnTo>
                    <a:pt x="231" y="442"/>
                  </a:lnTo>
                  <a:lnTo>
                    <a:pt x="230" y="445"/>
                  </a:lnTo>
                  <a:lnTo>
                    <a:pt x="230" y="449"/>
                  </a:lnTo>
                  <a:lnTo>
                    <a:pt x="232" y="455"/>
                  </a:lnTo>
                  <a:lnTo>
                    <a:pt x="97" y="497"/>
                  </a:lnTo>
                  <a:lnTo>
                    <a:pt x="0" y="541"/>
                  </a:lnTo>
                  <a:lnTo>
                    <a:pt x="26" y="578"/>
                  </a:lnTo>
                  <a:lnTo>
                    <a:pt x="28" y="612"/>
                  </a:lnTo>
                  <a:lnTo>
                    <a:pt x="49" y="641"/>
                  </a:lnTo>
                  <a:lnTo>
                    <a:pt x="54" y="641"/>
                  </a:lnTo>
                  <a:lnTo>
                    <a:pt x="58" y="641"/>
                  </a:lnTo>
                  <a:lnTo>
                    <a:pt x="60" y="639"/>
                  </a:lnTo>
                  <a:lnTo>
                    <a:pt x="62" y="638"/>
                  </a:lnTo>
                  <a:lnTo>
                    <a:pt x="67" y="634"/>
                  </a:lnTo>
                  <a:lnTo>
                    <a:pt x="70" y="633"/>
                  </a:lnTo>
                  <a:lnTo>
                    <a:pt x="73" y="636"/>
                  </a:lnTo>
                  <a:lnTo>
                    <a:pt x="74" y="639"/>
                  </a:lnTo>
                  <a:lnTo>
                    <a:pt x="73" y="646"/>
                  </a:lnTo>
                  <a:lnTo>
                    <a:pt x="73" y="648"/>
                  </a:lnTo>
                  <a:lnTo>
                    <a:pt x="75" y="652"/>
                  </a:lnTo>
                  <a:lnTo>
                    <a:pt x="127" y="685"/>
                  </a:lnTo>
                  <a:lnTo>
                    <a:pt x="150" y="738"/>
                  </a:lnTo>
                  <a:lnTo>
                    <a:pt x="95" y="810"/>
                  </a:lnTo>
                  <a:lnTo>
                    <a:pt x="108" y="876"/>
                  </a:lnTo>
                  <a:lnTo>
                    <a:pt x="100" y="877"/>
                  </a:lnTo>
                  <a:lnTo>
                    <a:pt x="94" y="883"/>
                  </a:lnTo>
                  <a:lnTo>
                    <a:pt x="91" y="886"/>
                  </a:lnTo>
                  <a:lnTo>
                    <a:pt x="89" y="888"/>
                  </a:lnTo>
                  <a:lnTo>
                    <a:pt x="87" y="889"/>
                  </a:lnTo>
                  <a:lnTo>
                    <a:pt x="86" y="889"/>
                  </a:lnTo>
                  <a:lnTo>
                    <a:pt x="78" y="882"/>
                  </a:lnTo>
                  <a:lnTo>
                    <a:pt x="68" y="872"/>
                  </a:lnTo>
                  <a:lnTo>
                    <a:pt x="77" y="935"/>
                  </a:lnTo>
                  <a:lnTo>
                    <a:pt x="128" y="893"/>
                  </a:lnTo>
                  <a:lnTo>
                    <a:pt x="129" y="889"/>
                  </a:lnTo>
                  <a:lnTo>
                    <a:pt x="133" y="888"/>
                  </a:lnTo>
                  <a:lnTo>
                    <a:pt x="140" y="889"/>
                  </a:lnTo>
                  <a:lnTo>
                    <a:pt x="143" y="888"/>
                  </a:lnTo>
                  <a:lnTo>
                    <a:pt x="148" y="889"/>
                  </a:lnTo>
                  <a:lnTo>
                    <a:pt x="150" y="891"/>
                  </a:lnTo>
                  <a:lnTo>
                    <a:pt x="153" y="895"/>
                  </a:lnTo>
                  <a:lnTo>
                    <a:pt x="154" y="898"/>
                  </a:lnTo>
                  <a:lnTo>
                    <a:pt x="155" y="903"/>
                  </a:lnTo>
                  <a:lnTo>
                    <a:pt x="155" y="909"/>
                  </a:lnTo>
                  <a:lnTo>
                    <a:pt x="155" y="917"/>
                  </a:lnTo>
                  <a:lnTo>
                    <a:pt x="153" y="922"/>
                  </a:lnTo>
                  <a:lnTo>
                    <a:pt x="150" y="928"/>
                  </a:lnTo>
                  <a:lnTo>
                    <a:pt x="191" y="954"/>
                  </a:lnTo>
                  <a:lnTo>
                    <a:pt x="236" y="963"/>
                  </a:lnTo>
                  <a:lnTo>
                    <a:pt x="269" y="935"/>
                  </a:lnTo>
                  <a:lnTo>
                    <a:pt x="282" y="988"/>
                  </a:lnTo>
                  <a:lnTo>
                    <a:pt x="296" y="984"/>
                  </a:lnTo>
                  <a:lnTo>
                    <a:pt x="297" y="985"/>
                  </a:lnTo>
                  <a:lnTo>
                    <a:pt x="300" y="986"/>
                  </a:lnTo>
                  <a:lnTo>
                    <a:pt x="305" y="986"/>
                  </a:lnTo>
                  <a:lnTo>
                    <a:pt x="315" y="985"/>
                  </a:lnTo>
                  <a:lnTo>
                    <a:pt x="321" y="986"/>
                  </a:lnTo>
                  <a:lnTo>
                    <a:pt x="324" y="986"/>
                  </a:lnTo>
                  <a:lnTo>
                    <a:pt x="325" y="986"/>
                  </a:lnTo>
                  <a:lnTo>
                    <a:pt x="327" y="987"/>
                  </a:lnTo>
                  <a:lnTo>
                    <a:pt x="330" y="987"/>
                  </a:lnTo>
                  <a:lnTo>
                    <a:pt x="332" y="987"/>
                  </a:lnTo>
                  <a:lnTo>
                    <a:pt x="324" y="1040"/>
                  </a:lnTo>
                  <a:lnTo>
                    <a:pt x="326" y="1040"/>
                  </a:lnTo>
                  <a:lnTo>
                    <a:pt x="345" y="1047"/>
                  </a:lnTo>
                  <a:lnTo>
                    <a:pt x="364" y="1062"/>
                  </a:lnTo>
                  <a:lnTo>
                    <a:pt x="365" y="1065"/>
                  </a:lnTo>
                  <a:lnTo>
                    <a:pt x="364" y="1069"/>
                  </a:lnTo>
                  <a:lnTo>
                    <a:pt x="360" y="1074"/>
                  </a:lnTo>
                  <a:lnTo>
                    <a:pt x="353" y="1080"/>
                  </a:lnTo>
                  <a:lnTo>
                    <a:pt x="390" y="1157"/>
                  </a:lnTo>
                  <a:lnTo>
                    <a:pt x="392" y="1160"/>
                  </a:lnTo>
                  <a:lnTo>
                    <a:pt x="396" y="1162"/>
                  </a:lnTo>
                  <a:lnTo>
                    <a:pt x="400" y="1161"/>
                  </a:lnTo>
                  <a:lnTo>
                    <a:pt x="405" y="1160"/>
                  </a:lnTo>
                  <a:lnTo>
                    <a:pt x="407" y="1156"/>
                  </a:lnTo>
                  <a:lnTo>
                    <a:pt x="409" y="1155"/>
                  </a:lnTo>
                  <a:lnTo>
                    <a:pt x="410" y="1154"/>
                  </a:lnTo>
                  <a:lnTo>
                    <a:pt x="412" y="1156"/>
                  </a:lnTo>
                  <a:lnTo>
                    <a:pt x="412" y="1158"/>
                  </a:lnTo>
                  <a:lnTo>
                    <a:pt x="412" y="1162"/>
                  </a:lnTo>
                  <a:lnTo>
                    <a:pt x="411" y="1166"/>
                  </a:lnTo>
                  <a:lnTo>
                    <a:pt x="410" y="1173"/>
                  </a:lnTo>
                  <a:lnTo>
                    <a:pt x="408" y="1176"/>
                  </a:lnTo>
                  <a:lnTo>
                    <a:pt x="406" y="1182"/>
                  </a:lnTo>
                  <a:lnTo>
                    <a:pt x="475" y="1187"/>
                  </a:lnTo>
                  <a:lnTo>
                    <a:pt x="557" y="1234"/>
                  </a:lnTo>
                  <a:lnTo>
                    <a:pt x="621" y="1309"/>
                  </a:lnTo>
                  <a:lnTo>
                    <a:pt x="600" y="1337"/>
                  </a:lnTo>
                  <a:lnTo>
                    <a:pt x="592" y="1361"/>
                  </a:lnTo>
                  <a:lnTo>
                    <a:pt x="472" y="1451"/>
                  </a:lnTo>
                  <a:lnTo>
                    <a:pt x="508" y="1519"/>
                  </a:lnTo>
                  <a:lnTo>
                    <a:pt x="456" y="1571"/>
                  </a:lnTo>
                  <a:lnTo>
                    <a:pt x="558" y="1654"/>
                  </a:lnTo>
                  <a:lnTo>
                    <a:pt x="530" y="1620"/>
                  </a:lnTo>
                  <a:lnTo>
                    <a:pt x="841" y="1344"/>
                  </a:lnTo>
                  <a:lnTo>
                    <a:pt x="890" y="1321"/>
                  </a:lnTo>
                  <a:lnTo>
                    <a:pt x="905" y="1261"/>
                  </a:lnTo>
                  <a:lnTo>
                    <a:pt x="909" y="1091"/>
                  </a:lnTo>
                  <a:lnTo>
                    <a:pt x="880" y="1055"/>
                  </a:lnTo>
                  <a:lnTo>
                    <a:pt x="937" y="983"/>
                  </a:lnTo>
                  <a:lnTo>
                    <a:pt x="942" y="978"/>
                  </a:lnTo>
                  <a:lnTo>
                    <a:pt x="950" y="978"/>
                  </a:lnTo>
                  <a:lnTo>
                    <a:pt x="960" y="975"/>
                  </a:lnTo>
                  <a:lnTo>
                    <a:pt x="972" y="977"/>
                  </a:lnTo>
                  <a:lnTo>
                    <a:pt x="1060" y="939"/>
                  </a:lnTo>
                  <a:lnTo>
                    <a:pt x="1089" y="937"/>
                  </a:lnTo>
                  <a:lnTo>
                    <a:pt x="1227" y="771"/>
                  </a:lnTo>
                  <a:lnTo>
                    <a:pt x="1229" y="743"/>
                  </a:lnTo>
                  <a:lnTo>
                    <a:pt x="1343" y="648"/>
                  </a:lnTo>
                  <a:lnTo>
                    <a:pt x="1340" y="646"/>
                  </a:lnTo>
                  <a:lnTo>
                    <a:pt x="1335" y="640"/>
                  </a:lnTo>
                  <a:lnTo>
                    <a:pt x="1337" y="635"/>
                  </a:lnTo>
                  <a:lnTo>
                    <a:pt x="1343" y="630"/>
                  </a:lnTo>
                  <a:lnTo>
                    <a:pt x="1357" y="626"/>
                  </a:lnTo>
                  <a:lnTo>
                    <a:pt x="1360" y="624"/>
                  </a:lnTo>
                  <a:lnTo>
                    <a:pt x="1461" y="519"/>
                  </a:lnTo>
                  <a:lnTo>
                    <a:pt x="1447" y="443"/>
                  </a:lnTo>
                  <a:lnTo>
                    <a:pt x="1526" y="400"/>
                  </a:lnTo>
                  <a:lnTo>
                    <a:pt x="1568" y="361"/>
                  </a:lnTo>
                  <a:lnTo>
                    <a:pt x="1552" y="320"/>
                  </a:lnTo>
                  <a:lnTo>
                    <a:pt x="1362" y="340"/>
                  </a:lnTo>
                  <a:lnTo>
                    <a:pt x="1399" y="292"/>
                  </a:lnTo>
                  <a:lnTo>
                    <a:pt x="1401" y="288"/>
                  </a:lnTo>
                  <a:lnTo>
                    <a:pt x="1402" y="286"/>
                  </a:lnTo>
                  <a:lnTo>
                    <a:pt x="1400" y="280"/>
                  </a:lnTo>
                  <a:lnTo>
                    <a:pt x="1394" y="274"/>
                  </a:lnTo>
                  <a:lnTo>
                    <a:pt x="1394" y="270"/>
                  </a:lnTo>
                  <a:lnTo>
                    <a:pt x="1395" y="265"/>
                  </a:lnTo>
                  <a:lnTo>
                    <a:pt x="1399" y="262"/>
                  </a:lnTo>
                  <a:lnTo>
                    <a:pt x="1406" y="258"/>
                  </a:lnTo>
                  <a:lnTo>
                    <a:pt x="1416" y="257"/>
                  </a:lnTo>
                  <a:lnTo>
                    <a:pt x="1427" y="259"/>
                  </a:lnTo>
                  <a:lnTo>
                    <a:pt x="1427" y="215"/>
                  </a:lnTo>
                  <a:lnTo>
                    <a:pt x="1387" y="154"/>
                  </a:lnTo>
                  <a:lnTo>
                    <a:pt x="1394" y="113"/>
                  </a:lnTo>
                  <a:lnTo>
                    <a:pt x="1433" y="131"/>
                  </a:lnTo>
                  <a:lnTo>
                    <a:pt x="1414" y="80"/>
                  </a:lnTo>
                  <a:lnTo>
                    <a:pt x="1382" y="69"/>
                  </a:lnTo>
                  <a:lnTo>
                    <a:pt x="1377" y="35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DEAE8FB9-4FD1-4CBE-87D6-6C06FA7ED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" y="402"/>
              <a:ext cx="70" cy="110"/>
            </a:xfrm>
            <a:custGeom>
              <a:avLst/>
              <a:gdLst/>
              <a:ahLst/>
              <a:cxnLst>
                <a:cxn ang="0">
                  <a:pos x="284" y="25"/>
                </a:cxn>
                <a:cxn ang="0">
                  <a:pos x="279" y="30"/>
                </a:cxn>
                <a:cxn ang="0">
                  <a:pos x="263" y="26"/>
                </a:cxn>
                <a:cxn ang="0">
                  <a:pos x="181" y="281"/>
                </a:cxn>
                <a:cxn ang="0">
                  <a:pos x="74" y="473"/>
                </a:cxn>
                <a:cxn ang="0">
                  <a:pos x="2" y="594"/>
                </a:cxn>
                <a:cxn ang="0">
                  <a:pos x="21" y="606"/>
                </a:cxn>
                <a:cxn ang="0">
                  <a:pos x="45" y="588"/>
                </a:cxn>
                <a:cxn ang="0">
                  <a:pos x="222" y="719"/>
                </a:cxn>
                <a:cxn ang="0">
                  <a:pos x="229" y="728"/>
                </a:cxn>
                <a:cxn ang="0">
                  <a:pos x="191" y="758"/>
                </a:cxn>
                <a:cxn ang="0">
                  <a:pos x="107" y="773"/>
                </a:cxn>
                <a:cxn ang="0">
                  <a:pos x="97" y="791"/>
                </a:cxn>
                <a:cxn ang="0">
                  <a:pos x="179" y="953"/>
                </a:cxn>
                <a:cxn ang="0">
                  <a:pos x="193" y="972"/>
                </a:cxn>
                <a:cxn ang="0">
                  <a:pos x="181" y="994"/>
                </a:cxn>
                <a:cxn ang="0">
                  <a:pos x="204" y="1103"/>
                </a:cxn>
                <a:cxn ang="0">
                  <a:pos x="202" y="1111"/>
                </a:cxn>
                <a:cxn ang="0">
                  <a:pos x="208" y="1126"/>
                </a:cxn>
                <a:cxn ang="0">
                  <a:pos x="150" y="1166"/>
                </a:cxn>
                <a:cxn ang="0">
                  <a:pos x="93" y="1378"/>
                </a:cxn>
                <a:cxn ang="0">
                  <a:pos x="231" y="1533"/>
                </a:cxn>
                <a:cxn ang="0">
                  <a:pos x="244" y="1579"/>
                </a:cxn>
                <a:cxn ang="0">
                  <a:pos x="284" y="1570"/>
                </a:cxn>
                <a:cxn ang="0">
                  <a:pos x="435" y="1612"/>
                </a:cxn>
                <a:cxn ang="0">
                  <a:pos x="578" y="1585"/>
                </a:cxn>
                <a:cxn ang="0">
                  <a:pos x="832" y="1570"/>
                </a:cxn>
                <a:cxn ang="0">
                  <a:pos x="1061" y="1169"/>
                </a:cxn>
                <a:cxn ang="0">
                  <a:pos x="1095" y="876"/>
                </a:cxn>
                <a:cxn ang="0">
                  <a:pos x="978" y="702"/>
                </a:cxn>
                <a:cxn ang="0">
                  <a:pos x="914" y="681"/>
                </a:cxn>
                <a:cxn ang="0">
                  <a:pos x="913" y="669"/>
                </a:cxn>
                <a:cxn ang="0">
                  <a:pos x="903" y="676"/>
                </a:cxn>
                <a:cxn ang="0">
                  <a:pos x="856" y="595"/>
                </a:cxn>
                <a:cxn ang="0">
                  <a:pos x="867" y="577"/>
                </a:cxn>
                <a:cxn ang="0">
                  <a:pos x="835" y="502"/>
                </a:cxn>
                <a:cxn ang="0">
                  <a:pos x="827" y="501"/>
                </a:cxn>
                <a:cxn ang="0">
                  <a:pos x="803" y="501"/>
                </a:cxn>
                <a:cxn ang="0">
                  <a:pos x="772" y="450"/>
                </a:cxn>
                <a:cxn ang="0">
                  <a:pos x="656" y="437"/>
                </a:cxn>
                <a:cxn ang="0">
                  <a:pos x="657" y="413"/>
                </a:cxn>
                <a:cxn ang="0">
                  <a:pos x="646" y="403"/>
                </a:cxn>
                <a:cxn ang="0">
                  <a:pos x="631" y="408"/>
                </a:cxn>
                <a:cxn ang="0">
                  <a:pos x="589" y="404"/>
                </a:cxn>
                <a:cxn ang="0">
                  <a:pos x="597" y="398"/>
                </a:cxn>
                <a:cxn ang="0">
                  <a:pos x="653" y="253"/>
                </a:cxn>
                <a:cxn ang="0">
                  <a:pos x="576" y="161"/>
                </a:cxn>
                <a:cxn ang="0">
                  <a:pos x="570" y="149"/>
                </a:cxn>
                <a:cxn ang="0">
                  <a:pos x="557" y="156"/>
                </a:cxn>
                <a:cxn ang="0">
                  <a:pos x="503" y="56"/>
                </a:cxn>
                <a:cxn ang="0">
                  <a:pos x="470" y="44"/>
                </a:cxn>
                <a:cxn ang="0">
                  <a:pos x="442" y="67"/>
                </a:cxn>
                <a:cxn ang="0">
                  <a:pos x="292" y="0"/>
                </a:cxn>
                <a:cxn ang="0">
                  <a:pos x="243" y="726"/>
                </a:cxn>
              </a:cxnLst>
              <a:rect l="0" t="0" r="r" b="b"/>
              <a:pathLst>
                <a:path w="1124" h="1660">
                  <a:moveTo>
                    <a:pt x="292" y="0"/>
                  </a:moveTo>
                  <a:lnTo>
                    <a:pt x="288" y="9"/>
                  </a:lnTo>
                  <a:lnTo>
                    <a:pt x="286" y="22"/>
                  </a:lnTo>
                  <a:lnTo>
                    <a:pt x="284" y="25"/>
                  </a:lnTo>
                  <a:lnTo>
                    <a:pt x="283" y="25"/>
                  </a:lnTo>
                  <a:lnTo>
                    <a:pt x="283" y="26"/>
                  </a:lnTo>
                  <a:lnTo>
                    <a:pt x="283" y="28"/>
                  </a:lnTo>
                  <a:lnTo>
                    <a:pt x="279" y="30"/>
                  </a:lnTo>
                  <a:lnTo>
                    <a:pt x="277" y="32"/>
                  </a:lnTo>
                  <a:lnTo>
                    <a:pt x="271" y="30"/>
                  </a:lnTo>
                  <a:lnTo>
                    <a:pt x="267" y="28"/>
                  </a:lnTo>
                  <a:lnTo>
                    <a:pt x="263" y="26"/>
                  </a:lnTo>
                  <a:lnTo>
                    <a:pt x="247" y="142"/>
                  </a:lnTo>
                  <a:lnTo>
                    <a:pt x="213" y="170"/>
                  </a:lnTo>
                  <a:lnTo>
                    <a:pt x="209" y="258"/>
                  </a:lnTo>
                  <a:lnTo>
                    <a:pt x="181" y="281"/>
                  </a:lnTo>
                  <a:lnTo>
                    <a:pt x="149" y="360"/>
                  </a:lnTo>
                  <a:lnTo>
                    <a:pt x="78" y="374"/>
                  </a:lnTo>
                  <a:lnTo>
                    <a:pt x="23" y="452"/>
                  </a:lnTo>
                  <a:lnTo>
                    <a:pt x="74" y="473"/>
                  </a:lnTo>
                  <a:lnTo>
                    <a:pt x="24" y="499"/>
                  </a:lnTo>
                  <a:lnTo>
                    <a:pt x="2" y="527"/>
                  </a:lnTo>
                  <a:lnTo>
                    <a:pt x="0" y="585"/>
                  </a:lnTo>
                  <a:lnTo>
                    <a:pt x="2" y="594"/>
                  </a:lnTo>
                  <a:lnTo>
                    <a:pt x="6" y="601"/>
                  </a:lnTo>
                  <a:lnTo>
                    <a:pt x="11" y="605"/>
                  </a:lnTo>
                  <a:lnTo>
                    <a:pt x="16" y="608"/>
                  </a:lnTo>
                  <a:lnTo>
                    <a:pt x="21" y="606"/>
                  </a:lnTo>
                  <a:lnTo>
                    <a:pt x="29" y="603"/>
                  </a:lnTo>
                  <a:lnTo>
                    <a:pt x="36" y="597"/>
                  </a:lnTo>
                  <a:lnTo>
                    <a:pt x="45" y="589"/>
                  </a:lnTo>
                  <a:lnTo>
                    <a:pt x="45" y="588"/>
                  </a:lnTo>
                  <a:lnTo>
                    <a:pt x="47" y="589"/>
                  </a:lnTo>
                  <a:lnTo>
                    <a:pt x="103" y="672"/>
                  </a:lnTo>
                  <a:lnTo>
                    <a:pt x="176" y="663"/>
                  </a:lnTo>
                  <a:lnTo>
                    <a:pt x="222" y="719"/>
                  </a:lnTo>
                  <a:lnTo>
                    <a:pt x="223" y="720"/>
                  </a:lnTo>
                  <a:lnTo>
                    <a:pt x="227" y="727"/>
                  </a:lnTo>
                  <a:lnTo>
                    <a:pt x="227" y="726"/>
                  </a:lnTo>
                  <a:lnTo>
                    <a:pt x="229" y="728"/>
                  </a:lnTo>
                  <a:lnTo>
                    <a:pt x="230" y="730"/>
                  </a:lnTo>
                  <a:lnTo>
                    <a:pt x="229" y="732"/>
                  </a:lnTo>
                  <a:lnTo>
                    <a:pt x="248" y="761"/>
                  </a:lnTo>
                  <a:lnTo>
                    <a:pt x="191" y="758"/>
                  </a:lnTo>
                  <a:lnTo>
                    <a:pt x="123" y="790"/>
                  </a:lnTo>
                  <a:lnTo>
                    <a:pt x="116" y="779"/>
                  </a:lnTo>
                  <a:lnTo>
                    <a:pt x="112" y="774"/>
                  </a:lnTo>
                  <a:lnTo>
                    <a:pt x="107" y="773"/>
                  </a:lnTo>
                  <a:lnTo>
                    <a:pt x="102" y="778"/>
                  </a:lnTo>
                  <a:lnTo>
                    <a:pt x="98" y="782"/>
                  </a:lnTo>
                  <a:lnTo>
                    <a:pt x="97" y="787"/>
                  </a:lnTo>
                  <a:lnTo>
                    <a:pt x="97" y="791"/>
                  </a:lnTo>
                  <a:lnTo>
                    <a:pt x="99" y="796"/>
                  </a:lnTo>
                  <a:lnTo>
                    <a:pt x="171" y="858"/>
                  </a:lnTo>
                  <a:lnTo>
                    <a:pt x="142" y="909"/>
                  </a:lnTo>
                  <a:lnTo>
                    <a:pt x="179" y="953"/>
                  </a:lnTo>
                  <a:lnTo>
                    <a:pt x="184" y="957"/>
                  </a:lnTo>
                  <a:lnTo>
                    <a:pt x="189" y="962"/>
                  </a:lnTo>
                  <a:lnTo>
                    <a:pt x="192" y="966"/>
                  </a:lnTo>
                  <a:lnTo>
                    <a:pt x="193" y="972"/>
                  </a:lnTo>
                  <a:lnTo>
                    <a:pt x="192" y="976"/>
                  </a:lnTo>
                  <a:lnTo>
                    <a:pt x="190" y="982"/>
                  </a:lnTo>
                  <a:lnTo>
                    <a:pt x="187" y="988"/>
                  </a:lnTo>
                  <a:lnTo>
                    <a:pt x="181" y="994"/>
                  </a:lnTo>
                  <a:lnTo>
                    <a:pt x="220" y="1033"/>
                  </a:lnTo>
                  <a:lnTo>
                    <a:pt x="218" y="1099"/>
                  </a:lnTo>
                  <a:lnTo>
                    <a:pt x="208" y="1102"/>
                  </a:lnTo>
                  <a:lnTo>
                    <a:pt x="204" y="1103"/>
                  </a:lnTo>
                  <a:lnTo>
                    <a:pt x="202" y="1105"/>
                  </a:lnTo>
                  <a:lnTo>
                    <a:pt x="198" y="1106"/>
                  </a:lnTo>
                  <a:lnTo>
                    <a:pt x="197" y="1107"/>
                  </a:lnTo>
                  <a:lnTo>
                    <a:pt x="202" y="1111"/>
                  </a:lnTo>
                  <a:lnTo>
                    <a:pt x="203" y="1113"/>
                  </a:lnTo>
                  <a:lnTo>
                    <a:pt x="205" y="1116"/>
                  </a:lnTo>
                  <a:lnTo>
                    <a:pt x="207" y="1120"/>
                  </a:lnTo>
                  <a:lnTo>
                    <a:pt x="208" y="1126"/>
                  </a:lnTo>
                  <a:lnTo>
                    <a:pt x="206" y="1134"/>
                  </a:lnTo>
                  <a:lnTo>
                    <a:pt x="204" y="1138"/>
                  </a:lnTo>
                  <a:lnTo>
                    <a:pt x="200" y="1142"/>
                  </a:lnTo>
                  <a:lnTo>
                    <a:pt x="150" y="1166"/>
                  </a:lnTo>
                  <a:lnTo>
                    <a:pt x="161" y="1266"/>
                  </a:lnTo>
                  <a:lnTo>
                    <a:pt x="221" y="1321"/>
                  </a:lnTo>
                  <a:lnTo>
                    <a:pt x="117" y="1353"/>
                  </a:lnTo>
                  <a:lnTo>
                    <a:pt x="93" y="1378"/>
                  </a:lnTo>
                  <a:lnTo>
                    <a:pt x="84" y="1427"/>
                  </a:lnTo>
                  <a:lnTo>
                    <a:pt x="176" y="1479"/>
                  </a:lnTo>
                  <a:lnTo>
                    <a:pt x="218" y="1595"/>
                  </a:lnTo>
                  <a:lnTo>
                    <a:pt x="231" y="1533"/>
                  </a:lnTo>
                  <a:lnTo>
                    <a:pt x="231" y="1549"/>
                  </a:lnTo>
                  <a:lnTo>
                    <a:pt x="235" y="1562"/>
                  </a:lnTo>
                  <a:lnTo>
                    <a:pt x="238" y="1572"/>
                  </a:lnTo>
                  <a:lnTo>
                    <a:pt x="244" y="1579"/>
                  </a:lnTo>
                  <a:lnTo>
                    <a:pt x="251" y="1581"/>
                  </a:lnTo>
                  <a:lnTo>
                    <a:pt x="260" y="1581"/>
                  </a:lnTo>
                  <a:lnTo>
                    <a:pt x="270" y="1577"/>
                  </a:lnTo>
                  <a:lnTo>
                    <a:pt x="284" y="1570"/>
                  </a:lnTo>
                  <a:lnTo>
                    <a:pt x="280" y="1653"/>
                  </a:lnTo>
                  <a:lnTo>
                    <a:pt x="370" y="1656"/>
                  </a:lnTo>
                  <a:lnTo>
                    <a:pt x="400" y="1618"/>
                  </a:lnTo>
                  <a:lnTo>
                    <a:pt x="435" y="1612"/>
                  </a:lnTo>
                  <a:lnTo>
                    <a:pt x="488" y="1538"/>
                  </a:lnTo>
                  <a:lnTo>
                    <a:pt x="498" y="1564"/>
                  </a:lnTo>
                  <a:lnTo>
                    <a:pt x="542" y="1582"/>
                  </a:lnTo>
                  <a:lnTo>
                    <a:pt x="578" y="1585"/>
                  </a:lnTo>
                  <a:lnTo>
                    <a:pt x="597" y="1660"/>
                  </a:lnTo>
                  <a:lnTo>
                    <a:pt x="764" y="1649"/>
                  </a:lnTo>
                  <a:lnTo>
                    <a:pt x="809" y="1616"/>
                  </a:lnTo>
                  <a:lnTo>
                    <a:pt x="832" y="1570"/>
                  </a:lnTo>
                  <a:lnTo>
                    <a:pt x="896" y="1484"/>
                  </a:lnTo>
                  <a:lnTo>
                    <a:pt x="983" y="1399"/>
                  </a:lnTo>
                  <a:lnTo>
                    <a:pt x="1079" y="1197"/>
                  </a:lnTo>
                  <a:lnTo>
                    <a:pt x="1061" y="1169"/>
                  </a:lnTo>
                  <a:lnTo>
                    <a:pt x="959" y="1086"/>
                  </a:lnTo>
                  <a:lnTo>
                    <a:pt x="1011" y="1034"/>
                  </a:lnTo>
                  <a:lnTo>
                    <a:pt x="975" y="966"/>
                  </a:lnTo>
                  <a:lnTo>
                    <a:pt x="1095" y="876"/>
                  </a:lnTo>
                  <a:lnTo>
                    <a:pt x="1103" y="852"/>
                  </a:lnTo>
                  <a:lnTo>
                    <a:pt x="1124" y="824"/>
                  </a:lnTo>
                  <a:lnTo>
                    <a:pt x="1060" y="749"/>
                  </a:lnTo>
                  <a:lnTo>
                    <a:pt x="978" y="702"/>
                  </a:lnTo>
                  <a:lnTo>
                    <a:pt x="909" y="697"/>
                  </a:lnTo>
                  <a:lnTo>
                    <a:pt x="911" y="691"/>
                  </a:lnTo>
                  <a:lnTo>
                    <a:pt x="913" y="688"/>
                  </a:lnTo>
                  <a:lnTo>
                    <a:pt x="914" y="681"/>
                  </a:lnTo>
                  <a:lnTo>
                    <a:pt x="915" y="677"/>
                  </a:lnTo>
                  <a:lnTo>
                    <a:pt x="915" y="673"/>
                  </a:lnTo>
                  <a:lnTo>
                    <a:pt x="915" y="671"/>
                  </a:lnTo>
                  <a:lnTo>
                    <a:pt x="913" y="669"/>
                  </a:lnTo>
                  <a:lnTo>
                    <a:pt x="912" y="670"/>
                  </a:lnTo>
                  <a:lnTo>
                    <a:pt x="910" y="671"/>
                  </a:lnTo>
                  <a:lnTo>
                    <a:pt x="908" y="675"/>
                  </a:lnTo>
                  <a:lnTo>
                    <a:pt x="903" y="676"/>
                  </a:lnTo>
                  <a:lnTo>
                    <a:pt x="899" y="677"/>
                  </a:lnTo>
                  <a:lnTo>
                    <a:pt x="895" y="675"/>
                  </a:lnTo>
                  <a:lnTo>
                    <a:pt x="893" y="672"/>
                  </a:lnTo>
                  <a:lnTo>
                    <a:pt x="856" y="595"/>
                  </a:lnTo>
                  <a:lnTo>
                    <a:pt x="863" y="589"/>
                  </a:lnTo>
                  <a:lnTo>
                    <a:pt x="867" y="584"/>
                  </a:lnTo>
                  <a:lnTo>
                    <a:pt x="868" y="580"/>
                  </a:lnTo>
                  <a:lnTo>
                    <a:pt x="867" y="577"/>
                  </a:lnTo>
                  <a:lnTo>
                    <a:pt x="848" y="562"/>
                  </a:lnTo>
                  <a:lnTo>
                    <a:pt x="829" y="555"/>
                  </a:lnTo>
                  <a:lnTo>
                    <a:pt x="827" y="555"/>
                  </a:lnTo>
                  <a:lnTo>
                    <a:pt x="835" y="502"/>
                  </a:lnTo>
                  <a:lnTo>
                    <a:pt x="833" y="502"/>
                  </a:lnTo>
                  <a:lnTo>
                    <a:pt x="830" y="502"/>
                  </a:lnTo>
                  <a:lnTo>
                    <a:pt x="828" y="501"/>
                  </a:lnTo>
                  <a:lnTo>
                    <a:pt x="827" y="501"/>
                  </a:lnTo>
                  <a:lnTo>
                    <a:pt x="824" y="501"/>
                  </a:lnTo>
                  <a:lnTo>
                    <a:pt x="818" y="500"/>
                  </a:lnTo>
                  <a:lnTo>
                    <a:pt x="808" y="501"/>
                  </a:lnTo>
                  <a:lnTo>
                    <a:pt x="803" y="501"/>
                  </a:lnTo>
                  <a:lnTo>
                    <a:pt x="800" y="500"/>
                  </a:lnTo>
                  <a:lnTo>
                    <a:pt x="799" y="499"/>
                  </a:lnTo>
                  <a:lnTo>
                    <a:pt x="785" y="503"/>
                  </a:lnTo>
                  <a:lnTo>
                    <a:pt x="772" y="450"/>
                  </a:lnTo>
                  <a:lnTo>
                    <a:pt x="739" y="478"/>
                  </a:lnTo>
                  <a:lnTo>
                    <a:pt x="694" y="469"/>
                  </a:lnTo>
                  <a:lnTo>
                    <a:pt x="653" y="443"/>
                  </a:lnTo>
                  <a:lnTo>
                    <a:pt x="656" y="437"/>
                  </a:lnTo>
                  <a:lnTo>
                    <a:pt x="658" y="432"/>
                  </a:lnTo>
                  <a:lnTo>
                    <a:pt x="658" y="424"/>
                  </a:lnTo>
                  <a:lnTo>
                    <a:pt x="658" y="418"/>
                  </a:lnTo>
                  <a:lnTo>
                    <a:pt x="657" y="413"/>
                  </a:lnTo>
                  <a:lnTo>
                    <a:pt x="656" y="410"/>
                  </a:lnTo>
                  <a:lnTo>
                    <a:pt x="653" y="406"/>
                  </a:lnTo>
                  <a:lnTo>
                    <a:pt x="651" y="404"/>
                  </a:lnTo>
                  <a:lnTo>
                    <a:pt x="646" y="403"/>
                  </a:lnTo>
                  <a:lnTo>
                    <a:pt x="643" y="404"/>
                  </a:lnTo>
                  <a:lnTo>
                    <a:pt x="636" y="403"/>
                  </a:lnTo>
                  <a:lnTo>
                    <a:pt x="632" y="404"/>
                  </a:lnTo>
                  <a:lnTo>
                    <a:pt x="631" y="408"/>
                  </a:lnTo>
                  <a:lnTo>
                    <a:pt x="580" y="450"/>
                  </a:lnTo>
                  <a:lnTo>
                    <a:pt x="571" y="387"/>
                  </a:lnTo>
                  <a:lnTo>
                    <a:pt x="581" y="397"/>
                  </a:lnTo>
                  <a:lnTo>
                    <a:pt x="589" y="404"/>
                  </a:lnTo>
                  <a:lnTo>
                    <a:pt x="590" y="404"/>
                  </a:lnTo>
                  <a:lnTo>
                    <a:pt x="592" y="403"/>
                  </a:lnTo>
                  <a:lnTo>
                    <a:pt x="594" y="401"/>
                  </a:lnTo>
                  <a:lnTo>
                    <a:pt x="597" y="398"/>
                  </a:lnTo>
                  <a:lnTo>
                    <a:pt x="603" y="392"/>
                  </a:lnTo>
                  <a:lnTo>
                    <a:pt x="611" y="391"/>
                  </a:lnTo>
                  <a:lnTo>
                    <a:pt x="598" y="325"/>
                  </a:lnTo>
                  <a:lnTo>
                    <a:pt x="653" y="253"/>
                  </a:lnTo>
                  <a:lnTo>
                    <a:pt x="630" y="200"/>
                  </a:lnTo>
                  <a:lnTo>
                    <a:pt x="578" y="167"/>
                  </a:lnTo>
                  <a:lnTo>
                    <a:pt x="576" y="163"/>
                  </a:lnTo>
                  <a:lnTo>
                    <a:pt x="576" y="161"/>
                  </a:lnTo>
                  <a:lnTo>
                    <a:pt x="577" y="154"/>
                  </a:lnTo>
                  <a:lnTo>
                    <a:pt x="576" y="151"/>
                  </a:lnTo>
                  <a:lnTo>
                    <a:pt x="573" y="148"/>
                  </a:lnTo>
                  <a:lnTo>
                    <a:pt x="570" y="149"/>
                  </a:lnTo>
                  <a:lnTo>
                    <a:pt x="565" y="153"/>
                  </a:lnTo>
                  <a:lnTo>
                    <a:pt x="563" y="154"/>
                  </a:lnTo>
                  <a:lnTo>
                    <a:pt x="561" y="156"/>
                  </a:lnTo>
                  <a:lnTo>
                    <a:pt x="557" y="156"/>
                  </a:lnTo>
                  <a:lnTo>
                    <a:pt x="552" y="156"/>
                  </a:lnTo>
                  <a:lnTo>
                    <a:pt x="531" y="127"/>
                  </a:lnTo>
                  <a:lnTo>
                    <a:pt x="529" y="93"/>
                  </a:lnTo>
                  <a:lnTo>
                    <a:pt x="503" y="56"/>
                  </a:lnTo>
                  <a:lnTo>
                    <a:pt x="495" y="49"/>
                  </a:lnTo>
                  <a:lnTo>
                    <a:pt x="486" y="46"/>
                  </a:lnTo>
                  <a:lnTo>
                    <a:pt x="478" y="43"/>
                  </a:lnTo>
                  <a:lnTo>
                    <a:pt x="470" y="44"/>
                  </a:lnTo>
                  <a:lnTo>
                    <a:pt x="462" y="46"/>
                  </a:lnTo>
                  <a:lnTo>
                    <a:pt x="455" y="51"/>
                  </a:lnTo>
                  <a:lnTo>
                    <a:pt x="448" y="58"/>
                  </a:lnTo>
                  <a:lnTo>
                    <a:pt x="442" y="67"/>
                  </a:lnTo>
                  <a:lnTo>
                    <a:pt x="437" y="73"/>
                  </a:lnTo>
                  <a:lnTo>
                    <a:pt x="360" y="79"/>
                  </a:lnTo>
                  <a:lnTo>
                    <a:pt x="316" y="34"/>
                  </a:lnTo>
                  <a:lnTo>
                    <a:pt x="292" y="0"/>
                  </a:lnTo>
                  <a:close/>
                  <a:moveTo>
                    <a:pt x="238" y="726"/>
                  </a:moveTo>
                  <a:lnTo>
                    <a:pt x="238" y="723"/>
                  </a:lnTo>
                  <a:lnTo>
                    <a:pt x="243" y="723"/>
                  </a:lnTo>
                  <a:lnTo>
                    <a:pt x="243" y="726"/>
                  </a:lnTo>
                  <a:lnTo>
                    <a:pt x="238" y="726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id="{79651F38-1379-4EA5-B94E-730D77E30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" y="420"/>
              <a:ext cx="134" cy="106"/>
            </a:xfrm>
            <a:custGeom>
              <a:avLst/>
              <a:gdLst/>
              <a:ahLst/>
              <a:cxnLst>
                <a:cxn ang="0">
                  <a:pos x="102" y="870"/>
                </a:cxn>
                <a:cxn ang="0">
                  <a:pos x="230" y="1009"/>
                </a:cxn>
                <a:cxn ang="0">
                  <a:pos x="249" y="1004"/>
                </a:cxn>
                <a:cxn ang="0">
                  <a:pos x="253" y="1031"/>
                </a:cxn>
                <a:cxn ang="0">
                  <a:pos x="301" y="1080"/>
                </a:cxn>
                <a:cxn ang="0">
                  <a:pos x="317" y="1078"/>
                </a:cxn>
                <a:cxn ang="0">
                  <a:pos x="322" y="1073"/>
                </a:cxn>
                <a:cxn ang="0">
                  <a:pos x="330" y="1061"/>
                </a:cxn>
                <a:cxn ang="0">
                  <a:pos x="441" y="1119"/>
                </a:cxn>
                <a:cxn ang="0">
                  <a:pos x="433" y="1144"/>
                </a:cxn>
                <a:cxn ang="0">
                  <a:pos x="436" y="1327"/>
                </a:cxn>
                <a:cxn ang="0">
                  <a:pos x="404" y="1528"/>
                </a:cxn>
                <a:cxn ang="0">
                  <a:pos x="616" y="1569"/>
                </a:cxn>
                <a:cxn ang="0">
                  <a:pos x="640" y="1574"/>
                </a:cxn>
                <a:cxn ang="0">
                  <a:pos x="656" y="1572"/>
                </a:cxn>
                <a:cxn ang="0">
                  <a:pos x="662" y="1564"/>
                </a:cxn>
                <a:cxn ang="0">
                  <a:pos x="745" y="1596"/>
                </a:cxn>
                <a:cxn ang="0">
                  <a:pos x="763" y="1599"/>
                </a:cxn>
                <a:cxn ang="0">
                  <a:pos x="778" y="1596"/>
                </a:cxn>
                <a:cxn ang="0">
                  <a:pos x="798" y="1572"/>
                </a:cxn>
                <a:cxn ang="0">
                  <a:pos x="1076" y="1412"/>
                </a:cxn>
                <a:cxn ang="0">
                  <a:pos x="1273" y="1411"/>
                </a:cxn>
                <a:cxn ang="0">
                  <a:pos x="1249" y="1420"/>
                </a:cxn>
                <a:cxn ang="0">
                  <a:pos x="1305" y="1544"/>
                </a:cxn>
                <a:cxn ang="0">
                  <a:pos x="1494" y="1123"/>
                </a:cxn>
                <a:cxn ang="0">
                  <a:pos x="1565" y="1013"/>
                </a:cxn>
                <a:cxn ang="0">
                  <a:pos x="1569" y="1026"/>
                </a:cxn>
                <a:cxn ang="0">
                  <a:pos x="1747" y="1041"/>
                </a:cxn>
                <a:cxn ang="0">
                  <a:pos x="1986" y="1106"/>
                </a:cxn>
                <a:cxn ang="0">
                  <a:pos x="2093" y="870"/>
                </a:cxn>
                <a:cxn ang="0">
                  <a:pos x="2098" y="844"/>
                </a:cxn>
                <a:cxn ang="0">
                  <a:pos x="2095" y="833"/>
                </a:cxn>
                <a:cxn ang="0">
                  <a:pos x="2074" y="722"/>
                </a:cxn>
                <a:cxn ang="0">
                  <a:pos x="2085" y="694"/>
                </a:cxn>
                <a:cxn ang="0">
                  <a:pos x="2064" y="586"/>
                </a:cxn>
                <a:cxn ang="0">
                  <a:pos x="1995" y="506"/>
                </a:cxn>
                <a:cxn ang="0">
                  <a:pos x="2084" y="486"/>
                </a:cxn>
                <a:cxn ang="0">
                  <a:pos x="2118" y="459"/>
                </a:cxn>
                <a:cxn ang="0">
                  <a:pos x="2069" y="391"/>
                </a:cxn>
                <a:cxn ang="0">
                  <a:pos x="1929" y="325"/>
                </a:cxn>
                <a:cxn ang="0">
                  <a:pos x="1899" y="329"/>
                </a:cxn>
                <a:cxn ang="0">
                  <a:pos x="1883" y="244"/>
                </a:cxn>
                <a:cxn ang="0">
                  <a:pos x="1792" y="284"/>
                </a:cxn>
                <a:cxn ang="0">
                  <a:pos x="1476" y="309"/>
                </a:cxn>
                <a:cxn ang="0">
                  <a:pos x="1270" y="379"/>
                </a:cxn>
                <a:cxn ang="0">
                  <a:pos x="1242" y="390"/>
                </a:cxn>
                <a:cxn ang="0">
                  <a:pos x="1214" y="381"/>
                </a:cxn>
                <a:cxn ang="0">
                  <a:pos x="1211" y="349"/>
                </a:cxn>
                <a:cxn ang="0">
                  <a:pos x="1190" y="333"/>
                </a:cxn>
                <a:cxn ang="0">
                  <a:pos x="1144" y="321"/>
                </a:cxn>
                <a:cxn ang="0">
                  <a:pos x="1066" y="250"/>
                </a:cxn>
                <a:cxn ang="0">
                  <a:pos x="904" y="159"/>
                </a:cxn>
                <a:cxn ang="0">
                  <a:pos x="707" y="10"/>
                </a:cxn>
                <a:cxn ang="0">
                  <a:pos x="491" y="65"/>
                </a:cxn>
                <a:cxn ang="0">
                  <a:pos x="426" y="291"/>
                </a:cxn>
                <a:cxn ang="0">
                  <a:pos x="456" y="285"/>
                </a:cxn>
                <a:cxn ang="0">
                  <a:pos x="473" y="379"/>
                </a:cxn>
                <a:cxn ang="0">
                  <a:pos x="384" y="642"/>
                </a:cxn>
                <a:cxn ang="0">
                  <a:pos x="180" y="676"/>
                </a:cxn>
              </a:cxnLst>
              <a:rect l="0" t="0" r="r" b="b"/>
              <a:pathLst>
                <a:path w="2141" h="1599">
                  <a:moveTo>
                    <a:pt x="127" y="651"/>
                  </a:moveTo>
                  <a:lnTo>
                    <a:pt x="47" y="673"/>
                  </a:lnTo>
                  <a:lnTo>
                    <a:pt x="0" y="657"/>
                  </a:lnTo>
                  <a:lnTo>
                    <a:pt x="9" y="724"/>
                  </a:lnTo>
                  <a:lnTo>
                    <a:pt x="102" y="870"/>
                  </a:lnTo>
                  <a:lnTo>
                    <a:pt x="129" y="893"/>
                  </a:lnTo>
                  <a:lnTo>
                    <a:pt x="122" y="973"/>
                  </a:lnTo>
                  <a:lnTo>
                    <a:pt x="216" y="1022"/>
                  </a:lnTo>
                  <a:lnTo>
                    <a:pt x="226" y="1013"/>
                  </a:lnTo>
                  <a:lnTo>
                    <a:pt x="230" y="1009"/>
                  </a:lnTo>
                  <a:lnTo>
                    <a:pt x="235" y="1007"/>
                  </a:lnTo>
                  <a:lnTo>
                    <a:pt x="243" y="1004"/>
                  </a:lnTo>
                  <a:lnTo>
                    <a:pt x="245" y="1003"/>
                  </a:lnTo>
                  <a:lnTo>
                    <a:pt x="248" y="1004"/>
                  </a:lnTo>
                  <a:lnTo>
                    <a:pt x="249" y="1004"/>
                  </a:lnTo>
                  <a:lnTo>
                    <a:pt x="251" y="1006"/>
                  </a:lnTo>
                  <a:lnTo>
                    <a:pt x="253" y="1011"/>
                  </a:lnTo>
                  <a:lnTo>
                    <a:pt x="253" y="1019"/>
                  </a:lnTo>
                  <a:lnTo>
                    <a:pt x="251" y="1030"/>
                  </a:lnTo>
                  <a:lnTo>
                    <a:pt x="253" y="1031"/>
                  </a:lnTo>
                  <a:lnTo>
                    <a:pt x="287" y="1073"/>
                  </a:lnTo>
                  <a:lnTo>
                    <a:pt x="293" y="1077"/>
                  </a:lnTo>
                  <a:lnTo>
                    <a:pt x="294" y="1077"/>
                  </a:lnTo>
                  <a:lnTo>
                    <a:pt x="296" y="1078"/>
                  </a:lnTo>
                  <a:lnTo>
                    <a:pt x="301" y="1080"/>
                  </a:lnTo>
                  <a:lnTo>
                    <a:pt x="303" y="1080"/>
                  </a:lnTo>
                  <a:lnTo>
                    <a:pt x="304" y="1080"/>
                  </a:lnTo>
                  <a:lnTo>
                    <a:pt x="306" y="1081"/>
                  </a:lnTo>
                  <a:lnTo>
                    <a:pt x="312" y="1081"/>
                  </a:lnTo>
                  <a:lnTo>
                    <a:pt x="317" y="1078"/>
                  </a:lnTo>
                  <a:lnTo>
                    <a:pt x="319" y="1076"/>
                  </a:lnTo>
                  <a:lnTo>
                    <a:pt x="319" y="1075"/>
                  </a:lnTo>
                  <a:lnTo>
                    <a:pt x="320" y="1075"/>
                  </a:lnTo>
                  <a:lnTo>
                    <a:pt x="322" y="1075"/>
                  </a:lnTo>
                  <a:lnTo>
                    <a:pt x="322" y="1073"/>
                  </a:lnTo>
                  <a:lnTo>
                    <a:pt x="322" y="1072"/>
                  </a:lnTo>
                  <a:lnTo>
                    <a:pt x="323" y="1072"/>
                  </a:lnTo>
                  <a:lnTo>
                    <a:pt x="325" y="1070"/>
                  </a:lnTo>
                  <a:lnTo>
                    <a:pt x="329" y="1063"/>
                  </a:lnTo>
                  <a:lnTo>
                    <a:pt x="330" y="1061"/>
                  </a:lnTo>
                  <a:lnTo>
                    <a:pt x="439" y="1108"/>
                  </a:lnTo>
                  <a:lnTo>
                    <a:pt x="439" y="1110"/>
                  </a:lnTo>
                  <a:lnTo>
                    <a:pt x="439" y="1111"/>
                  </a:lnTo>
                  <a:lnTo>
                    <a:pt x="440" y="1113"/>
                  </a:lnTo>
                  <a:lnTo>
                    <a:pt x="441" y="1119"/>
                  </a:lnTo>
                  <a:lnTo>
                    <a:pt x="442" y="1129"/>
                  </a:lnTo>
                  <a:lnTo>
                    <a:pt x="439" y="1137"/>
                  </a:lnTo>
                  <a:lnTo>
                    <a:pt x="437" y="1140"/>
                  </a:lnTo>
                  <a:lnTo>
                    <a:pt x="435" y="1144"/>
                  </a:lnTo>
                  <a:lnTo>
                    <a:pt x="433" y="1144"/>
                  </a:lnTo>
                  <a:lnTo>
                    <a:pt x="432" y="1146"/>
                  </a:lnTo>
                  <a:lnTo>
                    <a:pt x="429" y="1151"/>
                  </a:lnTo>
                  <a:lnTo>
                    <a:pt x="416" y="1216"/>
                  </a:lnTo>
                  <a:lnTo>
                    <a:pt x="432" y="1256"/>
                  </a:lnTo>
                  <a:lnTo>
                    <a:pt x="436" y="1327"/>
                  </a:lnTo>
                  <a:lnTo>
                    <a:pt x="384" y="1350"/>
                  </a:lnTo>
                  <a:lnTo>
                    <a:pt x="325" y="1412"/>
                  </a:lnTo>
                  <a:lnTo>
                    <a:pt x="336" y="1466"/>
                  </a:lnTo>
                  <a:lnTo>
                    <a:pt x="337" y="1521"/>
                  </a:lnTo>
                  <a:lnTo>
                    <a:pt x="404" y="1528"/>
                  </a:lnTo>
                  <a:lnTo>
                    <a:pt x="433" y="1580"/>
                  </a:lnTo>
                  <a:lnTo>
                    <a:pt x="483" y="1577"/>
                  </a:lnTo>
                  <a:lnTo>
                    <a:pt x="519" y="1549"/>
                  </a:lnTo>
                  <a:lnTo>
                    <a:pt x="568" y="1534"/>
                  </a:lnTo>
                  <a:lnTo>
                    <a:pt x="616" y="1569"/>
                  </a:lnTo>
                  <a:lnTo>
                    <a:pt x="618" y="1569"/>
                  </a:lnTo>
                  <a:lnTo>
                    <a:pt x="619" y="1569"/>
                  </a:lnTo>
                  <a:lnTo>
                    <a:pt x="622" y="1570"/>
                  </a:lnTo>
                  <a:lnTo>
                    <a:pt x="628" y="1572"/>
                  </a:lnTo>
                  <a:lnTo>
                    <a:pt x="640" y="1574"/>
                  </a:lnTo>
                  <a:lnTo>
                    <a:pt x="648" y="1573"/>
                  </a:lnTo>
                  <a:lnTo>
                    <a:pt x="648" y="1572"/>
                  </a:lnTo>
                  <a:lnTo>
                    <a:pt x="649" y="1572"/>
                  </a:lnTo>
                  <a:lnTo>
                    <a:pt x="651" y="1572"/>
                  </a:lnTo>
                  <a:lnTo>
                    <a:pt x="656" y="1572"/>
                  </a:lnTo>
                  <a:lnTo>
                    <a:pt x="658" y="1569"/>
                  </a:lnTo>
                  <a:lnTo>
                    <a:pt x="661" y="1567"/>
                  </a:lnTo>
                  <a:lnTo>
                    <a:pt x="661" y="1565"/>
                  </a:lnTo>
                  <a:lnTo>
                    <a:pt x="661" y="1564"/>
                  </a:lnTo>
                  <a:lnTo>
                    <a:pt x="662" y="1564"/>
                  </a:lnTo>
                  <a:lnTo>
                    <a:pt x="664" y="1562"/>
                  </a:lnTo>
                  <a:lnTo>
                    <a:pt x="665" y="1554"/>
                  </a:lnTo>
                  <a:lnTo>
                    <a:pt x="665" y="1545"/>
                  </a:lnTo>
                  <a:lnTo>
                    <a:pt x="732" y="1549"/>
                  </a:lnTo>
                  <a:lnTo>
                    <a:pt x="745" y="1596"/>
                  </a:lnTo>
                  <a:lnTo>
                    <a:pt x="754" y="1598"/>
                  </a:lnTo>
                  <a:lnTo>
                    <a:pt x="758" y="1598"/>
                  </a:lnTo>
                  <a:lnTo>
                    <a:pt x="760" y="1598"/>
                  </a:lnTo>
                  <a:lnTo>
                    <a:pt x="761" y="1598"/>
                  </a:lnTo>
                  <a:lnTo>
                    <a:pt x="763" y="1599"/>
                  </a:lnTo>
                  <a:lnTo>
                    <a:pt x="763" y="1598"/>
                  </a:lnTo>
                  <a:lnTo>
                    <a:pt x="764" y="1598"/>
                  </a:lnTo>
                  <a:lnTo>
                    <a:pt x="767" y="1598"/>
                  </a:lnTo>
                  <a:lnTo>
                    <a:pt x="771" y="1598"/>
                  </a:lnTo>
                  <a:lnTo>
                    <a:pt x="778" y="1596"/>
                  </a:lnTo>
                  <a:lnTo>
                    <a:pt x="784" y="1592"/>
                  </a:lnTo>
                  <a:lnTo>
                    <a:pt x="786" y="1589"/>
                  </a:lnTo>
                  <a:lnTo>
                    <a:pt x="789" y="1587"/>
                  </a:lnTo>
                  <a:lnTo>
                    <a:pt x="793" y="1580"/>
                  </a:lnTo>
                  <a:lnTo>
                    <a:pt x="798" y="1572"/>
                  </a:lnTo>
                  <a:lnTo>
                    <a:pt x="872" y="1552"/>
                  </a:lnTo>
                  <a:lnTo>
                    <a:pt x="905" y="1494"/>
                  </a:lnTo>
                  <a:lnTo>
                    <a:pt x="946" y="1371"/>
                  </a:lnTo>
                  <a:lnTo>
                    <a:pt x="1017" y="1383"/>
                  </a:lnTo>
                  <a:lnTo>
                    <a:pt x="1076" y="1412"/>
                  </a:lnTo>
                  <a:lnTo>
                    <a:pt x="1120" y="1376"/>
                  </a:lnTo>
                  <a:lnTo>
                    <a:pt x="1180" y="1407"/>
                  </a:lnTo>
                  <a:lnTo>
                    <a:pt x="1207" y="1356"/>
                  </a:lnTo>
                  <a:lnTo>
                    <a:pt x="1264" y="1356"/>
                  </a:lnTo>
                  <a:lnTo>
                    <a:pt x="1273" y="1411"/>
                  </a:lnTo>
                  <a:lnTo>
                    <a:pt x="1264" y="1410"/>
                  </a:lnTo>
                  <a:lnTo>
                    <a:pt x="1256" y="1411"/>
                  </a:lnTo>
                  <a:lnTo>
                    <a:pt x="1251" y="1413"/>
                  </a:lnTo>
                  <a:lnTo>
                    <a:pt x="1250" y="1417"/>
                  </a:lnTo>
                  <a:lnTo>
                    <a:pt x="1249" y="1420"/>
                  </a:lnTo>
                  <a:lnTo>
                    <a:pt x="1250" y="1425"/>
                  </a:lnTo>
                  <a:lnTo>
                    <a:pt x="1253" y="1431"/>
                  </a:lnTo>
                  <a:lnTo>
                    <a:pt x="1259" y="1439"/>
                  </a:lnTo>
                  <a:lnTo>
                    <a:pt x="1298" y="1473"/>
                  </a:lnTo>
                  <a:lnTo>
                    <a:pt x="1305" y="1544"/>
                  </a:lnTo>
                  <a:lnTo>
                    <a:pt x="1371" y="1555"/>
                  </a:lnTo>
                  <a:lnTo>
                    <a:pt x="1404" y="1421"/>
                  </a:lnTo>
                  <a:lnTo>
                    <a:pt x="1464" y="1233"/>
                  </a:lnTo>
                  <a:lnTo>
                    <a:pt x="1477" y="1212"/>
                  </a:lnTo>
                  <a:lnTo>
                    <a:pt x="1494" y="1123"/>
                  </a:lnTo>
                  <a:lnTo>
                    <a:pt x="1518" y="1096"/>
                  </a:lnTo>
                  <a:lnTo>
                    <a:pt x="1518" y="1055"/>
                  </a:lnTo>
                  <a:lnTo>
                    <a:pt x="1556" y="1010"/>
                  </a:lnTo>
                  <a:lnTo>
                    <a:pt x="1561" y="1011"/>
                  </a:lnTo>
                  <a:lnTo>
                    <a:pt x="1565" y="1013"/>
                  </a:lnTo>
                  <a:lnTo>
                    <a:pt x="1567" y="1016"/>
                  </a:lnTo>
                  <a:lnTo>
                    <a:pt x="1568" y="1020"/>
                  </a:lnTo>
                  <a:lnTo>
                    <a:pt x="1567" y="1024"/>
                  </a:lnTo>
                  <a:lnTo>
                    <a:pt x="1567" y="1025"/>
                  </a:lnTo>
                  <a:lnTo>
                    <a:pt x="1569" y="1026"/>
                  </a:lnTo>
                  <a:lnTo>
                    <a:pt x="1574" y="1024"/>
                  </a:lnTo>
                  <a:lnTo>
                    <a:pt x="1584" y="1018"/>
                  </a:lnTo>
                  <a:lnTo>
                    <a:pt x="1627" y="1014"/>
                  </a:lnTo>
                  <a:lnTo>
                    <a:pt x="1686" y="1055"/>
                  </a:lnTo>
                  <a:lnTo>
                    <a:pt x="1747" y="1041"/>
                  </a:lnTo>
                  <a:lnTo>
                    <a:pt x="1814" y="1002"/>
                  </a:lnTo>
                  <a:lnTo>
                    <a:pt x="1857" y="1016"/>
                  </a:lnTo>
                  <a:lnTo>
                    <a:pt x="1873" y="1075"/>
                  </a:lnTo>
                  <a:lnTo>
                    <a:pt x="1896" y="1091"/>
                  </a:lnTo>
                  <a:lnTo>
                    <a:pt x="1986" y="1106"/>
                  </a:lnTo>
                  <a:lnTo>
                    <a:pt x="2010" y="1081"/>
                  </a:lnTo>
                  <a:lnTo>
                    <a:pt x="2114" y="1049"/>
                  </a:lnTo>
                  <a:lnTo>
                    <a:pt x="2054" y="994"/>
                  </a:lnTo>
                  <a:lnTo>
                    <a:pt x="2043" y="894"/>
                  </a:lnTo>
                  <a:lnTo>
                    <a:pt x="2093" y="870"/>
                  </a:lnTo>
                  <a:lnTo>
                    <a:pt x="2097" y="866"/>
                  </a:lnTo>
                  <a:lnTo>
                    <a:pt x="2099" y="862"/>
                  </a:lnTo>
                  <a:lnTo>
                    <a:pt x="2101" y="854"/>
                  </a:lnTo>
                  <a:lnTo>
                    <a:pt x="2100" y="848"/>
                  </a:lnTo>
                  <a:lnTo>
                    <a:pt x="2098" y="844"/>
                  </a:lnTo>
                  <a:lnTo>
                    <a:pt x="2096" y="841"/>
                  </a:lnTo>
                  <a:lnTo>
                    <a:pt x="2095" y="839"/>
                  </a:lnTo>
                  <a:lnTo>
                    <a:pt x="2090" y="835"/>
                  </a:lnTo>
                  <a:lnTo>
                    <a:pt x="2091" y="834"/>
                  </a:lnTo>
                  <a:lnTo>
                    <a:pt x="2095" y="833"/>
                  </a:lnTo>
                  <a:lnTo>
                    <a:pt x="2097" y="831"/>
                  </a:lnTo>
                  <a:lnTo>
                    <a:pt x="2101" y="830"/>
                  </a:lnTo>
                  <a:lnTo>
                    <a:pt x="2111" y="827"/>
                  </a:lnTo>
                  <a:lnTo>
                    <a:pt x="2113" y="761"/>
                  </a:lnTo>
                  <a:lnTo>
                    <a:pt x="2074" y="722"/>
                  </a:lnTo>
                  <a:lnTo>
                    <a:pt x="2080" y="716"/>
                  </a:lnTo>
                  <a:lnTo>
                    <a:pt x="2083" y="710"/>
                  </a:lnTo>
                  <a:lnTo>
                    <a:pt x="2085" y="704"/>
                  </a:lnTo>
                  <a:lnTo>
                    <a:pt x="2086" y="700"/>
                  </a:lnTo>
                  <a:lnTo>
                    <a:pt x="2085" y="694"/>
                  </a:lnTo>
                  <a:lnTo>
                    <a:pt x="2082" y="690"/>
                  </a:lnTo>
                  <a:lnTo>
                    <a:pt x="2077" y="685"/>
                  </a:lnTo>
                  <a:lnTo>
                    <a:pt x="2072" y="681"/>
                  </a:lnTo>
                  <a:lnTo>
                    <a:pt x="2035" y="637"/>
                  </a:lnTo>
                  <a:lnTo>
                    <a:pt x="2064" y="586"/>
                  </a:lnTo>
                  <a:lnTo>
                    <a:pt x="1992" y="524"/>
                  </a:lnTo>
                  <a:lnTo>
                    <a:pt x="1990" y="519"/>
                  </a:lnTo>
                  <a:lnTo>
                    <a:pt x="1990" y="515"/>
                  </a:lnTo>
                  <a:lnTo>
                    <a:pt x="1991" y="510"/>
                  </a:lnTo>
                  <a:lnTo>
                    <a:pt x="1995" y="506"/>
                  </a:lnTo>
                  <a:lnTo>
                    <a:pt x="2000" y="501"/>
                  </a:lnTo>
                  <a:lnTo>
                    <a:pt x="2005" y="502"/>
                  </a:lnTo>
                  <a:lnTo>
                    <a:pt x="2009" y="507"/>
                  </a:lnTo>
                  <a:lnTo>
                    <a:pt x="2016" y="518"/>
                  </a:lnTo>
                  <a:lnTo>
                    <a:pt x="2084" y="486"/>
                  </a:lnTo>
                  <a:lnTo>
                    <a:pt x="2141" y="489"/>
                  </a:lnTo>
                  <a:lnTo>
                    <a:pt x="2122" y="460"/>
                  </a:lnTo>
                  <a:lnTo>
                    <a:pt x="2119" y="462"/>
                  </a:lnTo>
                  <a:lnTo>
                    <a:pt x="2118" y="462"/>
                  </a:lnTo>
                  <a:lnTo>
                    <a:pt x="2118" y="459"/>
                  </a:lnTo>
                  <a:lnTo>
                    <a:pt x="2120" y="455"/>
                  </a:lnTo>
                  <a:lnTo>
                    <a:pt x="2116" y="448"/>
                  </a:lnTo>
                  <a:lnTo>
                    <a:pt x="2115" y="448"/>
                  </a:lnTo>
                  <a:lnTo>
                    <a:pt x="2115" y="447"/>
                  </a:lnTo>
                  <a:lnTo>
                    <a:pt x="2069" y="391"/>
                  </a:lnTo>
                  <a:lnTo>
                    <a:pt x="1996" y="400"/>
                  </a:lnTo>
                  <a:lnTo>
                    <a:pt x="1940" y="317"/>
                  </a:lnTo>
                  <a:lnTo>
                    <a:pt x="1938" y="316"/>
                  </a:lnTo>
                  <a:lnTo>
                    <a:pt x="1938" y="317"/>
                  </a:lnTo>
                  <a:lnTo>
                    <a:pt x="1929" y="325"/>
                  </a:lnTo>
                  <a:lnTo>
                    <a:pt x="1922" y="331"/>
                  </a:lnTo>
                  <a:lnTo>
                    <a:pt x="1914" y="334"/>
                  </a:lnTo>
                  <a:lnTo>
                    <a:pt x="1909" y="336"/>
                  </a:lnTo>
                  <a:lnTo>
                    <a:pt x="1904" y="333"/>
                  </a:lnTo>
                  <a:lnTo>
                    <a:pt x="1899" y="329"/>
                  </a:lnTo>
                  <a:lnTo>
                    <a:pt x="1895" y="322"/>
                  </a:lnTo>
                  <a:lnTo>
                    <a:pt x="1893" y="313"/>
                  </a:lnTo>
                  <a:lnTo>
                    <a:pt x="1895" y="255"/>
                  </a:lnTo>
                  <a:lnTo>
                    <a:pt x="1889" y="248"/>
                  </a:lnTo>
                  <a:lnTo>
                    <a:pt x="1883" y="244"/>
                  </a:lnTo>
                  <a:lnTo>
                    <a:pt x="1873" y="239"/>
                  </a:lnTo>
                  <a:lnTo>
                    <a:pt x="1862" y="240"/>
                  </a:lnTo>
                  <a:lnTo>
                    <a:pt x="1851" y="249"/>
                  </a:lnTo>
                  <a:lnTo>
                    <a:pt x="1849" y="252"/>
                  </a:lnTo>
                  <a:lnTo>
                    <a:pt x="1792" y="284"/>
                  </a:lnTo>
                  <a:lnTo>
                    <a:pt x="1715" y="315"/>
                  </a:lnTo>
                  <a:lnTo>
                    <a:pt x="1657" y="261"/>
                  </a:lnTo>
                  <a:lnTo>
                    <a:pt x="1632" y="261"/>
                  </a:lnTo>
                  <a:lnTo>
                    <a:pt x="1594" y="294"/>
                  </a:lnTo>
                  <a:lnTo>
                    <a:pt x="1476" y="309"/>
                  </a:lnTo>
                  <a:lnTo>
                    <a:pt x="1353" y="345"/>
                  </a:lnTo>
                  <a:lnTo>
                    <a:pt x="1336" y="369"/>
                  </a:lnTo>
                  <a:lnTo>
                    <a:pt x="1271" y="366"/>
                  </a:lnTo>
                  <a:lnTo>
                    <a:pt x="1271" y="373"/>
                  </a:lnTo>
                  <a:lnTo>
                    <a:pt x="1270" y="379"/>
                  </a:lnTo>
                  <a:lnTo>
                    <a:pt x="1267" y="383"/>
                  </a:lnTo>
                  <a:lnTo>
                    <a:pt x="1264" y="387"/>
                  </a:lnTo>
                  <a:lnTo>
                    <a:pt x="1257" y="389"/>
                  </a:lnTo>
                  <a:lnTo>
                    <a:pt x="1251" y="390"/>
                  </a:lnTo>
                  <a:lnTo>
                    <a:pt x="1242" y="390"/>
                  </a:lnTo>
                  <a:lnTo>
                    <a:pt x="1234" y="389"/>
                  </a:lnTo>
                  <a:lnTo>
                    <a:pt x="1221" y="384"/>
                  </a:lnTo>
                  <a:lnTo>
                    <a:pt x="1217" y="382"/>
                  </a:lnTo>
                  <a:lnTo>
                    <a:pt x="1215" y="381"/>
                  </a:lnTo>
                  <a:lnTo>
                    <a:pt x="1214" y="381"/>
                  </a:lnTo>
                  <a:lnTo>
                    <a:pt x="1207" y="379"/>
                  </a:lnTo>
                  <a:lnTo>
                    <a:pt x="1208" y="365"/>
                  </a:lnTo>
                  <a:lnTo>
                    <a:pt x="1214" y="352"/>
                  </a:lnTo>
                  <a:lnTo>
                    <a:pt x="1212" y="350"/>
                  </a:lnTo>
                  <a:lnTo>
                    <a:pt x="1211" y="349"/>
                  </a:lnTo>
                  <a:lnTo>
                    <a:pt x="1209" y="347"/>
                  </a:lnTo>
                  <a:lnTo>
                    <a:pt x="1207" y="346"/>
                  </a:lnTo>
                  <a:lnTo>
                    <a:pt x="1200" y="340"/>
                  </a:lnTo>
                  <a:lnTo>
                    <a:pt x="1194" y="336"/>
                  </a:lnTo>
                  <a:lnTo>
                    <a:pt x="1190" y="333"/>
                  </a:lnTo>
                  <a:lnTo>
                    <a:pt x="1147" y="334"/>
                  </a:lnTo>
                  <a:lnTo>
                    <a:pt x="1148" y="333"/>
                  </a:lnTo>
                  <a:lnTo>
                    <a:pt x="1151" y="326"/>
                  </a:lnTo>
                  <a:lnTo>
                    <a:pt x="1150" y="323"/>
                  </a:lnTo>
                  <a:lnTo>
                    <a:pt x="1144" y="321"/>
                  </a:lnTo>
                  <a:lnTo>
                    <a:pt x="1136" y="322"/>
                  </a:lnTo>
                  <a:lnTo>
                    <a:pt x="1130" y="320"/>
                  </a:lnTo>
                  <a:lnTo>
                    <a:pt x="1128" y="319"/>
                  </a:lnTo>
                  <a:lnTo>
                    <a:pt x="1116" y="291"/>
                  </a:lnTo>
                  <a:lnTo>
                    <a:pt x="1066" y="250"/>
                  </a:lnTo>
                  <a:lnTo>
                    <a:pt x="1076" y="210"/>
                  </a:lnTo>
                  <a:lnTo>
                    <a:pt x="1018" y="217"/>
                  </a:lnTo>
                  <a:lnTo>
                    <a:pt x="963" y="178"/>
                  </a:lnTo>
                  <a:lnTo>
                    <a:pt x="928" y="181"/>
                  </a:lnTo>
                  <a:lnTo>
                    <a:pt x="904" y="159"/>
                  </a:lnTo>
                  <a:lnTo>
                    <a:pt x="912" y="120"/>
                  </a:lnTo>
                  <a:lnTo>
                    <a:pt x="835" y="133"/>
                  </a:lnTo>
                  <a:lnTo>
                    <a:pt x="818" y="81"/>
                  </a:lnTo>
                  <a:lnTo>
                    <a:pt x="744" y="74"/>
                  </a:lnTo>
                  <a:lnTo>
                    <a:pt x="707" y="10"/>
                  </a:lnTo>
                  <a:lnTo>
                    <a:pt x="670" y="0"/>
                  </a:lnTo>
                  <a:lnTo>
                    <a:pt x="638" y="8"/>
                  </a:lnTo>
                  <a:lnTo>
                    <a:pt x="617" y="56"/>
                  </a:lnTo>
                  <a:lnTo>
                    <a:pt x="561" y="52"/>
                  </a:lnTo>
                  <a:lnTo>
                    <a:pt x="491" y="65"/>
                  </a:lnTo>
                  <a:lnTo>
                    <a:pt x="473" y="126"/>
                  </a:lnTo>
                  <a:lnTo>
                    <a:pt x="512" y="159"/>
                  </a:lnTo>
                  <a:lnTo>
                    <a:pt x="494" y="193"/>
                  </a:lnTo>
                  <a:lnTo>
                    <a:pt x="422" y="288"/>
                  </a:lnTo>
                  <a:lnTo>
                    <a:pt x="426" y="291"/>
                  </a:lnTo>
                  <a:lnTo>
                    <a:pt x="433" y="293"/>
                  </a:lnTo>
                  <a:lnTo>
                    <a:pt x="439" y="293"/>
                  </a:lnTo>
                  <a:lnTo>
                    <a:pt x="446" y="292"/>
                  </a:lnTo>
                  <a:lnTo>
                    <a:pt x="450" y="289"/>
                  </a:lnTo>
                  <a:lnTo>
                    <a:pt x="456" y="285"/>
                  </a:lnTo>
                  <a:lnTo>
                    <a:pt x="458" y="282"/>
                  </a:lnTo>
                  <a:lnTo>
                    <a:pt x="462" y="280"/>
                  </a:lnTo>
                  <a:lnTo>
                    <a:pt x="468" y="274"/>
                  </a:lnTo>
                  <a:lnTo>
                    <a:pt x="478" y="330"/>
                  </a:lnTo>
                  <a:lnTo>
                    <a:pt x="473" y="379"/>
                  </a:lnTo>
                  <a:lnTo>
                    <a:pt x="483" y="409"/>
                  </a:lnTo>
                  <a:lnTo>
                    <a:pt x="550" y="475"/>
                  </a:lnTo>
                  <a:lnTo>
                    <a:pt x="482" y="515"/>
                  </a:lnTo>
                  <a:lnTo>
                    <a:pt x="488" y="605"/>
                  </a:lnTo>
                  <a:lnTo>
                    <a:pt x="384" y="642"/>
                  </a:lnTo>
                  <a:lnTo>
                    <a:pt x="356" y="649"/>
                  </a:lnTo>
                  <a:lnTo>
                    <a:pt x="344" y="670"/>
                  </a:lnTo>
                  <a:lnTo>
                    <a:pt x="241" y="718"/>
                  </a:lnTo>
                  <a:lnTo>
                    <a:pt x="197" y="732"/>
                  </a:lnTo>
                  <a:lnTo>
                    <a:pt x="180" y="676"/>
                  </a:lnTo>
                  <a:lnTo>
                    <a:pt x="127" y="651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6FCF3E6F-3BBA-40A2-B718-5CA310083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375"/>
              <a:ext cx="100" cy="99"/>
            </a:xfrm>
            <a:custGeom>
              <a:avLst/>
              <a:gdLst/>
              <a:ahLst/>
              <a:cxnLst>
                <a:cxn ang="0">
                  <a:pos x="857" y="192"/>
                </a:cxn>
                <a:cxn ang="0">
                  <a:pos x="753" y="35"/>
                </a:cxn>
                <a:cxn ang="0">
                  <a:pos x="635" y="119"/>
                </a:cxn>
                <a:cxn ang="0">
                  <a:pos x="507" y="128"/>
                </a:cxn>
                <a:cxn ang="0">
                  <a:pos x="317" y="69"/>
                </a:cxn>
                <a:cxn ang="0">
                  <a:pos x="149" y="23"/>
                </a:cxn>
                <a:cxn ang="0">
                  <a:pos x="1" y="62"/>
                </a:cxn>
                <a:cxn ang="0">
                  <a:pos x="5" y="81"/>
                </a:cxn>
                <a:cxn ang="0">
                  <a:pos x="25" y="95"/>
                </a:cxn>
                <a:cxn ang="0">
                  <a:pos x="82" y="285"/>
                </a:cxn>
                <a:cxn ang="0">
                  <a:pos x="212" y="790"/>
                </a:cxn>
                <a:cxn ang="0">
                  <a:pos x="256" y="869"/>
                </a:cxn>
                <a:cxn ang="0">
                  <a:pos x="234" y="1085"/>
                </a:cxn>
                <a:cxn ang="0">
                  <a:pos x="216" y="1284"/>
                </a:cxn>
                <a:cxn ang="0">
                  <a:pos x="239" y="1326"/>
                </a:cxn>
                <a:cxn ang="0">
                  <a:pos x="261" y="1345"/>
                </a:cxn>
                <a:cxn ang="0">
                  <a:pos x="290" y="1359"/>
                </a:cxn>
                <a:cxn ang="0">
                  <a:pos x="329" y="1372"/>
                </a:cxn>
                <a:cxn ang="0">
                  <a:pos x="584" y="1438"/>
                </a:cxn>
                <a:cxn ang="0">
                  <a:pos x="709" y="1442"/>
                </a:cxn>
                <a:cxn ang="0">
                  <a:pos x="812" y="1445"/>
                </a:cxn>
                <a:cxn ang="0">
                  <a:pos x="865" y="1321"/>
                </a:cxn>
                <a:cxn ang="0">
                  <a:pos x="1095" y="1352"/>
                </a:cxn>
                <a:cxn ang="0">
                  <a:pos x="1259" y="1346"/>
                </a:cxn>
                <a:cxn ang="0">
                  <a:pos x="1403" y="1281"/>
                </a:cxn>
                <a:cxn ang="0">
                  <a:pos x="1398" y="1085"/>
                </a:cxn>
                <a:cxn ang="0">
                  <a:pos x="1383" y="950"/>
                </a:cxn>
                <a:cxn ang="0">
                  <a:pos x="1371" y="961"/>
                </a:cxn>
                <a:cxn ang="0">
                  <a:pos x="1354" y="969"/>
                </a:cxn>
                <a:cxn ang="0">
                  <a:pos x="1337" y="964"/>
                </a:cxn>
                <a:cxn ang="0">
                  <a:pos x="1388" y="802"/>
                </a:cxn>
                <a:cxn ang="0">
                  <a:pos x="1477" y="719"/>
                </a:cxn>
                <a:cxn ang="0">
                  <a:pos x="1498" y="697"/>
                </a:cxn>
                <a:cxn ang="0">
                  <a:pos x="1537" y="684"/>
                </a:cxn>
                <a:cxn ang="0">
                  <a:pos x="1603" y="596"/>
                </a:cxn>
                <a:cxn ang="0">
                  <a:pos x="1480" y="439"/>
                </a:cxn>
                <a:cxn ang="0">
                  <a:pos x="1470" y="433"/>
                </a:cxn>
                <a:cxn ang="0">
                  <a:pos x="1477" y="425"/>
                </a:cxn>
                <a:cxn ang="0">
                  <a:pos x="1481" y="419"/>
                </a:cxn>
                <a:cxn ang="0">
                  <a:pos x="1488" y="413"/>
                </a:cxn>
                <a:cxn ang="0">
                  <a:pos x="1460" y="383"/>
                </a:cxn>
                <a:cxn ang="0">
                  <a:pos x="1305" y="395"/>
                </a:cxn>
                <a:cxn ang="0">
                  <a:pos x="1203" y="346"/>
                </a:cxn>
                <a:cxn ang="0">
                  <a:pos x="1184" y="293"/>
                </a:cxn>
                <a:cxn ang="0">
                  <a:pos x="1196" y="288"/>
                </a:cxn>
                <a:cxn ang="0">
                  <a:pos x="1205" y="275"/>
                </a:cxn>
                <a:cxn ang="0">
                  <a:pos x="1207" y="255"/>
                </a:cxn>
                <a:cxn ang="0">
                  <a:pos x="1177" y="239"/>
                </a:cxn>
                <a:cxn ang="0">
                  <a:pos x="1158" y="250"/>
                </a:cxn>
                <a:cxn ang="0">
                  <a:pos x="1147" y="281"/>
                </a:cxn>
                <a:cxn ang="0">
                  <a:pos x="1078" y="282"/>
                </a:cxn>
              </a:cxnLst>
              <a:rect l="0" t="0" r="r" b="b"/>
              <a:pathLst>
                <a:path w="1603" h="1486">
                  <a:moveTo>
                    <a:pt x="1022" y="295"/>
                  </a:moveTo>
                  <a:lnTo>
                    <a:pt x="891" y="188"/>
                  </a:lnTo>
                  <a:lnTo>
                    <a:pt x="857" y="192"/>
                  </a:lnTo>
                  <a:lnTo>
                    <a:pt x="845" y="135"/>
                  </a:lnTo>
                  <a:lnTo>
                    <a:pt x="779" y="97"/>
                  </a:lnTo>
                  <a:lnTo>
                    <a:pt x="753" y="35"/>
                  </a:lnTo>
                  <a:lnTo>
                    <a:pt x="743" y="138"/>
                  </a:lnTo>
                  <a:lnTo>
                    <a:pt x="691" y="115"/>
                  </a:lnTo>
                  <a:lnTo>
                    <a:pt x="635" y="119"/>
                  </a:lnTo>
                  <a:lnTo>
                    <a:pt x="617" y="151"/>
                  </a:lnTo>
                  <a:lnTo>
                    <a:pt x="567" y="181"/>
                  </a:lnTo>
                  <a:lnTo>
                    <a:pt x="507" y="128"/>
                  </a:lnTo>
                  <a:lnTo>
                    <a:pt x="449" y="151"/>
                  </a:lnTo>
                  <a:lnTo>
                    <a:pt x="392" y="96"/>
                  </a:lnTo>
                  <a:lnTo>
                    <a:pt x="317" y="69"/>
                  </a:lnTo>
                  <a:lnTo>
                    <a:pt x="305" y="0"/>
                  </a:lnTo>
                  <a:lnTo>
                    <a:pt x="210" y="38"/>
                  </a:lnTo>
                  <a:lnTo>
                    <a:pt x="149" y="23"/>
                  </a:lnTo>
                  <a:lnTo>
                    <a:pt x="11" y="49"/>
                  </a:lnTo>
                  <a:lnTo>
                    <a:pt x="4" y="58"/>
                  </a:lnTo>
                  <a:lnTo>
                    <a:pt x="1" y="62"/>
                  </a:lnTo>
                  <a:lnTo>
                    <a:pt x="0" y="67"/>
                  </a:lnTo>
                  <a:lnTo>
                    <a:pt x="3" y="77"/>
                  </a:lnTo>
                  <a:lnTo>
                    <a:pt x="5" y="81"/>
                  </a:lnTo>
                  <a:lnTo>
                    <a:pt x="10" y="86"/>
                  </a:lnTo>
                  <a:lnTo>
                    <a:pt x="17" y="90"/>
                  </a:lnTo>
                  <a:lnTo>
                    <a:pt x="25" y="95"/>
                  </a:lnTo>
                  <a:lnTo>
                    <a:pt x="37" y="107"/>
                  </a:lnTo>
                  <a:lnTo>
                    <a:pt x="96" y="243"/>
                  </a:lnTo>
                  <a:lnTo>
                    <a:pt x="82" y="285"/>
                  </a:lnTo>
                  <a:lnTo>
                    <a:pt x="25" y="393"/>
                  </a:lnTo>
                  <a:lnTo>
                    <a:pt x="156" y="516"/>
                  </a:lnTo>
                  <a:lnTo>
                    <a:pt x="212" y="790"/>
                  </a:lnTo>
                  <a:lnTo>
                    <a:pt x="215" y="843"/>
                  </a:lnTo>
                  <a:lnTo>
                    <a:pt x="225" y="848"/>
                  </a:lnTo>
                  <a:lnTo>
                    <a:pt x="256" y="869"/>
                  </a:lnTo>
                  <a:lnTo>
                    <a:pt x="264" y="905"/>
                  </a:lnTo>
                  <a:lnTo>
                    <a:pt x="267" y="997"/>
                  </a:lnTo>
                  <a:lnTo>
                    <a:pt x="234" y="1085"/>
                  </a:lnTo>
                  <a:lnTo>
                    <a:pt x="242" y="1188"/>
                  </a:lnTo>
                  <a:lnTo>
                    <a:pt x="213" y="1263"/>
                  </a:lnTo>
                  <a:lnTo>
                    <a:pt x="216" y="1284"/>
                  </a:lnTo>
                  <a:lnTo>
                    <a:pt x="224" y="1303"/>
                  </a:lnTo>
                  <a:lnTo>
                    <a:pt x="233" y="1319"/>
                  </a:lnTo>
                  <a:lnTo>
                    <a:pt x="239" y="1326"/>
                  </a:lnTo>
                  <a:lnTo>
                    <a:pt x="246" y="1334"/>
                  </a:lnTo>
                  <a:lnTo>
                    <a:pt x="252" y="1339"/>
                  </a:lnTo>
                  <a:lnTo>
                    <a:pt x="261" y="1345"/>
                  </a:lnTo>
                  <a:lnTo>
                    <a:pt x="269" y="1350"/>
                  </a:lnTo>
                  <a:lnTo>
                    <a:pt x="280" y="1356"/>
                  </a:lnTo>
                  <a:lnTo>
                    <a:pt x="290" y="1359"/>
                  </a:lnTo>
                  <a:lnTo>
                    <a:pt x="301" y="1363"/>
                  </a:lnTo>
                  <a:lnTo>
                    <a:pt x="326" y="1369"/>
                  </a:lnTo>
                  <a:lnTo>
                    <a:pt x="329" y="1372"/>
                  </a:lnTo>
                  <a:lnTo>
                    <a:pt x="416" y="1448"/>
                  </a:lnTo>
                  <a:lnTo>
                    <a:pt x="511" y="1391"/>
                  </a:lnTo>
                  <a:lnTo>
                    <a:pt x="584" y="1438"/>
                  </a:lnTo>
                  <a:lnTo>
                    <a:pt x="624" y="1393"/>
                  </a:lnTo>
                  <a:lnTo>
                    <a:pt x="698" y="1424"/>
                  </a:lnTo>
                  <a:lnTo>
                    <a:pt x="709" y="1442"/>
                  </a:lnTo>
                  <a:lnTo>
                    <a:pt x="697" y="1474"/>
                  </a:lnTo>
                  <a:lnTo>
                    <a:pt x="748" y="1486"/>
                  </a:lnTo>
                  <a:lnTo>
                    <a:pt x="812" y="1445"/>
                  </a:lnTo>
                  <a:lnTo>
                    <a:pt x="822" y="1392"/>
                  </a:lnTo>
                  <a:lnTo>
                    <a:pt x="853" y="1388"/>
                  </a:lnTo>
                  <a:lnTo>
                    <a:pt x="865" y="1321"/>
                  </a:lnTo>
                  <a:lnTo>
                    <a:pt x="962" y="1349"/>
                  </a:lnTo>
                  <a:lnTo>
                    <a:pt x="1042" y="1327"/>
                  </a:lnTo>
                  <a:lnTo>
                    <a:pt x="1095" y="1352"/>
                  </a:lnTo>
                  <a:lnTo>
                    <a:pt x="1112" y="1408"/>
                  </a:lnTo>
                  <a:lnTo>
                    <a:pt x="1156" y="1394"/>
                  </a:lnTo>
                  <a:lnTo>
                    <a:pt x="1259" y="1346"/>
                  </a:lnTo>
                  <a:lnTo>
                    <a:pt x="1271" y="1325"/>
                  </a:lnTo>
                  <a:lnTo>
                    <a:pt x="1299" y="1318"/>
                  </a:lnTo>
                  <a:lnTo>
                    <a:pt x="1403" y="1281"/>
                  </a:lnTo>
                  <a:lnTo>
                    <a:pt x="1397" y="1191"/>
                  </a:lnTo>
                  <a:lnTo>
                    <a:pt x="1465" y="1151"/>
                  </a:lnTo>
                  <a:lnTo>
                    <a:pt x="1398" y="1085"/>
                  </a:lnTo>
                  <a:lnTo>
                    <a:pt x="1388" y="1055"/>
                  </a:lnTo>
                  <a:lnTo>
                    <a:pt x="1393" y="1006"/>
                  </a:lnTo>
                  <a:lnTo>
                    <a:pt x="1383" y="950"/>
                  </a:lnTo>
                  <a:lnTo>
                    <a:pt x="1377" y="956"/>
                  </a:lnTo>
                  <a:lnTo>
                    <a:pt x="1373" y="958"/>
                  </a:lnTo>
                  <a:lnTo>
                    <a:pt x="1371" y="961"/>
                  </a:lnTo>
                  <a:lnTo>
                    <a:pt x="1365" y="965"/>
                  </a:lnTo>
                  <a:lnTo>
                    <a:pt x="1361" y="968"/>
                  </a:lnTo>
                  <a:lnTo>
                    <a:pt x="1354" y="969"/>
                  </a:lnTo>
                  <a:lnTo>
                    <a:pt x="1348" y="969"/>
                  </a:lnTo>
                  <a:lnTo>
                    <a:pt x="1341" y="967"/>
                  </a:lnTo>
                  <a:lnTo>
                    <a:pt x="1337" y="964"/>
                  </a:lnTo>
                  <a:lnTo>
                    <a:pt x="1409" y="869"/>
                  </a:lnTo>
                  <a:lnTo>
                    <a:pt x="1427" y="835"/>
                  </a:lnTo>
                  <a:lnTo>
                    <a:pt x="1388" y="802"/>
                  </a:lnTo>
                  <a:lnTo>
                    <a:pt x="1406" y="741"/>
                  </a:lnTo>
                  <a:lnTo>
                    <a:pt x="1476" y="728"/>
                  </a:lnTo>
                  <a:lnTo>
                    <a:pt x="1477" y="719"/>
                  </a:lnTo>
                  <a:lnTo>
                    <a:pt x="1481" y="711"/>
                  </a:lnTo>
                  <a:lnTo>
                    <a:pt x="1488" y="703"/>
                  </a:lnTo>
                  <a:lnTo>
                    <a:pt x="1498" y="697"/>
                  </a:lnTo>
                  <a:lnTo>
                    <a:pt x="1509" y="690"/>
                  </a:lnTo>
                  <a:lnTo>
                    <a:pt x="1523" y="687"/>
                  </a:lnTo>
                  <a:lnTo>
                    <a:pt x="1537" y="684"/>
                  </a:lnTo>
                  <a:lnTo>
                    <a:pt x="1553" y="684"/>
                  </a:lnTo>
                  <a:lnTo>
                    <a:pt x="1585" y="676"/>
                  </a:lnTo>
                  <a:lnTo>
                    <a:pt x="1603" y="596"/>
                  </a:lnTo>
                  <a:lnTo>
                    <a:pt x="1534" y="525"/>
                  </a:lnTo>
                  <a:lnTo>
                    <a:pt x="1495" y="544"/>
                  </a:lnTo>
                  <a:lnTo>
                    <a:pt x="1480" y="439"/>
                  </a:lnTo>
                  <a:lnTo>
                    <a:pt x="1475" y="438"/>
                  </a:lnTo>
                  <a:lnTo>
                    <a:pt x="1473" y="436"/>
                  </a:lnTo>
                  <a:lnTo>
                    <a:pt x="1470" y="433"/>
                  </a:lnTo>
                  <a:lnTo>
                    <a:pt x="1472" y="430"/>
                  </a:lnTo>
                  <a:lnTo>
                    <a:pt x="1473" y="429"/>
                  </a:lnTo>
                  <a:lnTo>
                    <a:pt x="1477" y="425"/>
                  </a:lnTo>
                  <a:lnTo>
                    <a:pt x="1481" y="422"/>
                  </a:lnTo>
                  <a:lnTo>
                    <a:pt x="1481" y="420"/>
                  </a:lnTo>
                  <a:lnTo>
                    <a:pt x="1481" y="419"/>
                  </a:lnTo>
                  <a:lnTo>
                    <a:pt x="1482" y="419"/>
                  </a:lnTo>
                  <a:lnTo>
                    <a:pt x="1484" y="417"/>
                  </a:lnTo>
                  <a:lnTo>
                    <a:pt x="1488" y="413"/>
                  </a:lnTo>
                  <a:lnTo>
                    <a:pt x="1481" y="387"/>
                  </a:lnTo>
                  <a:lnTo>
                    <a:pt x="1496" y="354"/>
                  </a:lnTo>
                  <a:lnTo>
                    <a:pt x="1460" y="383"/>
                  </a:lnTo>
                  <a:lnTo>
                    <a:pt x="1395" y="382"/>
                  </a:lnTo>
                  <a:lnTo>
                    <a:pt x="1354" y="425"/>
                  </a:lnTo>
                  <a:lnTo>
                    <a:pt x="1305" y="395"/>
                  </a:lnTo>
                  <a:lnTo>
                    <a:pt x="1296" y="321"/>
                  </a:lnTo>
                  <a:lnTo>
                    <a:pt x="1239" y="318"/>
                  </a:lnTo>
                  <a:lnTo>
                    <a:pt x="1203" y="346"/>
                  </a:lnTo>
                  <a:lnTo>
                    <a:pt x="1177" y="296"/>
                  </a:lnTo>
                  <a:lnTo>
                    <a:pt x="1181" y="294"/>
                  </a:lnTo>
                  <a:lnTo>
                    <a:pt x="1184" y="293"/>
                  </a:lnTo>
                  <a:lnTo>
                    <a:pt x="1187" y="293"/>
                  </a:lnTo>
                  <a:lnTo>
                    <a:pt x="1191" y="290"/>
                  </a:lnTo>
                  <a:lnTo>
                    <a:pt x="1196" y="288"/>
                  </a:lnTo>
                  <a:lnTo>
                    <a:pt x="1200" y="284"/>
                  </a:lnTo>
                  <a:lnTo>
                    <a:pt x="1203" y="280"/>
                  </a:lnTo>
                  <a:lnTo>
                    <a:pt x="1205" y="275"/>
                  </a:lnTo>
                  <a:lnTo>
                    <a:pt x="1208" y="271"/>
                  </a:lnTo>
                  <a:lnTo>
                    <a:pt x="1208" y="263"/>
                  </a:lnTo>
                  <a:lnTo>
                    <a:pt x="1207" y="255"/>
                  </a:lnTo>
                  <a:lnTo>
                    <a:pt x="1202" y="248"/>
                  </a:lnTo>
                  <a:lnTo>
                    <a:pt x="1195" y="242"/>
                  </a:lnTo>
                  <a:lnTo>
                    <a:pt x="1177" y="239"/>
                  </a:lnTo>
                  <a:lnTo>
                    <a:pt x="1170" y="240"/>
                  </a:lnTo>
                  <a:lnTo>
                    <a:pt x="1164" y="245"/>
                  </a:lnTo>
                  <a:lnTo>
                    <a:pt x="1158" y="250"/>
                  </a:lnTo>
                  <a:lnTo>
                    <a:pt x="1154" y="259"/>
                  </a:lnTo>
                  <a:lnTo>
                    <a:pt x="1149" y="268"/>
                  </a:lnTo>
                  <a:lnTo>
                    <a:pt x="1147" y="281"/>
                  </a:lnTo>
                  <a:lnTo>
                    <a:pt x="1141" y="278"/>
                  </a:lnTo>
                  <a:lnTo>
                    <a:pt x="1136" y="318"/>
                  </a:lnTo>
                  <a:lnTo>
                    <a:pt x="1078" y="282"/>
                  </a:lnTo>
                  <a:lnTo>
                    <a:pt x="1022" y="295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id="{06AC1FA7-2973-406F-B85A-771C04408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" y="228"/>
              <a:ext cx="13" cy="24"/>
            </a:xfrm>
            <a:custGeom>
              <a:avLst/>
              <a:gdLst/>
              <a:ahLst/>
              <a:cxnLst>
                <a:cxn ang="0">
                  <a:pos x="98" y="34"/>
                </a:cxn>
                <a:cxn ang="0">
                  <a:pos x="58" y="67"/>
                </a:cxn>
                <a:cxn ang="0">
                  <a:pos x="22" y="88"/>
                </a:cxn>
                <a:cxn ang="0">
                  <a:pos x="0" y="128"/>
                </a:cxn>
                <a:cxn ang="0">
                  <a:pos x="8" y="164"/>
                </a:cxn>
                <a:cxn ang="0">
                  <a:pos x="2" y="213"/>
                </a:cxn>
                <a:cxn ang="0">
                  <a:pos x="37" y="245"/>
                </a:cxn>
                <a:cxn ang="0">
                  <a:pos x="64" y="249"/>
                </a:cxn>
                <a:cxn ang="0">
                  <a:pos x="85" y="280"/>
                </a:cxn>
                <a:cxn ang="0">
                  <a:pos x="150" y="329"/>
                </a:cxn>
                <a:cxn ang="0">
                  <a:pos x="153" y="339"/>
                </a:cxn>
                <a:cxn ang="0">
                  <a:pos x="158" y="346"/>
                </a:cxn>
                <a:cxn ang="0">
                  <a:pos x="162" y="350"/>
                </a:cxn>
                <a:cxn ang="0">
                  <a:pos x="167" y="351"/>
                </a:cxn>
                <a:cxn ang="0">
                  <a:pos x="171" y="348"/>
                </a:cxn>
                <a:cxn ang="0">
                  <a:pos x="178" y="343"/>
                </a:cxn>
                <a:cxn ang="0">
                  <a:pos x="184" y="335"/>
                </a:cxn>
                <a:cxn ang="0">
                  <a:pos x="192" y="324"/>
                </a:cxn>
                <a:cxn ang="0">
                  <a:pos x="205" y="215"/>
                </a:cxn>
                <a:cxn ang="0">
                  <a:pos x="132" y="197"/>
                </a:cxn>
                <a:cxn ang="0">
                  <a:pos x="114" y="169"/>
                </a:cxn>
                <a:cxn ang="0">
                  <a:pos x="104" y="167"/>
                </a:cxn>
                <a:cxn ang="0">
                  <a:pos x="98" y="165"/>
                </a:cxn>
                <a:cxn ang="0">
                  <a:pos x="91" y="162"/>
                </a:cxn>
                <a:cxn ang="0">
                  <a:pos x="88" y="159"/>
                </a:cxn>
                <a:cxn ang="0">
                  <a:pos x="85" y="154"/>
                </a:cxn>
                <a:cxn ang="0">
                  <a:pos x="85" y="149"/>
                </a:cxn>
                <a:cxn ang="0">
                  <a:pos x="85" y="143"/>
                </a:cxn>
                <a:cxn ang="0">
                  <a:pos x="88" y="137"/>
                </a:cxn>
                <a:cxn ang="0">
                  <a:pos x="145" y="117"/>
                </a:cxn>
                <a:cxn ang="0">
                  <a:pos x="193" y="81"/>
                </a:cxn>
                <a:cxn ang="0">
                  <a:pos x="212" y="30"/>
                </a:cxn>
                <a:cxn ang="0">
                  <a:pos x="161" y="0"/>
                </a:cxn>
                <a:cxn ang="0">
                  <a:pos x="98" y="34"/>
                </a:cxn>
              </a:cxnLst>
              <a:rect l="0" t="0" r="r" b="b"/>
              <a:pathLst>
                <a:path w="212" h="351">
                  <a:moveTo>
                    <a:pt x="98" y="34"/>
                  </a:moveTo>
                  <a:lnTo>
                    <a:pt x="58" y="67"/>
                  </a:lnTo>
                  <a:lnTo>
                    <a:pt x="22" y="88"/>
                  </a:lnTo>
                  <a:lnTo>
                    <a:pt x="0" y="128"/>
                  </a:lnTo>
                  <a:lnTo>
                    <a:pt x="8" y="164"/>
                  </a:lnTo>
                  <a:lnTo>
                    <a:pt x="2" y="213"/>
                  </a:lnTo>
                  <a:lnTo>
                    <a:pt x="37" y="245"/>
                  </a:lnTo>
                  <a:lnTo>
                    <a:pt x="64" y="249"/>
                  </a:lnTo>
                  <a:lnTo>
                    <a:pt x="85" y="280"/>
                  </a:lnTo>
                  <a:lnTo>
                    <a:pt x="150" y="329"/>
                  </a:lnTo>
                  <a:lnTo>
                    <a:pt x="153" y="339"/>
                  </a:lnTo>
                  <a:lnTo>
                    <a:pt x="158" y="346"/>
                  </a:lnTo>
                  <a:lnTo>
                    <a:pt x="162" y="350"/>
                  </a:lnTo>
                  <a:lnTo>
                    <a:pt x="167" y="351"/>
                  </a:lnTo>
                  <a:lnTo>
                    <a:pt x="171" y="348"/>
                  </a:lnTo>
                  <a:lnTo>
                    <a:pt x="178" y="343"/>
                  </a:lnTo>
                  <a:lnTo>
                    <a:pt x="184" y="335"/>
                  </a:lnTo>
                  <a:lnTo>
                    <a:pt x="192" y="324"/>
                  </a:lnTo>
                  <a:lnTo>
                    <a:pt x="205" y="215"/>
                  </a:lnTo>
                  <a:lnTo>
                    <a:pt x="132" y="197"/>
                  </a:lnTo>
                  <a:lnTo>
                    <a:pt x="114" y="169"/>
                  </a:lnTo>
                  <a:lnTo>
                    <a:pt x="104" y="167"/>
                  </a:lnTo>
                  <a:lnTo>
                    <a:pt x="98" y="165"/>
                  </a:lnTo>
                  <a:lnTo>
                    <a:pt x="91" y="162"/>
                  </a:lnTo>
                  <a:lnTo>
                    <a:pt x="88" y="159"/>
                  </a:lnTo>
                  <a:lnTo>
                    <a:pt x="85" y="154"/>
                  </a:lnTo>
                  <a:lnTo>
                    <a:pt x="85" y="149"/>
                  </a:lnTo>
                  <a:lnTo>
                    <a:pt x="85" y="143"/>
                  </a:lnTo>
                  <a:lnTo>
                    <a:pt x="88" y="137"/>
                  </a:lnTo>
                  <a:lnTo>
                    <a:pt x="145" y="117"/>
                  </a:lnTo>
                  <a:lnTo>
                    <a:pt x="193" y="81"/>
                  </a:lnTo>
                  <a:lnTo>
                    <a:pt x="212" y="30"/>
                  </a:lnTo>
                  <a:lnTo>
                    <a:pt x="161" y="0"/>
                  </a:lnTo>
                  <a:lnTo>
                    <a:pt x="98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58">
              <a:extLst>
                <a:ext uri="{FF2B5EF4-FFF2-40B4-BE49-F238E27FC236}">
                  <a16:creationId xmlns:a16="http://schemas.microsoft.com/office/drawing/2014/main" id="{172719A0-D81C-4CB6-B08F-7E0C1A53F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198"/>
              <a:ext cx="68" cy="35"/>
            </a:xfrm>
            <a:custGeom>
              <a:avLst/>
              <a:gdLst/>
              <a:ahLst/>
              <a:cxnLst>
                <a:cxn ang="0">
                  <a:pos x="54" y="165"/>
                </a:cxn>
                <a:cxn ang="0">
                  <a:pos x="1" y="251"/>
                </a:cxn>
                <a:cxn ang="0">
                  <a:pos x="42" y="243"/>
                </a:cxn>
                <a:cxn ang="0">
                  <a:pos x="210" y="277"/>
                </a:cxn>
                <a:cxn ang="0">
                  <a:pos x="235" y="258"/>
                </a:cxn>
                <a:cxn ang="0">
                  <a:pos x="264" y="269"/>
                </a:cxn>
                <a:cxn ang="0">
                  <a:pos x="281" y="351"/>
                </a:cxn>
                <a:cxn ang="0">
                  <a:pos x="429" y="346"/>
                </a:cxn>
                <a:cxn ang="0">
                  <a:pos x="526" y="365"/>
                </a:cxn>
                <a:cxn ang="0">
                  <a:pos x="561" y="367"/>
                </a:cxn>
                <a:cxn ang="0">
                  <a:pos x="571" y="358"/>
                </a:cxn>
                <a:cxn ang="0">
                  <a:pos x="577" y="363"/>
                </a:cxn>
                <a:cxn ang="0">
                  <a:pos x="573" y="390"/>
                </a:cxn>
                <a:cxn ang="0">
                  <a:pos x="632" y="441"/>
                </a:cxn>
                <a:cxn ang="0">
                  <a:pos x="641" y="458"/>
                </a:cxn>
                <a:cxn ang="0">
                  <a:pos x="668" y="462"/>
                </a:cxn>
                <a:cxn ang="0">
                  <a:pos x="764" y="461"/>
                </a:cxn>
                <a:cxn ang="0">
                  <a:pos x="765" y="451"/>
                </a:cxn>
                <a:cxn ang="0">
                  <a:pos x="789" y="448"/>
                </a:cxn>
                <a:cxn ang="0">
                  <a:pos x="895" y="453"/>
                </a:cxn>
                <a:cxn ang="0">
                  <a:pos x="1015" y="413"/>
                </a:cxn>
                <a:cxn ang="0">
                  <a:pos x="1052" y="357"/>
                </a:cxn>
                <a:cxn ang="0">
                  <a:pos x="1056" y="340"/>
                </a:cxn>
                <a:cxn ang="0">
                  <a:pos x="1084" y="316"/>
                </a:cxn>
                <a:cxn ang="0">
                  <a:pos x="1065" y="212"/>
                </a:cxn>
                <a:cxn ang="0">
                  <a:pos x="1061" y="199"/>
                </a:cxn>
                <a:cxn ang="0">
                  <a:pos x="1060" y="190"/>
                </a:cxn>
                <a:cxn ang="0">
                  <a:pos x="1049" y="191"/>
                </a:cxn>
                <a:cxn ang="0">
                  <a:pos x="991" y="206"/>
                </a:cxn>
                <a:cxn ang="0">
                  <a:pos x="788" y="86"/>
                </a:cxn>
                <a:cxn ang="0">
                  <a:pos x="687" y="137"/>
                </a:cxn>
                <a:cxn ang="0">
                  <a:pos x="700" y="115"/>
                </a:cxn>
                <a:cxn ang="0">
                  <a:pos x="624" y="113"/>
                </a:cxn>
                <a:cxn ang="0">
                  <a:pos x="412" y="86"/>
                </a:cxn>
                <a:cxn ang="0">
                  <a:pos x="302" y="105"/>
                </a:cxn>
                <a:cxn ang="0">
                  <a:pos x="286" y="101"/>
                </a:cxn>
                <a:cxn ang="0">
                  <a:pos x="262" y="107"/>
                </a:cxn>
                <a:cxn ang="0">
                  <a:pos x="214" y="80"/>
                </a:cxn>
                <a:cxn ang="0">
                  <a:pos x="180" y="90"/>
                </a:cxn>
                <a:cxn ang="0">
                  <a:pos x="161" y="93"/>
                </a:cxn>
                <a:cxn ang="0">
                  <a:pos x="127" y="43"/>
                </a:cxn>
                <a:cxn ang="0">
                  <a:pos x="140" y="12"/>
                </a:cxn>
                <a:cxn ang="0">
                  <a:pos x="130" y="1"/>
                </a:cxn>
              </a:cxnLst>
              <a:rect l="0" t="0" r="r" b="b"/>
              <a:pathLst>
                <a:path w="1102" h="528">
                  <a:moveTo>
                    <a:pt x="111" y="3"/>
                  </a:moveTo>
                  <a:lnTo>
                    <a:pt x="79" y="35"/>
                  </a:lnTo>
                  <a:lnTo>
                    <a:pt x="54" y="165"/>
                  </a:lnTo>
                  <a:lnTo>
                    <a:pt x="0" y="248"/>
                  </a:lnTo>
                  <a:lnTo>
                    <a:pt x="0" y="249"/>
                  </a:lnTo>
                  <a:lnTo>
                    <a:pt x="1" y="251"/>
                  </a:lnTo>
                  <a:lnTo>
                    <a:pt x="3" y="253"/>
                  </a:lnTo>
                  <a:lnTo>
                    <a:pt x="21" y="246"/>
                  </a:lnTo>
                  <a:lnTo>
                    <a:pt x="42" y="243"/>
                  </a:lnTo>
                  <a:lnTo>
                    <a:pt x="95" y="283"/>
                  </a:lnTo>
                  <a:lnTo>
                    <a:pt x="158" y="294"/>
                  </a:lnTo>
                  <a:lnTo>
                    <a:pt x="210" y="277"/>
                  </a:lnTo>
                  <a:lnTo>
                    <a:pt x="218" y="267"/>
                  </a:lnTo>
                  <a:lnTo>
                    <a:pt x="226" y="261"/>
                  </a:lnTo>
                  <a:lnTo>
                    <a:pt x="235" y="258"/>
                  </a:lnTo>
                  <a:lnTo>
                    <a:pt x="244" y="259"/>
                  </a:lnTo>
                  <a:lnTo>
                    <a:pt x="253" y="262"/>
                  </a:lnTo>
                  <a:lnTo>
                    <a:pt x="264" y="269"/>
                  </a:lnTo>
                  <a:lnTo>
                    <a:pt x="274" y="279"/>
                  </a:lnTo>
                  <a:lnTo>
                    <a:pt x="285" y="294"/>
                  </a:lnTo>
                  <a:lnTo>
                    <a:pt x="281" y="351"/>
                  </a:lnTo>
                  <a:lnTo>
                    <a:pt x="336" y="301"/>
                  </a:lnTo>
                  <a:lnTo>
                    <a:pt x="367" y="341"/>
                  </a:lnTo>
                  <a:lnTo>
                    <a:pt x="429" y="346"/>
                  </a:lnTo>
                  <a:lnTo>
                    <a:pt x="464" y="383"/>
                  </a:lnTo>
                  <a:lnTo>
                    <a:pt x="518" y="377"/>
                  </a:lnTo>
                  <a:lnTo>
                    <a:pt x="526" y="365"/>
                  </a:lnTo>
                  <a:lnTo>
                    <a:pt x="536" y="360"/>
                  </a:lnTo>
                  <a:lnTo>
                    <a:pt x="547" y="360"/>
                  </a:lnTo>
                  <a:lnTo>
                    <a:pt x="561" y="367"/>
                  </a:lnTo>
                  <a:lnTo>
                    <a:pt x="563" y="363"/>
                  </a:lnTo>
                  <a:lnTo>
                    <a:pt x="566" y="361"/>
                  </a:lnTo>
                  <a:lnTo>
                    <a:pt x="571" y="358"/>
                  </a:lnTo>
                  <a:lnTo>
                    <a:pt x="574" y="357"/>
                  </a:lnTo>
                  <a:lnTo>
                    <a:pt x="577" y="360"/>
                  </a:lnTo>
                  <a:lnTo>
                    <a:pt x="577" y="363"/>
                  </a:lnTo>
                  <a:lnTo>
                    <a:pt x="577" y="370"/>
                  </a:lnTo>
                  <a:lnTo>
                    <a:pt x="575" y="379"/>
                  </a:lnTo>
                  <a:lnTo>
                    <a:pt x="573" y="390"/>
                  </a:lnTo>
                  <a:lnTo>
                    <a:pt x="634" y="423"/>
                  </a:lnTo>
                  <a:lnTo>
                    <a:pt x="630" y="432"/>
                  </a:lnTo>
                  <a:lnTo>
                    <a:pt x="632" y="441"/>
                  </a:lnTo>
                  <a:lnTo>
                    <a:pt x="633" y="448"/>
                  </a:lnTo>
                  <a:lnTo>
                    <a:pt x="637" y="454"/>
                  </a:lnTo>
                  <a:lnTo>
                    <a:pt x="641" y="458"/>
                  </a:lnTo>
                  <a:lnTo>
                    <a:pt x="649" y="461"/>
                  </a:lnTo>
                  <a:lnTo>
                    <a:pt x="656" y="462"/>
                  </a:lnTo>
                  <a:lnTo>
                    <a:pt x="668" y="462"/>
                  </a:lnTo>
                  <a:lnTo>
                    <a:pt x="661" y="528"/>
                  </a:lnTo>
                  <a:lnTo>
                    <a:pt x="701" y="495"/>
                  </a:lnTo>
                  <a:lnTo>
                    <a:pt x="764" y="461"/>
                  </a:lnTo>
                  <a:lnTo>
                    <a:pt x="761" y="455"/>
                  </a:lnTo>
                  <a:lnTo>
                    <a:pt x="762" y="452"/>
                  </a:lnTo>
                  <a:lnTo>
                    <a:pt x="765" y="451"/>
                  </a:lnTo>
                  <a:lnTo>
                    <a:pt x="768" y="451"/>
                  </a:lnTo>
                  <a:lnTo>
                    <a:pt x="773" y="453"/>
                  </a:lnTo>
                  <a:lnTo>
                    <a:pt x="789" y="448"/>
                  </a:lnTo>
                  <a:lnTo>
                    <a:pt x="806" y="449"/>
                  </a:lnTo>
                  <a:lnTo>
                    <a:pt x="860" y="428"/>
                  </a:lnTo>
                  <a:lnTo>
                    <a:pt x="895" y="453"/>
                  </a:lnTo>
                  <a:lnTo>
                    <a:pt x="950" y="455"/>
                  </a:lnTo>
                  <a:lnTo>
                    <a:pt x="971" y="436"/>
                  </a:lnTo>
                  <a:lnTo>
                    <a:pt x="1015" y="413"/>
                  </a:lnTo>
                  <a:lnTo>
                    <a:pt x="1059" y="369"/>
                  </a:lnTo>
                  <a:lnTo>
                    <a:pt x="1054" y="361"/>
                  </a:lnTo>
                  <a:lnTo>
                    <a:pt x="1052" y="357"/>
                  </a:lnTo>
                  <a:lnTo>
                    <a:pt x="1052" y="354"/>
                  </a:lnTo>
                  <a:lnTo>
                    <a:pt x="1052" y="346"/>
                  </a:lnTo>
                  <a:lnTo>
                    <a:pt x="1056" y="340"/>
                  </a:lnTo>
                  <a:lnTo>
                    <a:pt x="1062" y="332"/>
                  </a:lnTo>
                  <a:lnTo>
                    <a:pt x="1072" y="324"/>
                  </a:lnTo>
                  <a:lnTo>
                    <a:pt x="1084" y="316"/>
                  </a:lnTo>
                  <a:lnTo>
                    <a:pt x="1100" y="310"/>
                  </a:lnTo>
                  <a:lnTo>
                    <a:pt x="1102" y="257"/>
                  </a:lnTo>
                  <a:lnTo>
                    <a:pt x="1065" y="212"/>
                  </a:lnTo>
                  <a:lnTo>
                    <a:pt x="1061" y="207"/>
                  </a:lnTo>
                  <a:lnTo>
                    <a:pt x="1060" y="205"/>
                  </a:lnTo>
                  <a:lnTo>
                    <a:pt x="1061" y="199"/>
                  </a:lnTo>
                  <a:lnTo>
                    <a:pt x="1062" y="195"/>
                  </a:lnTo>
                  <a:lnTo>
                    <a:pt x="1061" y="191"/>
                  </a:lnTo>
                  <a:lnTo>
                    <a:pt x="1060" y="190"/>
                  </a:lnTo>
                  <a:lnTo>
                    <a:pt x="1057" y="189"/>
                  </a:lnTo>
                  <a:lnTo>
                    <a:pt x="1054" y="190"/>
                  </a:lnTo>
                  <a:lnTo>
                    <a:pt x="1049" y="191"/>
                  </a:lnTo>
                  <a:lnTo>
                    <a:pt x="1043" y="195"/>
                  </a:lnTo>
                  <a:lnTo>
                    <a:pt x="1036" y="225"/>
                  </a:lnTo>
                  <a:lnTo>
                    <a:pt x="991" y="206"/>
                  </a:lnTo>
                  <a:lnTo>
                    <a:pt x="942" y="167"/>
                  </a:lnTo>
                  <a:lnTo>
                    <a:pt x="857" y="129"/>
                  </a:lnTo>
                  <a:lnTo>
                    <a:pt x="788" y="86"/>
                  </a:lnTo>
                  <a:lnTo>
                    <a:pt x="757" y="127"/>
                  </a:lnTo>
                  <a:lnTo>
                    <a:pt x="690" y="139"/>
                  </a:lnTo>
                  <a:lnTo>
                    <a:pt x="687" y="137"/>
                  </a:lnTo>
                  <a:lnTo>
                    <a:pt x="696" y="127"/>
                  </a:lnTo>
                  <a:lnTo>
                    <a:pt x="700" y="119"/>
                  </a:lnTo>
                  <a:lnTo>
                    <a:pt x="700" y="115"/>
                  </a:lnTo>
                  <a:lnTo>
                    <a:pt x="699" y="111"/>
                  </a:lnTo>
                  <a:lnTo>
                    <a:pt x="692" y="104"/>
                  </a:lnTo>
                  <a:lnTo>
                    <a:pt x="624" y="113"/>
                  </a:lnTo>
                  <a:lnTo>
                    <a:pt x="544" y="53"/>
                  </a:lnTo>
                  <a:lnTo>
                    <a:pt x="441" y="98"/>
                  </a:lnTo>
                  <a:lnTo>
                    <a:pt x="412" y="86"/>
                  </a:lnTo>
                  <a:lnTo>
                    <a:pt x="383" y="105"/>
                  </a:lnTo>
                  <a:lnTo>
                    <a:pt x="307" y="110"/>
                  </a:lnTo>
                  <a:lnTo>
                    <a:pt x="302" y="105"/>
                  </a:lnTo>
                  <a:lnTo>
                    <a:pt x="298" y="103"/>
                  </a:lnTo>
                  <a:lnTo>
                    <a:pt x="291" y="101"/>
                  </a:lnTo>
                  <a:lnTo>
                    <a:pt x="286" y="101"/>
                  </a:lnTo>
                  <a:lnTo>
                    <a:pt x="278" y="101"/>
                  </a:lnTo>
                  <a:lnTo>
                    <a:pt x="271" y="104"/>
                  </a:lnTo>
                  <a:lnTo>
                    <a:pt x="262" y="107"/>
                  </a:lnTo>
                  <a:lnTo>
                    <a:pt x="255" y="112"/>
                  </a:lnTo>
                  <a:lnTo>
                    <a:pt x="243" y="90"/>
                  </a:lnTo>
                  <a:lnTo>
                    <a:pt x="214" y="80"/>
                  </a:lnTo>
                  <a:lnTo>
                    <a:pt x="191" y="81"/>
                  </a:lnTo>
                  <a:lnTo>
                    <a:pt x="185" y="86"/>
                  </a:lnTo>
                  <a:lnTo>
                    <a:pt x="180" y="90"/>
                  </a:lnTo>
                  <a:lnTo>
                    <a:pt x="172" y="94"/>
                  </a:lnTo>
                  <a:lnTo>
                    <a:pt x="165" y="94"/>
                  </a:lnTo>
                  <a:lnTo>
                    <a:pt x="161" y="93"/>
                  </a:lnTo>
                  <a:lnTo>
                    <a:pt x="153" y="87"/>
                  </a:lnTo>
                  <a:lnTo>
                    <a:pt x="123" y="50"/>
                  </a:lnTo>
                  <a:lnTo>
                    <a:pt x="127" y="43"/>
                  </a:lnTo>
                  <a:lnTo>
                    <a:pt x="133" y="30"/>
                  </a:lnTo>
                  <a:lnTo>
                    <a:pt x="139" y="21"/>
                  </a:lnTo>
                  <a:lnTo>
                    <a:pt x="140" y="12"/>
                  </a:lnTo>
                  <a:lnTo>
                    <a:pt x="140" y="7"/>
                  </a:lnTo>
                  <a:lnTo>
                    <a:pt x="136" y="2"/>
                  </a:lnTo>
                  <a:lnTo>
                    <a:pt x="130" y="1"/>
                  </a:lnTo>
                  <a:lnTo>
                    <a:pt x="122" y="0"/>
                  </a:lnTo>
                  <a:lnTo>
                    <a:pt x="111" y="3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59">
              <a:extLst>
                <a:ext uri="{FF2B5EF4-FFF2-40B4-BE49-F238E27FC236}">
                  <a16:creationId xmlns:a16="http://schemas.microsoft.com/office/drawing/2014/main" id="{704F2204-6FCF-4367-8E86-A296FEC05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" y="155"/>
              <a:ext cx="67" cy="129"/>
            </a:xfrm>
            <a:custGeom>
              <a:avLst/>
              <a:gdLst/>
              <a:ahLst/>
              <a:cxnLst>
                <a:cxn ang="0">
                  <a:pos x="211" y="260"/>
                </a:cxn>
                <a:cxn ang="0">
                  <a:pos x="131" y="465"/>
                </a:cxn>
                <a:cxn ang="0">
                  <a:pos x="166" y="536"/>
                </a:cxn>
                <a:cxn ang="0">
                  <a:pos x="117" y="569"/>
                </a:cxn>
                <a:cxn ang="0">
                  <a:pos x="79" y="968"/>
                </a:cxn>
                <a:cxn ang="0">
                  <a:pos x="122" y="1016"/>
                </a:cxn>
                <a:cxn ang="0">
                  <a:pos x="117" y="1026"/>
                </a:cxn>
                <a:cxn ang="0">
                  <a:pos x="135" y="1100"/>
                </a:cxn>
                <a:cxn ang="0">
                  <a:pos x="0" y="1295"/>
                </a:cxn>
                <a:cxn ang="0">
                  <a:pos x="120" y="1416"/>
                </a:cxn>
                <a:cxn ang="0">
                  <a:pos x="143" y="1444"/>
                </a:cxn>
                <a:cxn ang="0">
                  <a:pos x="130" y="1463"/>
                </a:cxn>
                <a:cxn ang="0">
                  <a:pos x="127" y="1604"/>
                </a:cxn>
                <a:cxn ang="0">
                  <a:pos x="139" y="1623"/>
                </a:cxn>
                <a:cxn ang="0">
                  <a:pos x="149" y="1624"/>
                </a:cxn>
                <a:cxn ang="0">
                  <a:pos x="386" y="1751"/>
                </a:cxn>
                <a:cxn ang="0">
                  <a:pos x="726" y="1928"/>
                </a:cxn>
                <a:cxn ang="0">
                  <a:pos x="820" y="1877"/>
                </a:cxn>
                <a:cxn ang="0">
                  <a:pos x="841" y="1884"/>
                </a:cxn>
                <a:cxn ang="0">
                  <a:pos x="874" y="1838"/>
                </a:cxn>
                <a:cxn ang="0">
                  <a:pos x="965" y="1836"/>
                </a:cxn>
                <a:cxn ang="0">
                  <a:pos x="996" y="1602"/>
                </a:cxn>
                <a:cxn ang="0">
                  <a:pos x="1016" y="1604"/>
                </a:cxn>
                <a:cxn ang="0">
                  <a:pos x="1040" y="1584"/>
                </a:cxn>
                <a:cxn ang="0">
                  <a:pos x="975" y="1534"/>
                </a:cxn>
                <a:cxn ang="0">
                  <a:pos x="955" y="1374"/>
                </a:cxn>
                <a:cxn ang="0">
                  <a:pos x="964" y="1367"/>
                </a:cxn>
                <a:cxn ang="0">
                  <a:pos x="990" y="1303"/>
                </a:cxn>
                <a:cxn ang="0">
                  <a:pos x="1009" y="1154"/>
                </a:cxn>
                <a:cxn ang="0">
                  <a:pos x="983" y="1139"/>
                </a:cxn>
                <a:cxn ang="0">
                  <a:pos x="1034" y="980"/>
                </a:cxn>
                <a:cxn ang="0">
                  <a:pos x="1031" y="966"/>
                </a:cxn>
                <a:cxn ang="0">
                  <a:pos x="1027" y="877"/>
                </a:cxn>
                <a:cxn ang="0">
                  <a:pos x="1020" y="856"/>
                </a:cxn>
                <a:cxn ang="0">
                  <a:pos x="954" y="785"/>
                </a:cxn>
                <a:cxn ang="0">
                  <a:pos x="966" y="758"/>
                </a:cxn>
                <a:cxn ang="0">
                  <a:pos x="932" y="661"/>
                </a:cxn>
                <a:cxn ang="0">
                  <a:pos x="913" y="638"/>
                </a:cxn>
                <a:cxn ang="0">
                  <a:pos x="916" y="545"/>
                </a:cxn>
                <a:cxn ang="0">
                  <a:pos x="915" y="469"/>
                </a:cxn>
                <a:cxn ang="0">
                  <a:pos x="916" y="441"/>
                </a:cxn>
                <a:cxn ang="0">
                  <a:pos x="851" y="302"/>
                </a:cxn>
                <a:cxn ang="0">
                  <a:pos x="800" y="290"/>
                </a:cxn>
                <a:cxn ang="0">
                  <a:pos x="678" y="329"/>
                </a:cxn>
                <a:cxn ang="0">
                  <a:pos x="651" y="334"/>
                </a:cxn>
                <a:cxn ang="0">
                  <a:pos x="654" y="329"/>
                </a:cxn>
                <a:cxn ang="0">
                  <a:pos x="650" y="302"/>
                </a:cxn>
                <a:cxn ang="0">
                  <a:pos x="611" y="215"/>
                </a:cxn>
                <a:cxn ang="0">
                  <a:pos x="619" y="190"/>
                </a:cxn>
                <a:cxn ang="0">
                  <a:pos x="611" y="125"/>
                </a:cxn>
                <a:cxn ang="0">
                  <a:pos x="583" y="103"/>
                </a:cxn>
                <a:cxn ang="0">
                  <a:pos x="338" y="79"/>
                </a:cxn>
                <a:cxn ang="0">
                  <a:pos x="251" y="55"/>
                </a:cxn>
                <a:cxn ang="0">
                  <a:pos x="224" y="52"/>
                </a:cxn>
              </a:cxnLst>
              <a:rect l="0" t="0" r="r" b="b"/>
              <a:pathLst>
                <a:path w="1073" h="1928">
                  <a:moveTo>
                    <a:pt x="211" y="63"/>
                  </a:moveTo>
                  <a:lnTo>
                    <a:pt x="199" y="104"/>
                  </a:lnTo>
                  <a:lnTo>
                    <a:pt x="206" y="139"/>
                  </a:lnTo>
                  <a:lnTo>
                    <a:pt x="162" y="189"/>
                  </a:lnTo>
                  <a:lnTo>
                    <a:pt x="211" y="260"/>
                  </a:lnTo>
                  <a:lnTo>
                    <a:pt x="227" y="326"/>
                  </a:lnTo>
                  <a:lnTo>
                    <a:pt x="199" y="356"/>
                  </a:lnTo>
                  <a:lnTo>
                    <a:pt x="201" y="405"/>
                  </a:lnTo>
                  <a:lnTo>
                    <a:pt x="167" y="403"/>
                  </a:lnTo>
                  <a:lnTo>
                    <a:pt x="131" y="465"/>
                  </a:lnTo>
                  <a:lnTo>
                    <a:pt x="148" y="526"/>
                  </a:lnTo>
                  <a:lnTo>
                    <a:pt x="154" y="526"/>
                  </a:lnTo>
                  <a:lnTo>
                    <a:pt x="160" y="528"/>
                  </a:lnTo>
                  <a:lnTo>
                    <a:pt x="163" y="531"/>
                  </a:lnTo>
                  <a:lnTo>
                    <a:pt x="166" y="536"/>
                  </a:lnTo>
                  <a:lnTo>
                    <a:pt x="166" y="540"/>
                  </a:lnTo>
                  <a:lnTo>
                    <a:pt x="165" y="546"/>
                  </a:lnTo>
                  <a:lnTo>
                    <a:pt x="162" y="553"/>
                  </a:lnTo>
                  <a:lnTo>
                    <a:pt x="158" y="562"/>
                  </a:lnTo>
                  <a:lnTo>
                    <a:pt x="117" y="569"/>
                  </a:lnTo>
                  <a:lnTo>
                    <a:pt x="52" y="622"/>
                  </a:lnTo>
                  <a:lnTo>
                    <a:pt x="100" y="665"/>
                  </a:lnTo>
                  <a:lnTo>
                    <a:pt x="41" y="705"/>
                  </a:lnTo>
                  <a:lnTo>
                    <a:pt x="120" y="904"/>
                  </a:lnTo>
                  <a:lnTo>
                    <a:pt x="79" y="968"/>
                  </a:lnTo>
                  <a:lnTo>
                    <a:pt x="157" y="960"/>
                  </a:lnTo>
                  <a:lnTo>
                    <a:pt x="147" y="1009"/>
                  </a:lnTo>
                  <a:lnTo>
                    <a:pt x="138" y="1010"/>
                  </a:lnTo>
                  <a:lnTo>
                    <a:pt x="132" y="1012"/>
                  </a:lnTo>
                  <a:lnTo>
                    <a:pt x="122" y="1016"/>
                  </a:lnTo>
                  <a:lnTo>
                    <a:pt x="118" y="1017"/>
                  </a:lnTo>
                  <a:lnTo>
                    <a:pt x="116" y="1019"/>
                  </a:lnTo>
                  <a:lnTo>
                    <a:pt x="114" y="1023"/>
                  </a:lnTo>
                  <a:lnTo>
                    <a:pt x="115" y="1025"/>
                  </a:lnTo>
                  <a:lnTo>
                    <a:pt x="117" y="1026"/>
                  </a:lnTo>
                  <a:lnTo>
                    <a:pt x="121" y="1028"/>
                  </a:lnTo>
                  <a:lnTo>
                    <a:pt x="130" y="1030"/>
                  </a:lnTo>
                  <a:lnTo>
                    <a:pt x="145" y="1034"/>
                  </a:lnTo>
                  <a:lnTo>
                    <a:pt x="153" y="1073"/>
                  </a:lnTo>
                  <a:lnTo>
                    <a:pt x="135" y="1100"/>
                  </a:lnTo>
                  <a:lnTo>
                    <a:pt x="64" y="1113"/>
                  </a:lnTo>
                  <a:lnTo>
                    <a:pt x="25" y="1163"/>
                  </a:lnTo>
                  <a:lnTo>
                    <a:pt x="24" y="1207"/>
                  </a:lnTo>
                  <a:lnTo>
                    <a:pt x="52" y="1254"/>
                  </a:lnTo>
                  <a:lnTo>
                    <a:pt x="0" y="1295"/>
                  </a:lnTo>
                  <a:lnTo>
                    <a:pt x="4" y="1327"/>
                  </a:lnTo>
                  <a:lnTo>
                    <a:pt x="50" y="1337"/>
                  </a:lnTo>
                  <a:lnTo>
                    <a:pt x="107" y="1409"/>
                  </a:lnTo>
                  <a:lnTo>
                    <a:pt x="114" y="1412"/>
                  </a:lnTo>
                  <a:lnTo>
                    <a:pt x="120" y="1416"/>
                  </a:lnTo>
                  <a:lnTo>
                    <a:pt x="131" y="1424"/>
                  </a:lnTo>
                  <a:lnTo>
                    <a:pt x="138" y="1430"/>
                  </a:lnTo>
                  <a:lnTo>
                    <a:pt x="144" y="1438"/>
                  </a:lnTo>
                  <a:lnTo>
                    <a:pt x="144" y="1444"/>
                  </a:lnTo>
                  <a:lnTo>
                    <a:pt x="143" y="1444"/>
                  </a:lnTo>
                  <a:lnTo>
                    <a:pt x="143" y="1445"/>
                  </a:lnTo>
                  <a:lnTo>
                    <a:pt x="143" y="1447"/>
                  </a:lnTo>
                  <a:lnTo>
                    <a:pt x="143" y="1451"/>
                  </a:lnTo>
                  <a:lnTo>
                    <a:pt x="137" y="1457"/>
                  </a:lnTo>
                  <a:lnTo>
                    <a:pt x="130" y="1463"/>
                  </a:lnTo>
                  <a:lnTo>
                    <a:pt x="117" y="1506"/>
                  </a:lnTo>
                  <a:lnTo>
                    <a:pt x="137" y="1591"/>
                  </a:lnTo>
                  <a:lnTo>
                    <a:pt x="132" y="1595"/>
                  </a:lnTo>
                  <a:lnTo>
                    <a:pt x="129" y="1600"/>
                  </a:lnTo>
                  <a:lnTo>
                    <a:pt x="127" y="1604"/>
                  </a:lnTo>
                  <a:lnTo>
                    <a:pt x="127" y="1609"/>
                  </a:lnTo>
                  <a:lnTo>
                    <a:pt x="127" y="1612"/>
                  </a:lnTo>
                  <a:lnTo>
                    <a:pt x="130" y="1616"/>
                  </a:lnTo>
                  <a:lnTo>
                    <a:pt x="133" y="1619"/>
                  </a:lnTo>
                  <a:lnTo>
                    <a:pt x="139" y="1623"/>
                  </a:lnTo>
                  <a:lnTo>
                    <a:pt x="142" y="1624"/>
                  </a:lnTo>
                  <a:lnTo>
                    <a:pt x="143" y="1624"/>
                  </a:lnTo>
                  <a:lnTo>
                    <a:pt x="145" y="1625"/>
                  </a:lnTo>
                  <a:lnTo>
                    <a:pt x="147" y="1625"/>
                  </a:lnTo>
                  <a:lnTo>
                    <a:pt x="149" y="1624"/>
                  </a:lnTo>
                  <a:lnTo>
                    <a:pt x="196" y="1588"/>
                  </a:lnTo>
                  <a:lnTo>
                    <a:pt x="212" y="1642"/>
                  </a:lnTo>
                  <a:lnTo>
                    <a:pt x="270" y="1652"/>
                  </a:lnTo>
                  <a:lnTo>
                    <a:pt x="299" y="1696"/>
                  </a:lnTo>
                  <a:lnTo>
                    <a:pt x="386" y="1751"/>
                  </a:lnTo>
                  <a:lnTo>
                    <a:pt x="474" y="1779"/>
                  </a:lnTo>
                  <a:lnTo>
                    <a:pt x="535" y="1819"/>
                  </a:lnTo>
                  <a:lnTo>
                    <a:pt x="601" y="1845"/>
                  </a:lnTo>
                  <a:lnTo>
                    <a:pt x="676" y="1913"/>
                  </a:lnTo>
                  <a:lnTo>
                    <a:pt x="726" y="1928"/>
                  </a:lnTo>
                  <a:lnTo>
                    <a:pt x="732" y="1893"/>
                  </a:lnTo>
                  <a:lnTo>
                    <a:pt x="785" y="1889"/>
                  </a:lnTo>
                  <a:lnTo>
                    <a:pt x="799" y="1887"/>
                  </a:lnTo>
                  <a:lnTo>
                    <a:pt x="815" y="1881"/>
                  </a:lnTo>
                  <a:lnTo>
                    <a:pt x="820" y="1877"/>
                  </a:lnTo>
                  <a:lnTo>
                    <a:pt x="826" y="1876"/>
                  </a:lnTo>
                  <a:lnTo>
                    <a:pt x="831" y="1876"/>
                  </a:lnTo>
                  <a:lnTo>
                    <a:pt x="836" y="1878"/>
                  </a:lnTo>
                  <a:lnTo>
                    <a:pt x="838" y="1880"/>
                  </a:lnTo>
                  <a:lnTo>
                    <a:pt x="841" y="1884"/>
                  </a:lnTo>
                  <a:lnTo>
                    <a:pt x="842" y="1889"/>
                  </a:lnTo>
                  <a:lnTo>
                    <a:pt x="844" y="1896"/>
                  </a:lnTo>
                  <a:lnTo>
                    <a:pt x="878" y="1853"/>
                  </a:lnTo>
                  <a:lnTo>
                    <a:pt x="875" y="1844"/>
                  </a:lnTo>
                  <a:lnTo>
                    <a:pt x="874" y="1838"/>
                  </a:lnTo>
                  <a:lnTo>
                    <a:pt x="873" y="1834"/>
                  </a:lnTo>
                  <a:lnTo>
                    <a:pt x="874" y="1833"/>
                  </a:lnTo>
                  <a:lnTo>
                    <a:pt x="891" y="1828"/>
                  </a:lnTo>
                  <a:lnTo>
                    <a:pt x="912" y="1826"/>
                  </a:lnTo>
                  <a:lnTo>
                    <a:pt x="965" y="1836"/>
                  </a:lnTo>
                  <a:lnTo>
                    <a:pt x="1007" y="1782"/>
                  </a:lnTo>
                  <a:lnTo>
                    <a:pt x="1000" y="1744"/>
                  </a:lnTo>
                  <a:lnTo>
                    <a:pt x="1016" y="1710"/>
                  </a:lnTo>
                  <a:lnTo>
                    <a:pt x="945" y="1661"/>
                  </a:lnTo>
                  <a:lnTo>
                    <a:pt x="996" y="1602"/>
                  </a:lnTo>
                  <a:lnTo>
                    <a:pt x="1004" y="1604"/>
                  </a:lnTo>
                  <a:lnTo>
                    <a:pt x="1013" y="1605"/>
                  </a:lnTo>
                  <a:lnTo>
                    <a:pt x="1013" y="1604"/>
                  </a:lnTo>
                  <a:lnTo>
                    <a:pt x="1014" y="1604"/>
                  </a:lnTo>
                  <a:lnTo>
                    <a:pt x="1016" y="1604"/>
                  </a:lnTo>
                  <a:lnTo>
                    <a:pt x="1020" y="1604"/>
                  </a:lnTo>
                  <a:lnTo>
                    <a:pt x="1028" y="1602"/>
                  </a:lnTo>
                  <a:lnTo>
                    <a:pt x="1032" y="1597"/>
                  </a:lnTo>
                  <a:lnTo>
                    <a:pt x="1036" y="1592"/>
                  </a:lnTo>
                  <a:lnTo>
                    <a:pt x="1040" y="1584"/>
                  </a:lnTo>
                  <a:lnTo>
                    <a:pt x="1040" y="1581"/>
                  </a:lnTo>
                  <a:lnTo>
                    <a:pt x="1041" y="1579"/>
                  </a:lnTo>
                  <a:lnTo>
                    <a:pt x="1043" y="1575"/>
                  </a:lnTo>
                  <a:lnTo>
                    <a:pt x="997" y="1586"/>
                  </a:lnTo>
                  <a:lnTo>
                    <a:pt x="975" y="1534"/>
                  </a:lnTo>
                  <a:lnTo>
                    <a:pt x="994" y="1455"/>
                  </a:lnTo>
                  <a:lnTo>
                    <a:pt x="939" y="1382"/>
                  </a:lnTo>
                  <a:lnTo>
                    <a:pt x="947" y="1378"/>
                  </a:lnTo>
                  <a:lnTo>
                    <a:pt x="953" y="1376"/>
                  </a:lnTo>
                  <a:lnTo>
                    <a:pt x="955" y="1374"/>
                  </a:lnTo>
                  <a:lnTo>
                    <a:pt x="955" y="1373"/>
                  </a:lnTo>
                  <a:lnTo>
                    <a:pt x="956" y="1373"/>
                  </a:lnTo>
                  <a:lnTo>
                    <a:pt x="959" y="1373"/>
                  </a:lnTo>
                  <a:lnTo>
                    <a:pt x="963" y="1371"/>
                  </a:lnTo>
                  <a:lnTo>
                    <a:pt x="964" y="1367"/>
                  </a:lnTo>
                  <a:lnTo>
                    <a:pt x="964" y="1365"/>
                  </a:lnTo>
                  <a:lnTo>
                    <a:pt x="963" y="1361"/>
                  </a:lnTo>
                  <a:lnTo>
                    <a:pt x="961" y="1359"/>
                  </a:lnTo>
                  <a:lnTo>
                    <a:pt x="956" y="1353"/>
                  </a:lnTo>
                  <a:lnTo>
                    <a:pt x="990" y="1303"/>
                  </a:lnTo>
                  <a:lnTo>
                    <a:pt x="1006" y="1246"/>
                  </a:lnTo>
                  <a:lnTo>
                    <a:pt x="1007" y="1171"/>
                  </a:lnTo>
                  <a:lnTo>
                    <a:pt x="1009" y="1164"/>
                  </a:lnTo>
                  <a:lnTo>
                    <a:pt x="1010" y="1159"/>
                  </a:lnTo>
                  <a:lnTo>
                    <a:pt x="1009" y="1154"/>
                  </a:lnTo>
                  <a:lnTo>
                    <a:pt x="1008" y="1150"/>
                  </a:lnTo>
                  <a:lnTo>
                    <a:pt x="1003" y="1146"/>
                  </a:lnTo>
                  <a:lnTo>
                    <a:pt x="998" y="1143"/>
                  </a:lnTo>
                  <a:lnTo>
                    <a:pt x="991" y="1140"/>
                  </a:lnTo>
                  <a:lnTo>
                    <a:pt x="983" y="1139"/>
                  </a:lnTo>
                  <a:lnTo>
                    <a:pt x="971" y="1099"/>
                  </a:lnTo>
                  <a:lnTo>
                    <a:pt x="1041" y="1066"/>
                  </a:lnTo>
                  <a:lnTo>
                    <a:pt x="1073" y="1035"/>
                  </a:lnTo>
                  <a:lnTo>
                    <a:pt x="1024" y="993"/>
                  </a:lnTo>
                  <a:lnTo>
                    <a:pt x="1034" y="980"/>
                  </a:lnTo>
                  <a:lnTo>
                    <a:pt x="1041" y="971"/>
                  </a:lnTo>
                  <a:lnTo>
                    <a:pt x="1041" y="964"/>
                  </a:lnTo>
                  <a:lnTo>
                    <a:pt x="1036" y="961"/>
                  </a:lnTo>
                  <a:lnTo>
                    <a:pt x="1033" y="964"/>
                  </a:lnTo>
                  <a:lnTo>
                    <a:pt x="1031" y="966"/>
                  </a:lnTo>
                  <a:lnTo>
                    <a:pt x="1071" y="911"/>
                  </a:lnTo>
                  <a:lnTo>
                    <a:pt x="1051" y="872"/>
                  </a:lnTo>
                  <a:lnTo>
                    <a:pt x="1041" y="875"/>
                  </a:lnTo>
                  <a:lnTo>
                    <a:pt x="1033" y="877"/>
                  </a:lnTo>
                  <a:lnTo>
                    <a:pt x="1027" y="877"/>
                  </a:lnTo>
                  <a:lnTo>
                    <a:pt x="1024" y="876"/>
                  </a:lnTo>
                  <a:lnTo>
                    <a:pt x="1019" y="873"/>
                  </a:lnTo>
                  <a:lnTo>
                    <a:pt x="1018" y="869"/>
                  </a:lnTo>
                  <a:lnTo>
                    <a:pt x="1018" y="863"/>
                  </a:lnTo>
                  <a:lnTo>
                    <a:pt x="1020" y="856"/>
                  </a:lnTo>
                  <a:lnTo>
                    <a:pt x="1029" y="796"/>
                  </a:lnTo>
                  <a:lnTo>
                    <a:pt x="972" y="804"/>
                  </a:lnTo>
                  <a:lnTo>
                    <a:pt x="963" y="797"/>
                  </a:lnTo>
                  <a:lnTo>
                    <a:pt x="958" y="791"/>
                  </a:lnTo>
                  <a:lnTo>
                    <a:pt x="954" y="785"/>
                  </a:lnTo>
                  <a:lnTo>
                    <a:pt x="954" y="779"/>
                  </a:lnTo>
                  <a:lnTo>
                    <a:pt x="955" y="771"/>
                  </a:lnTo>
                  <a:lnTo>
                    <a:pt x="960" y="765"/>
                  </a:lnTo>
                  <a:lnTo>
                    <a:pt x="962" y="761"/>
                  </a:lnTo>
                  <a:lnTo>
                    <a:pt x="966" y="758"/>
                  </a:lnTo>
                  <a:lnTo>
                    <a:pt x="976" y="752"/>
                  </a:lnTo>
                  <a:lnTo>
                    <a:pt x="944" y="725"/>
                  </a:lnTo>
                  <a:lnTo>
                    <a:pt x="948" y="659"/>
                  </a:lnTo>
                  <a:lnTo>
                    <a:pt x="938" y="660"/>
                  </a:lnTo>
                  <a:lnTo>
                    <a:pt x="932" y="661"/>
                  </a:lnTo>
                  <a:lnTo>
                    <a:pt x="926" y="660"/>
                  </a:lnTo>
                  <a:lnTo>
                    <a:pt x="921" y="657"/>
                  </a:lnTo>
                  <a:lnTo>
                    <a:pt x="917" y="652"/>
                  </a:lnTo>
                  <a:lnTo>
                    <a:pt x="915" y="646"/>
                  </a:lnTo>
                  <a:lnTo>
                    <a:pt x="913" y="638"/>
                  </a:lnTo>
                  <a:lnTo>
                    <a:pt x="914" y="629"/>
                  </a:lnTo>
                  <a:lnTo>
                    <a:pt x="917" y="620"/>
                  </a:lnTo>
                  <a:lnTo>
                    <a:pt x="927" y="615"/>
                  </a:lnTo>
                  <a:lnTo>
                    <a:pt x="915" y="584"/>
                  </a:lnTo>
                  <a:lnTo>
                    <a:pt x="916" y="545"/>
                  </a:lnTo>
                  <a:lnTo>
                    <a:pt x="955" y="529"/>
                  </a:lnTo>
                  <a:lnTo>
                    <a:pt x="939" y="481"/>
                  </a:lnTo>
                  <a:lnTo>
                    <a:pt x="928" y="476"/>
                  </a:lnTo>
                  <a:lnTo>
                    <a:pt x="919" y="472"/>
                  </a:lnTo>
                  <a:lnTo>
                    <a:pt x="915" y="469"/>
                  </a:lnTo>
                  <a:lnTo>
                    <a:pt x="913" y="467"/>
                  </a:lnTo>
                  <a:lnTo>
                    <a:pt x="910" y="462"/>
                  </a:lnTo>
                  <a:lnTo>
                    <a:pt x="908" y="455"/>
                  </a:lnTo>
                  <a:lnTo>
                    <a:pt x="911" y="449"/>
                  </a:lnTo>
                  <a:lnTo>
                    <a:pt x="916" y="441"/>
                  </a:lnTo>
                  <a:lnTo>
                    <a:pt x="919" y="437"/>
                  </a:lnTo>
                  <a:lnTo>
                    <a:pt x="924" y="434"/>
                  </a:lnTo>
                  <a:lnTo>
                    <a:pt x="926" y="433"/>
                  </a:lnTo>
                  <a:lnTo>
                    <a:pt x="866" y="314"/>
                  </a:lnTo>
                  <a:lnTo>
                    <a:pt x="851" y="302"/>
                  </a:lnTo>
                  <a:lnTo>
                    <a:pt x="838" y="294"/>
                  </a:lnTo>
                  <a:lnTo>
                    <a:pt x="826" y="288"/>
                  </a:lnTo>
                  <a:lnTo>
                    <a:pt x="817" y="286"/>
                  </a:lnTo>
                  <a:lnTo>
                    <a:pt x="807" y="286"/>
                  </a:lnTo>
                  <a:lnTo>
                    <a:pt x="800" y="290"/>
                  </a:lnTo>
                  <a:lnTo>
                    <a:pt x="792" y="297"/>
                  </a:lnTo>
                  <a:lnTo>
                    <a:pt x="787" y="307"/>
                  </a:lnTo>
                  <a:lnTo>
                    <a:pt x="734" y="307"/>
                  </a:lnTo>
                  <a:lnTo>
                    <a:pt x="689" y="332"/>
                  </a:lnTo>
                  <a:lnTo>
                    <a:pt x="678" y="329"/>
                  </a:lnTo>
                  <a:lnTo>
                    <a:pt x="671" y="328"/>
                  </a:lnTo>
                  <a:lnTo>
                    <a:pt x="663" y="328"/>
                  </a:lnTo>
                  <a:lnTo>
                    <a:pt x="659" y="330"/>
                  </a:lnTo>
                  <a:lnTo>
                    <a:pt x="654" y="331"/>
                  </a:lnTo>
                  <a:lnTo>
                    <a:pt x="651" y="334"/>
                  </a:lnTo>
                  <a:lnTo>
                    <a:pt x="649" y="338"/>
                  </a:lnTo>
                  <a:lnTo>
                    <a:pt x="650" y="344"/>
                  </a:lnTo>
                  <a:lnTo>
                    <a:pt x="652" y="358"/>
                  </a:lnTo>
                  <a:lnTo>
                    <a:pt x="599" y="344"/>
                  </a:lnTo>
                  <a:lnTo>
                    <a:pt x="654" y="329"/>
                  </a:lnTo>
                  <a:lnTo>
                    <a:pt x="657" y="321"/>
                  </a:lnTo>
                  <a:lnTo>
                    <a:pt x="658" y="315"/>
                  </a:lnTo>
                  <a:lnTo>
                    <a:pt x="657" y="309"/>
                  </a:lnTo>
                  <a:lnTo>
                    <a:pt x="656" y="306"/>
                  </a:lnTo>
                  <a:lnTo>
                    <a:pt x="650" y="302"/>
                  </a:lnTo>
                  <a:lnTo>
                    <a:pt x="643" y="301"/>
                  </a:lnTo>
                  <a:lnTo>
                    <a:pt x="633" y="300"/>
                  </a:lnTo>
                  <a:lnTo>
                    <a:pt x="624" y="302"/>
                  </a:lnTo>
                  <a:lnTo>
                    <a:pt x="639" y="272"/>
                  </a:lnTo>
                  <a:lnTo>
                    <a:pt x="611" y="215"/>
                  </a:lnTo>
                  <a:lnTo>
                    <a:pt x="614" y="206"/>
                  </a:lnTo>
                  <a:lnTo>
                    <a:pt x="570" y="208"/>
                  </a:lnTo>
                  <a:lnTo>
                    <a:pt x="586" y="181"/>
                  </a:lnTo>
                  <a:lnTo>
                    <a:pt x="614" y="206"/>
                  </a:lnTo>
                  <a:lnTo>
                    <a:pt x="619" y="190"/>
                  </a:lnTo>
                  <a:lnTo>
                    <a:pt x="601" y="152"/>
                  </a:lnTo>
                  <a:lnTo>
                    <a:pt x="607" y="144"/>
                  </a:lnTo>
                  <a:lnTo>
                    <a:pt x="610" y="137"/>
                  </a:lnTo>
                  <a:lnTo>
                    <a:pt x="611" y="131"/>
                  </a:lnTo>
                  <a:lnTo>
                    <a:pt x="611" y="125"/>
                  </a:lnTo>
                  <a:lnTo>
                    <a:pt x="608" y="119"/>
                  </a:lnTo>
                  <a:lnTo>
                    <a:pt x="602" y="114"/>
                  </a:lnTo>
                  <a:lnTo>
                    <a:pt x="595" y="110"/>
                  </a:lnTo>
                  <a:lnTo>
                    <a:pt x="586" y="106"/>
                  </a:lnTo>
                  <a:lnTo>
                    <a:pt x="583" y="103"/>
                  </a:lnTo>
                  <a:lnTo>
                    <a:pt x="570" y="38"/>
                  </a:lnTo>
                  <a:lnTo>
                    <a:pt x="527" y="0"/>
                  </a:lnTo>
                  <a:lnTo>
                    <a:pt x="439" y="95"/>
                  </a:lnTo>
                  <a:lnTo>
                    <a:pt x="401" y="120"/>
                  </a:lnTo>
                  <a:lnTo>
                    <a:pt x="338" y="79"/>
                  </a:lnTo>
                  <a:lnTo>
                    <a:pt x="272" y="87"/>
                  </a:lnTo>
                  <a:lnTo>
                    <a:pt x="265" y="73"/>
                  </a:lnTo>
                  <a:lnTo>
                    <a:pt x="259" y="63"/>
                  </a:lnTo>
                  <a:lnTo>
                    <a:pt x="255" y="58"/>
                  </a:lnTo>
                  <a:lnTo>
                    <a:pt x="251" y="55"/>
                  </a:lnTo>
                  <a:lnTo>
                    <a:pt x="245" y="51"/>
                  </a:lnTo>
                  <a:lnTo>
                    <a:pt x="236" y="49"/>
                  </a:lnTo>
                  <a:lnTo>
                    <a:pt x="232" y="49"/>
                  </a:lnTo>
                  <a:lnTo>
                    <a:pt x="229" y="51"/>
                  </a:lnTo>
                  <a:lnTo>
                    <a:pt x="224" y="52"/>
                  </a:lnTo>
                  <a:lnTo>
                    <a:pt x="219" y="55"/>
                  </a:lnTo>
                  <a:lnTo>
                    <a:pt x="211" y="63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60">
              <a:extLst>
                <a:ext uri="{FF2B5EF4-FFF2-40B4-BE49-F238E27FC236}">
                  <a16:creationId xmlns:a16="http://schemas.microsoft.com/office/drawing/2014/main" id="{FD6CC857-6319-460D-860D-5B44A2941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268"/>
              <a:ext cx="128" cy="76"/>
            </a:xfrm>
            <a:custGeom>
              <a:avLst/>
              <a:gdLst/>
              <a:ahLst/>
              <a:cxnLst>
                <a:cxn ang="0">
                  <a:pos x="1673" y="163"/>
                </a:cxn>
                <a:cxn ang="0">
                  <a:pos x="1638" y="158"/>
                </a:cxn>
                <a:cxn ang="0">
                  <a:pos x="1612" y="206"/>
                </a:cxn>
                <a:cxn ang="0">
                  <a:pos x="1576" y="205"/>
                </a:cxn>
                <a:cxn ang="0">
                  <a:pos x="1539" y="182"/>
                </a:cxn>
                <a:cxn ang="0">
                  <a:pos x="1402" y="94"/>
                </a:cxn>
                <a:cxn ang="0">
                  <a:pos x="1303" y="181"/>
                </a:cxn>
                <a:cxn ang="0">
                  <a:pos x="1193" y="193"/>
                </a:cxn>
                <a:cxn ang="0">
                  <a:pos x="1028" y="182"/>
                </a:cxn>
                <a:cxn ang="0">
                  <a:pos x="947" y="224"/>
                </a:cxn>
                <a:cxn ang="0">
                  <a:pos x="897" y="222"/>
                </a:cxn>
                <a:cxn ang="0">
                  <a:pos x="856" y="216"/>
                </a:cxn>
                <a:cxn ang="0">
                  <a:pos x="853" y="247"/>
                </a:cxn>
                <a:cxn ang="0">
                  <a:pos x="822" y="296"/>
                </a:cxn>
                <a:cxn ang="0">
                  <a:pos x="801" y="290"/>
                </a:cxn>
                <a:cxn ang="0">
                  <a:pos x="791" y="265"/>
                </a:cxn>
                <a:cxn ang="0">
                  <a:pos x="777" y="261"/>
                </a:cxn>
                <a:cxn ang="0">
                  <a:pos x="690" y="298"/>
                </a:cxn>
                <a:cxn ang="0">
                  <a:pos x="596" y="180"/>
                </a:cxn>
                <a:cxn ang="0">
                  <a:pos x="573" y="87"/>
                </a:cxn>
                <a:cxn ang="0">
                  <a:pos x="478" y="91"/>
                </a:cxn>
                <a:cxn ang="0">
                  <a:pos x="424" y="93"/>
                </a:cxn>
                <a:cxn ang="0">
                  <a:pos x="297" y="136"/>
                </a:cxn>
                <a:cxn ang="0">
                  <a:pos x="281" y="152"/>
                </a:cxn>
                <a:cxn ang="0">
                  <a:pos x="247" y="192"/>
                </a:cxn>
                <a:cxn ang="0">
                  <a:pos x="232" y="184"/>
                </a:cxn>
                <a:cxn ang="0">
                  <a:pos x="191" y="197"/>
                </a:cxn>
                <a:cxn ang="0">
                  <a:pos x="0" y="274"/>
                </a:cxn>
                <a:cxn ang="0">
                  <a:pos x="149" y="340"/>
                </a:cxn>
                <a:cxn ang="0">
                  <a:pos x="181" y="413"/>
                </a:cxn>
                <a:cxn ang="0">
                  <a:pos x="242" y="431"/>
                </a:cxn>
                <a:cxn ang="0">
                  <a:pos x="392" y="579"/>
                </a:cxn>
                <a:cxn ang="0">
                  <a:pos x="334" y="670"/>
                </a:cxn>
                <a:cxn ang="0">
                  <a:pos x="316" y="693"/>
                </a:cxn>
                <a:cxn ang="0">
                  <a:pos x="323" y="709"/>
                </a:cxn>
                <a:cxn ang="0">
                  <a:pos x="285" y="761"/>
                </a:cxn>
                <a:cxn ang="0">
                  <a:pos x="295" y="775"/>
                </a:cxn>
                <a:cxn ang="0">
                  <a:pos x="305" y="779"/>
                </a:cxn>
                <a:cxn ang="0">
                  <a:pos x="310" y="771"/>
                </a:cxn>
                <a:cxn ang="0">
                  <a:pos x="359" y="763"/>
                </a:cxn>
                <a:cxn ang="0">
                  <a:pos x="480" y="962"/>
                </a:cxn>
                <a:cxn ang="0">
                  <a:pos x="653" y="910"/>
                </a:cxn>
                <a:cxn ang="0">
                  <a:pos x="793" y="847"/>
                </a:cxn>
                <a:cxn ang="0">
                  <a:pos x="953" y="958"/>
                </a:cxn>
                <a:cxn ang="0">
                  <a:pos x="962" y="978"/>
                </a:cxn>
                <a:cxn ang="0">
                  <a:pos x="1166" y="927"/>
                </a:cxn>
                <a:cxn ang="0">
                  <a:pos x="1257" y="1023"/>
                </a:cxn>
                <a:cxn ang="0">
                  <a:pos x="1458" y="999"/>
                </a:cxn>
                <a:cxn ang="0">
                  <a:pos x="1751" y="1101"/>
                </a:cxn>
                <a:cxn ang="0">
                  <a:pos x="1793" y="831"/>
                </a:cxn>
                <a:cxn ang="0">
                  <a:pos x="1940" y="577"/>
                </a:cxn>
                <a:cxn ang="0">
                  <a:pos x="1991" y="425"/>
                </a:cxn>
                <a:cxn ang="0">
                  <a:pos x="2042" y="310"/>
                </a:cxn>
                <a:cxn ang="0">
                  <a:pos x="1993" y="288"/>
                </a:cxn>
                <a:cxn ang="0">
                  <a:pos x="1942" y="118"/>
                </a:cxn>
                <a:cxn ang="0">
                  <a:pos x="1925" y="17"/>
                </a:cxn>
                <a:cxn ang="0">
                  <a:pos x="1937" y="21"/>
                </a:cxn>
                <a:cxn ang="0">
                  <a:pos x="1951" y="23"/>
                </a:cxn>
                <a:cxn ang="0">
                  <a:pos x="1958" y="21"/>
                </a:cxn>
                <a:cxn ang="0">
                  <a:pos x="1959" y="15"/>
                </a:cxn>
                <a:cxn ang="0">
                  <a:pos x="1954" y="4"/>
                </a:cxn>
              </a:cxnLst>
              <a:rect l="0" t="0" r="r" b="b"/>
              <a:pathLst>
                <a:path w="2055" h="1136">
                  <a:moveTo>
                    <a:pt x="1931" y="2"/>
                  </a:moveTo>
                  <a:lnTo>
                    <a:pt x="1918" y="4"/>
                  </a:lnTo>
                  <a:lnTo>
                    <a:pt x="1794" y="64"/>
                  </a:lnTo>
                  <a:lnTo>
                    <a:pt x="1673" y="163"/>
                  </a:lnTo>
                  <a:lnTo>
                    <a:pt x="1663" y="156"/>
                  </a:lnTo>
                  <a:lnTo>
                    <a:pt x="1654" y="154"/>
                  </a:lnTo>
                  <a:lnTo>
                    <a:pt x="1646" y="154"/>
                  </a:lnTo>
                  <a:lnTo>
                    <a:pt x="1638" y="158"/>
                  </a:lnTo>
                  <a:lnTo>
                    <a:pt x="1631" y="164"/>
                  </a:lnTo>
                  <a:lnTo>
                    <a:pt x="1624" y="175"/>
                  </a:lnTo>
                  <a:lnTo>
                    <a:pt x="1618" y="188"/>
                  </a:lnTo>
                  <a:lnTo>
                    <a:pt x="1612" y="206"/>
                  </a:lnTo>
                  <a:lnTo>
                    <a:pt x="1602" y="206"/>
                  </a:lnTo>
                  <a:lnTo>
                    <a:pt x="1594" y="207"/>
                  </a:lnTo>
                  <a:lnTo>
                    <a:pt x="1583" y="207"/>
                  </a:lnTo>
                  <a:lnTo>
                    <a:pt x="1576" y="205"/>
                  </a:lnTo>
                  <a:lnTo>
                    <a:pt x="1575" y="203"/>
                  </a:lnTo>
                  <a:lnTo>
                    <a:pt x="1577" y="202"/>
                  </a:lnTo>
                  <a:lnTo>
                    <a:pt x="1582" y="197"/>
                  </a:lnTo>
                  <a:lnTo>
                    <a:pt x="1539" y="182"/>
                  </a:lnTo>
                  <a:lnTo>
                    <a:pt x="1474" y="181"/>
                  </a:lnTo>
                  <a:lnTo>
                    <a:pt x="1416" y="160"/>
                  </a:lnTo>
                  <a:lnTo>
                    <a:pt x="1405" y="129"/>
                  </a:lnTo>
                  <a:lnTo>
                    <a:pt x="1402" y="94"/>
                  </a:lnTo>
                  <a:lnTo>
                    <a:pt x="1347" y="112"/>
                  </a:lnTo>
                  <a:lnTo>
                    <a:pt x="1329" y="151"/>
                  </a:lnTo>
                  <a:lnTo>
                    <a:pt x="1341" y="182"/>
                  </a:lnTo>
                  <a:lnTo>
                    <a:pt x="1303" y="181"/>
                  </a:lnTo>
                  <a:lnTo>
                    <a:pt x="1267" y="182"/>
                  </a:lnTo>
                  <a:lnTo>
                    <a:pt x="1248" y="183"/>
                  </a:lnTo>
                  <a:lnTo>
                    <a:pt x="1230" y="186"/>
                  </a:lnTo>
                  <a:lnTo>
                    <a:pt x="1193" y="193"/>
                  </a:lnTo>
                  <a:lnTo>
                    <a:pt x="1123" y="227"/>
                  </a:lnTo>
                  <a:lnTo>
                    <a:pt x="1122" y="205"/>
                  </a:lnTo>
                  <a:lnTo>
                    <a:pt x="1091" y="213"/>
                  </a:lnTo>
                  <a:lnTo>
                    <a:pt x="1028" y="182"/>
                  </a:lnTo>
                  <a:lnTo>
                    <a:pt x="989" y="190"/>
                  </a:lnTo>
                  <a:lnTo>
                    <a:pt x="974" y="204"/>
                  </a:lnTo>
                  <a:lnTo>
                    <a:pt x="960" y="216"/>
                  </a:lnTo>
                  <a:lnTo>
                    <a:pt x="947" y="224"/>
                  </a:lnTo>
                  <a:lnTo>
                    <a:pt x="934" y="229"/>
                  </a:lnTo>
                  <a:lnTo>
                    <a:pt x="921" y="230"/>
                  </a:lnTo>
                  <a:lnTo>
                    <a:pt x="909" y="228"/>
                  </a:lnTo>
                  <a:lnTo>
                    <a:pt x="897" y="222"/>
                  </a:lnTo>
                  <a:lnTo>
                    <a:pt x="886" y="214"/>
                  </a:lnTo>
                  <a:lnTo>
                    <a:pt x="873" y="212"/>
                  </a:lnTo>
                  <a:lnTo>
                    <a:pt x="864" y="213"/>
                  </a:lnTo>
                  <a:lnTo>
                    <a:pt x="856" y="216"/>
                  </a:lnTo>
                  <a:lnTo>
                    <a:pt x="852" y="221"/>
                  </a:lnTo>
                  <a:lnTo>
                    <a:pt x="849" y="227"/>
                  </a:lnTo>
                  <a:lnTo>
                    <a:pt x="850" y="236"/>
                  </a:lnTo>
                  <a:lnTo>
                    <a:pt x="853" y="247"/>
                  </a:lnTo>
                  <a:lnTo>
                    <a:pt x="859" y="260"/>
                  </a:lnTo>
                  <a:lnTo>
                    <a:pt x="839" y="290"/>
                  </a:lnTo>
                  <a:lnTo>
                    <a:pt x="830" y="293"/>
                  </a:lnTo>
                  <a:lnTo>
                    <a:pt x="822" y="296"/>
                  </a:lnTo>
                  <a:lnTo>
                    <a:pt x="815" y="297"/>
                  </a:lnTo>
                  <a:lnTo>
                    <a:pt x="809" y="297"/>
                  </a:lnTo>
                  <a:lnTo>
                    <a:pt x="804" y="294"/>
                  </a:lnTo>
                  <a:lnTo>
                    <a:pt x="801" y="290"/>
                  </a:lnTo>
                  <a:lnTo>
                    <a:pt x="799" y="285"/>
                  </a:lnTo>
                  <a:lnTo>
                    <a:pt x="799" y="279"/>
                  </a:lnTo>
                  <a:lnTo>
                    <a:pt x="794" y="269"/>
                  </a:lnTo>
                  <a:lnTo>
                    <a:pt x="791" y="265"/>
                  </a:lnTo>
                  <a:lnTo>
                    <a:pt x="789" y="263"/>
                  </a:lnTo>
                  <a:lnTo>
                    <a:pt x="785" y="261"/>
                  </a:lnTo>
                  <a:lnTo>
                    <a:pt x="782" y="261"/>
                  </a:lnTo>
                  <a:lnTo>
                    <a:pt x="777" y="261"/>
                  </a:lnTo>
                  <a:lnTo>
                    <a:pt x="774" y="264"/>
                  </a:lnTo>
                  <a:lnTo>
                    <a:pt x="767" y="297"/>
                  </a:lnTo>
                  <a:lnTo>
                    <a:pt x="717" y="303"/>
                  </a:lnTo>
                  <a:lnTo>
                    <a:pt x="690" y="298"/>
                  </a:lnTo>
                  <a:lnTo>
                    <a:pt x="643" y="316"/>
                  </a:lnTo>
                  <a:lnTo>
                    <a:pt x="634" y="257"/>
                  </a:lnTo>
                  <a:lnTo>
                    <a:pt x="585" y="223"/>
                  </a:lnTo>
                  <a:lnTo>
                    <a:pt x="596" y="180"/>
                  </a:lnTo>
                  <a:lnTo>
                    <a:pt x="553" y="234"/>
                  </a:lnTo>
                  <a:lnTo>
                    <a:pt x="524" y="227"/>
                  </a:lnTo>
                  <a:lnTo>
                    <a:pt x="568" y="162"/>
                  </a:lnTo>
                  <a:lnTo>
                    <a:pt x="573" y="87"/>
                  </a:lnTo>
                  <a:lnTo>
                    <a:pt x="526" y="74"/>
                  </a:lnTo>
                  <a:lnTo>
                    <a:pt x="509" y="81"/>
                  </a:lnTo>
                  <a:lnTo>
                    <a:pt x="493" y="87"/>
                  </a:lnTo>
                  <a:lnTo>
                    <a:pt x="478" y="91"/>
                  </a:lnTo>
                  <a:lnTo>
                    <a:pt x="464" y="94"/>
                  </a:lnTo>
                  <a:lnTo>
                    <a:pt x="450" y="95"/>
                  </a:lnTo>
                  <a:lnTo>
                    <a:pt x="437" y="95"/>
                  </a:lnTo>
                  <a:lnTo>
                    <a:pt x="424" y="93"/>
                  </a:lnTo>
                  <a:lnTo>
                    <a:pt x="413" y="90"/>
                  </a:lnTo>
                  <a:lnTo>
                    <a:pt x="371" y="144"/>
                  </a:lnTo>
                  <a:lnTo>
                    <a:pt x="318" y="134"/>
                  </a:lnTo>
                  <a:lnTo>
                    <a:pt x="297" y="136"/>
                  </a:lnTo>
                  <a:lnTo>
                    <a:pt x="280" y="141"/>
                  </a:lnTo>
                  <a:lnTo>
                    <a:pt x="279" y="142"/>
                  </a:lnTo>
                  <a:lnTo>
                    <a:pt x="280" y="146"/>
                  </a:lnTo>
                  <a:lnTo>
                    <a:pt x="281" y="152"/>
                  </a:lnTo>
                  <a:lnTo>
                    <a:pt x="284" y="161"/>
                  </a:lnTo>
                  <a:lnTo>
                    <a:pt x="250" y="204"/>
                  </a:lnTo>
                  <a:lnTo>
                    <a:pt x="248" y="197"/>
                  </a:lnTo>
                  <a:lnTo>
                    <a:pt x="247" y="192"/>
                  </a:lnTo>
                  <a:lnTo>
                    <a:pt x="244" y="188"/>
                  </a:lnTo>
                  <a:lnTo>
                    <a:pt x="242" y="186"/>
                  </a:lnTo>
                  <a:lnTo>
                    <a:pt x="237" y="184"/>
                  </a:lnTo>
                  <a:lnTo>
                    <a:pt x="232" y="184"/>
                  </a:lnTo>
                  <a:lnTo>
                    <a:pt x="226" y="185"/>
                  </a:lnTo>
                  <a:lnTo>
                    <a:pt x="221" y="189"/>
                  </a:lnTo>
                  <a:lnTo>
                    <a:pt x="205" y="195"/>
                  </a:lnTo>
                  <a:lnTo>
                    <a:pt x="191" y="197"/>
                  </a:lnTo>
                  <a:lnTo>
                    <a:pt x="138" y="201"/>
                  </a:lnTo>
                  <a:lnTo>
                    <a:pt x="132" y="236"/>
                  </a:lnTo>
                  <a:lnTo>
                    <a:pt x="82" y="221"/>
                  </a:lnTo>
                  <a:lnTo>
                    <a:pt x="0" y="274"/>
                  </a:lnTo>
                  <a:lnTo>
                    <a:pt x="47" y="293"/>
                  </a:lnTo>
                  <a:lnTo>
                    <a:pt x="36" y="366"/>
                  </a:lnTo>
                  <a:lnTo>
                    <a:pt x="90" y="328"/>
                  </a:lnTo>
                  <a:lnTo>
                    <a:pt x="149" y="340"/>
                  </a:lnTo>
                  <a:lnTo>
                    <a:pt x="153" y="363"/>
                  </a:lnTo>
                  <a:lnTo>
                    <a:pt x="161" y="383"/>
                  </a:lnTo>
                  <a:lnTo>
                    <a:pt x="169" y="399"/>
                  </a:lnTo>
                  <a:lnTo>
                    <a:pt x="181" y="413"/>
                  </a:lnTo>
                  <a:lnTo>
                    <a:pt x="193" y="422"/>
                  </a:lnTo>
                  <a:lnTo>
                    <a:pt x="208" y="428"/>
                  </a:lnTo>
                  <a:lnTo>
                    <a:pt x="224" y="431"/>
                  </a:lnTo>
                  <a:lnTo>
                    <a:pt x="242" y="431"/>
                  </a:lnTo>
                  <a:lnTo>
                    <a:pt x="295" y="457"/>
                  </a:lnTo>
                  <a:lnTo>
                    <a:pt x="290" y="488"/>
                  </a:lnTo>
                  <a:lnTo>
                    <a:pt x="337" y="514"/>
                  </a:lnTo>
                  <a:lnTo>
                    <a:pt x="392" y="579"/>
                  </a:lnTo>
                  <a:lnTo>
                    <a:pt x="349" y="591"/>
                  </a:lnTo>
                  <a:lnTo>
                    <a:pt x="342" y="653"/>
                  </a:lnTo>
                  <a:lnTo>
                    <a:pt x="338" y="661"/>
                  </a:lnTo>
                  <a:lnTo>
                    <a:pt x="334" y="670"/>
                  </a:lnTo>
                  <a:lnTo>
                    <a:pt x="327" y="678"/>
                  </a:lnTo>
                  <a:lnTo>
                    <a:pt x="322" y="686"/>
                  </a:lnTo>
                  <a:lnTo>
                    <a:pt x="318" y="689"/>
                  </a:lnTo>
                  <a:lnTo>
                    <a:pt x="316" y="693"/>
                  </a:lnTo>
                  <a:lnTo>
                    <a:pt x="313" y="696"/>
                  </a:lnTo>
                  <a:lnTo>
                    <a:pt x="314" y="700"/>
                  </a:lnTo>
                  <a:lnTo>
                    <a:pt x="319" y="706"/>
                  </a:lnTo>
                  <a:lnTo>
                    <a:pt x="323" y="709"/>
                  </a:lnTo>
                  <a:lnTo>
                    <a:pt x="329" y="713"/>
                  </a:lnTo>
                  <a:lnTo>
                    <a:pt x="286" y="750"/>
                  </a:lnTo>
                  <a:lnTo>
                    <a:pt x="284" y="755"/>
                  </a:lnTo>
                  <a:lnTo>
                    <a:pt x="285" y="761"/>
                  </a:lnTo>
                  <a:lnTo>
                    <a:pt x="287" y="766"/>
                  </a:lnTo>
                  <a:lnTo>
                    <a:pt x="292" y="772"/>
                  </a:lnTo>
                  <a:lnTo>
                    <a:pt x="293" y="773"/>
                  </a:lnTo>
                  <a:lnTo>
                    <a:pt x="295" y="775"/>
                  </a:lnTo>
                  <a:lnTo>
                    <a:pt x="300" y="777"/>
                  </a:lnTo>
                  <a:lnTo>
                    <a:pt x="302" y="778"/>
                  </a:lnTo>
                  <a:lnTo>
                    <a:pt x="303" y="778"/>
                  </a:lnTo>
                  <a:lnTo>
                    <a:pt x="305" y="779"/>
                  </a:lnTo>
                  <a:lnTo>
                    <a:pt x="305" y="778"/>
                  </a:lnTo>
                  <a:lnTo>
                    <a:pt x="306" y="778"/>
                  </a:lnTo>
                  <a:lnTo>
                    <a:pt x="308" y="777"/>
                  </a:lnTo>
                  <a:lnTo>
                    <a:pt x="310" y="771"/>
                  </a:lnTo>
                  <a:lnTo>
                    <a:pt x="309" y="767"/>
                  </a:lnTo>
                  <a:lnTo>
                    <a:pt x="309" y="763"/>
                  </a:lnTo>
                  <a:lnTo>
                    <a:pt x="309" y="754"/>
                  </a:lnTo>
                  <a:lnTo>
                    <a:pt x="359" y="763"/>
                  </a:lnTo>
                  <a:lnTo>
                    <a:pt x="410" y="805"/>
                  </a:lnTo>
                  <a:lnTo>
                    <a:pt x="454" y="830"/>
                  </a:lnTo>
                  <a:lnTo>
                    <a:pt x="473" y="901"/>
                  </a:lnTo>
                  <a:lnTo>
                    <a:pt x="480" y="962"/>
                  </a:lnTo>
                  <a:lnTo>
                    <a:pt x="533" y="921"/>
                  </a:lnTo>
                  <a:lnTo>
                    <a:pt x="548" y="961"/>
                  </a:lnTo>
                  <a:lnTo>
                    <a:pt x="584" y="998"/>
                  </a:lnTo>
                  <a:lnTo>
                    <a:pt x="653" y="910"/>
                  </a:lnTo>
                  <a:lnTo>
                    <a:pt x="643" y="979"/>
                  </a:lnTo>
                  <a:lnTo>
                    <a:pt x="742" y="905"/>
                  </a:lnTo>
                  <a:lnTo>
                    <a:pt x="758" y="867"/>
                  </a:lnTo>
                  <a:lnTo>
                    <a:pt x="793" y="847"/>
                  </a:lnTo>
                  <a:lnTo>
                    <a:pt x="859" y="832"/>
                  </a:lnTo>
                  <a:lnTo>
                    <a:pt x="889" y="858"/>
                  </a:lnTo>
                  <a:lnTo>
                    <a:pt x="890" y="925"/>
                  </a:lnTo>
                  <a:lnTo>
                    <a:pt x="953" y="958"/>
                  </a:lnTo>
                  <a:lnTo>
                    <a:pt x="952" y="965"/>
                  </a:lnTo>
                  <a:lnTo>
                    <a:pt x="953" y="971"/>
                  </a:lnTo>
                  <a:lnTo>
                    <a:pt x="957" y="975"/>
                  </a:lnTo>
                  <a:lnTo>
                    <a:pt x="962" y="978"/>
                  </a:lnTo>
                  <a:lnTo>
                    <a:pt x="990" y="972"/>
                  </a:lnTo>
                  <a:lnTo>
                    <a:pt x="1054" y="934"/>
                  </a:lnTo>
                  <a:lnTo>
                    <a:pt x="1131" y="920"/>
                  </a:lnTo>
                  <a:lnTo>
                    <a:pt x="1166" y="927"/>
                  </a:lnTo>
                  <a:lnTo>
                    <a:pt x="1183" y="948"/>
                  </a:lnTo>
                  <a:lnTo>
                    <a:pt x="1214" y="949"/>
                  </a:lnTo>
                  <a:lnTo>
                    <a:pt x="1238" y="983"/>
                  </a:lnTo>
                  <a:lnTo>
                    <a:pt x="1257" y="1023"/>
                  </a:lnTo>
                  <a:lnTo>
                    <a:pt x="1336" y="1007"/>
                  </a:lnTo>
                  <a:lnTo>
                    <a:pt x="1361" y="961"/>
                  </a:lnTo>
                  <a:lnTo>
                    <a:pt x="1403" y="938"/>
                  </a:lnTo>
                  <a:lnTo>
                    <a:pt x="1458" y="999"/>
                  </a:lnTo>
                  <a:lnTo>
                    <a:pt x="1632" y="1092"/>
                  </a:lnTo>
                  <a:lnTo>
                    <a:pt x="1670" y="1136"/>
                  </a:lnTo>
                  <a:lnTo>
                    <a:pt x="1695" y="1119"/>
                  </a:lnTo>
                  <a:lnTo>
                    <a:pt x="1751" y="1101"/>
                  </a:lnTo>
                  <a:lnTo>
                    <a:pt x="1778" y="1071"/>
                  </a:lnTo>
                  <a:lnTo>
                    <a:pt x="1749" y="1016"/>
                  </a:lnTo>
                  <a:lnTo>
                    <a:pt x="1779" y="965"/>
                  </a:lnTo>
                  <a:lnTo>
                    <a:pt x="1793" y="831"/>
                  </a:lnTo>
                  <a:lnTo>
                    <a:pt x="1864" y="775"/>
                  </a:lnTo>
                  <a:lnTo>
                    <a:pt x="1942" y="619"/>
                  </a:lnTo>
                  <a:lnTo>
                    <a:pt x="1934" y="618"/>
                  </a:lnTo>
                  <a:lnTo>
                    <a:pt x="1940" y="577"/>
                  </a:lnTo>
                  <a:lnTo>
                    <a:pt x="1950" y="538"/>
                  </a:lnTo>
                  <a:lnTo>
                    <a:pt x="1961" y="499"/>
                  </a:lnTo>
                  <a:lnTo>
                    <a:pt x="1975" y="462"/>
                  </a:lnTo>
                  <a:lnTo>
                    <a:pt x="1991" y="425"/>
                  </a:lnTo>
                  <a:lnTo>
                    <a:pt x="2010" y="389"/>
                  </a:lnTo>
                  <a:lnTo>
                    <a:pt x="2031" y="354"/>
                  </a:lnTo>
                  <a:lnTo>
                    <a:pt x="2055" y="320"/>
                  </a:lnTo>
                  <a:lnTo>
                    <a:pt x="2042" y="310"/>
                  </a:lnTo>
                  <a:lnTo>
                    <a:pt x="2035" y="300"/>
                  </a:lnTo>
                  <a:lnTo>
                    <a:pt x="2033" y="290"/>
                  </a:lnTo>
                  <a:lnTo>
                    <a:pt x="2037" y="280"/>
                  </a:lnTo>
                  <a:lnTo>
                    <a:pt x="1993" y="288"/>
                  </a:lnTo>
                  <a:lnTo>
                    <a:pt x="1913" y="259"/>
                  </a:lnTo>
                  <a:lnTo>
                    <a:pt x="1941" y="201"/>
                  </a:lnTo>
                  <a:lnTo>
                    <a:pt x="1928" y="140"/>
                  </a:lnTo>
                  <a:lnTo>
                    <a:pt x="1942" y="118"/>
                  </a:lnTo>
                  <a:lnTo>
                    <a:pt x="1936" y="95"/>
                  </a:lnTo>
                  <a:lnTo>
                    <a:pt x="1948" y="58"/>
                  </a:lnTo>
                  <a:lnTo>
                    <a:pt x="1919" y="15"/>
                  </a:lnTo>
                  <a:lnTo>
                    <a:pt x="1925" y="17"/>
                  </a:lnTo>
                  <a:lnTo>
                    <a:pt x="1931" y="20"/>
                  </a:lnTo>
                  <a:lnTo>
                    <a:pt x="1934" y="20"/>
                  </a:lnTo>
                  <a:lnTo>
                    <a:pt x="1935" y="20"/>
                  </a:lnTo>
                  <a:lnTo>
                    <a:pt x="1937" y="21"/>
                  </a:lnTo>
                  <a:lnTo>
                    <a:pt x="1943" y="23"/>
                  </a:lnTo>
                  <a:lnTo>
                    <a:pt x="1946" y="23"/>
                  </a:lnTo>
                  <a:lnTo>
                    <a:pt x="1951" y="24"/>
                  </a:lnTo>
                  <a:lnTo>
                    <a:pt x="1951" y="23"/>
                  </a:lnTo>
                  <a:lnTo>
                    <a:pt x="1952" y="23"/>
                  </a:lnTo>
                  <a:lnTo>
                    <a:pt x="1954" y="23"/>
                  </a:lnTo>
                  <a:lnTo>
                    <a:pt x="1957" y="23"/>
                  </a:lnTo>
                  <a:lnTo>
                    <a:pt x="1958" y="21"/>
                  </a:lnTo>
                  <a:lnTo>
                    <a:pt x="1958" y="20"/>
                  </a:lnTo>
                  <a:lnTo>
                    <a:pt x="1959" y="20"/>
                  </a:lnTo>
                  <a:lnTo>
                    <a:pt x="1959" y="17"/>
                  </a:lnTo>
                  <a:lnTo>
                    <a:pt x="1959" y="15"/>
                  </a:lnTo>
                  <a:lnTo>
                    <a:pt x="1957" y="11"/>
                  </a:lnTo>
                  <a:lnTo>
                    <a:pt x="1956" y="9"/>
                  </a:lnTo>
                  <a:lnTo>
                    <a:pt x="1956" y="8"/>
                  </a:lnTo>
                  <a:lnTo>
                    <a:pt x="1954" y="4"/>
                  </a:lnTo>
                  <a:lnTo>
                    <a:pt x="1952" y="0"/>
                  </a:lnTo>
                  <a:lnTo>
                    <a:pt x="1931" y="2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61">
              <a:extLst>
                <a:ext uri="{FF2B5EF4-FFF2-40B4-BE49-F238E27FC236}">
                  <a16:creationId xmlns:a16="http://schemas.microsoft.com/office/drawing/2014/main" id="{222430EE-C754-46B8-AD38-165A3CD71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" y="255"/>
              <a:ext cx="91" cy="118"/>
            </a:xfrm>
            <a:custGeom>
              <a:avLst/>
              <a:gdLst/>
              <a:ahLst/>
              <a:cxnLst>
                <a:cxn ang="0">
                  <a:pos x="670" y="245"/>
                </a:cxn>
                <a:cxn ang="0">
                  <a:pos x="433" y="118"/>
                </a:cxn>
                <a:cxn ang="0">
                  <a:pos x="423" y="117"/>
                </a:cxn>
                <a:cxn ang="0">
                  <a:pos x="411" y="98"/>
                </a:cxn>
                <a:cxn ang="0">
                  <a:pos x="305" y="4"/>
                </a:cxn>
                <a:cxn ang="0">
                  <a:pos x="171" y="46"/>
                </a:cxn>
                <a:cxn ang="0">
                  <a:pos x="224" y="67"/>
                </a:cxn>
                <a:cxn ang="0">
                  <a:pos x="153" y="151"/>
                </a:cxn>
                <a:cxn ang="0">
                  <a:pos x="166" y="187"/>
                </a:cxn>
                <a:cxn ang="0">
                  <a:pos x="47" y="252"/>
                </a:cxn>
                <a:cxn ang="0">
                  <a:pos x="1" y="353"/>
                </a:cxn>
                <a:cxn ang="0">
                  <a:pos x="55" y="396"/>
                </a:cxn>
                <a:cxn ang="0">
                  <a:pos x="177" y="526"/>
                </a:cxn>
                <a:cxn ang="0">
                  <a:pos x="231" y="550"/>
                </a:cxn>
                <a:cxn ang="0">
                  <a:pos x="247" y="620"/>
                </a:cxn>
                <a:cxn ang="0">
                  <a:pos x="257" y="704"/>
                </a:cxn>
                <a:cxn ang="0">
                  <a:pos x="244" y="906"/>
                </a:cxn>
                <a:cxn ang="0">
                  <a:pos x="49" y="977"/>
                </a:cxn>
                <a:cxn ang="0">
                  <a:pos x="205" y="1099"/>
                </a:cxn>
                <a:cxn ang="0">
                  <a:pos x="221" y="1124"/>
                </a:cxn>
                <a:cxn ang="0">
                  <a:pos x="206" y="1133"/>
                </a:cxn>
                <a:cxn ang="0">
                  <a:pos x="202" y="1144"/>
                </a:cxn>
                <a:cxn ang="0">
                  <a:pos x="218" y="1161"/>
                </a:cxn>
                <a:cxn ang="0">
                  <a:pos x="269" y="1255"/>
                </a:cxn>
                <a:cxn ang="0">
                  <a:pos x="295" y="1233"/>
                </a:cxn>
                <a:cxn ang="0">
                  <a:pos x="404" y="1325"/>
                </a:cxn>
                <a:cxn ang="0">
                  <a:pos x="422" y="1527"/>
                </a:cxn>
                <a:cxn ang="0">
                  <a:pos x="425" y="1594"/>
                </a:cxn>
                <a:cxn ang="0">
                  <a:pos x="423" y="1601"/>
                </a:cxn>
                <a:cxn ang="0">
                  <a:pos x="476" y="1571"/>
                </a:cxn>
                <a:cxn ang="0">
                  <a:pos x="495" y="1570"/>
                </a:cxn>
                <a:cxn ang="0">
                  <a:pos x="518" y="1585"/>
                </a:cxn>
                <a:cxn ang="0">
                  <a:pos x="522" y="1594"/>
                </a:cxn>
                <a:cxn ang="0">
                  <a:pos x="646" y="1602"/>
                </a:cxn>
                <a:cxn ang="0">
                  <a:pos x="853" y="1720"/>
                </a:cxn>
                <a:cxn ang="0">
                  <a:pos x="884" y="1720"/>
                </a:cxn>
                <a:cxn ang="0">
                  <a:pos x="1014" y="1585"/>
                </a:cxn>
                <a:cxn ang="0">
                  <a:pos x="1255" y="1573"/>
                </a:cxn>
                <a:cxn ang="0">
                  <a:pos x="1232" y="1394"/>
                </a:cxn>
                <a:cxn ang="0">
                  <a:pos x="1258" y="1361"/>
                </a:cxn>
                <a:cxn ang="0">
                  <a:pos x="1292" y="1363"/>
                </a:cxn>
                <a:cxn ang="0">
                  <a:pos x="1309" y="1346"/>
                </a:cxn>
                <a:cxn ang="0">
                  <a:pos x="1398" y="1299"/>
                </a:cxn>
                <a:cxn ang="0">
                  <a:pos x="1446" y="1227"/>
                </a:cxn>
                <a:cxn ang="0">
                  <a:pos x="1461" y="1206"/>
                </a:cxn>
                <a:cxn ang="0">
                  <a:pos x="1411" y="1107"/>
                </a:cxn>
                <a:cxn ang="0">
                  <a:pos x="1237" y="949"/>
                </a:cxn>
                <a:cxn ang="0">
                  <a:pos x="1186" y="963"/>
                </a:cxn>
                <a:cxn ang="0">
                  <a:pos x="1180" y="964"/>
                </a:cxn>
                <a:cxn ang="0">
                  <a:pos x="1165" y="952"/>
                </a:cxn>
                <a:cxn ang="0">
                  <a:pos x="1201" y="895"/>
                </a:cxn>
                <a:cxn ang="0">
                  <a:pos x="1196" y="875"/>
                </a:cxn>
                <a:cxn ang="0">
                  <a:pos x="1220" y="839"/>
                </a:cxn>
                <a:cxn ang="0">
                  <a:pos x="1173" y="643"/>
                </a:cxn>
                <a:cxn ang="0">
                  <a:pos x="1059" y="599"/>
                </a:cxn>
                <a:cxn ang="0">
                  <a:pos x="968" y="514"/>
                </a:cxn>
              </a:cxnLst>
              <a:rect l="0" t="0" r="r" b="b"/>
              <a:pathLst>
                <a:path w="1462" h="1765">
                  <a:moveTo>
                    <a:pt x="960" y="407"/>
                  </a:moveTo>
                  <a:lnTo>
                    <a:pt x="885" y="339"/>
                  </a:lnTo>
                  <a:lnTo>
                    <a:pt x="819" y="313"/>
                  </a:lnTo>
                  <a:lnTo>
                    <a:pt x="758" y="273"/>
                  </a:lnTo>
                  <a:lnTo>
                    <a:pt x="670" y="245"/>
                  </a:lnTo>
                  <a:lnTo>
                    <a:pt x="583" y="190"/>
                  </a:lnTo>
                  <a:lnTo>
                    <a:pt x="554" y="146"/>
                  </a:lnTo>
                  <a:lnTo>
                    <a:pt x="496" y="136"/>
                  </a:lnTo>
                  <a:lnTo>
                    <a:pt x="480" y="82"/>
                  </a:lnTo>
                  <a:lnTo>
                    <a:pt x="433" y="118"/>
                  </a:lnTo>
                  <a:lnTo>
                    <a:pt x="431" y="119"/>
                  </a:lnTo>
                  <a:lnTo>
                    <a:pt x="429" y="119"/>
                  </a:lnTo>
                  <a:lnTo>
                    <a:pt x="427" y="118"/>
                  </a:lnTo>
                  <a:lnTo>
                    <a:pt x="426" y="118"/>
                  </a:lnTo>
                  <a:lnTo>
                    <a:pt x="423" y="117"/>
                  </a:lnTo>
                  <a:lnTo>
                    <a:pt x="417" y="113"/>
                  </a:lnTo>
                  <a:lnTo>
                    <a:pt x="414" y="110"/>
                  </a:lnTo>
                  <a:lnTo>
                    <a:pt x="411" y="106"/>
                  </a:lnTo>
                  <a:lnTo>
                    <a:pt x="411" y="103"/>
                  </a:lnTo>
                  <a:lnTo>
                    <a:pt x="411" y="98"/>
                  </a:lnTo>
                  <a:lnTo>
                    <a:pt x="413" y="94"/>
                  </a:lnTo>
                  <a:lnTo>
                    <a:pt x="416" y="89"/>
                  </a:lnTo>
                  <a:lnTo>
                    <a:pt x="421" y="85"/>
                  </a:lnTo>
                  <a:lnTo>
                    <a:pt x="401" y="0"/>
                  </a:lnTo>
                  <a:lnTo>
                    <a:pt x="305" y="4"/>
                  </a:lnTo>
                  <a:lnTo>
                    <a:pt x="259" y="29"/>
                  </a:lnTo>
                  <a:lnTo>
                    <a:pt x="209" y="11"/>
                  </a:lnTo>
                  <a:lnTo>
                    <a:pt x="167" y="30"/>
                  </a:lnTo>
                  <a:lnTo>
                    <a:pt x="167" y="38"/>
                  </a:lnTo>
                  <a:lnTo>
                    <a:pt x="171" y="46"/>
                  </a:lnTo>
                  <a:lnTo>
                    <a:pt x="176" y="52"/>
                  </a:lnTo>
                  <a:lnTo>
                    <a:pt x="185" y="58"/>
                  </a:lnTo>
                  <a:lnTo>
                    <a:pt x="194" y="62"/>
                  </a:lnTo>
                  <a:lnTo>
                    <a:pt x="208" y="65"/>
                  </a:lnTo>
                  <a:lnTo>
                    <a:pt x="224" y="67"/>
                  </a:lnTo>
                  <a:lnTo>
                    <a:pt x="242" y="69"/>
                  </a:lnTo>
                  <a:lnTo>
                    <a:pt x="249" y="118"/>
                  </a:lnTo>
                  <a:lnTo>
                    <a:pt x="199" y="141"/>
                  </a:lnTo>
                  <a:lnTo>
                    <a:pt x="155" y="147"/>
                  </a:lnTo>
                  <a:lnTo>
                    <a:pt x="153" y="151"/>
                  </a:lnTo>
                  <a:lnTo>
                    <a:pt x="153" y="161"/>
                  </a:lnTo>
                  <a:lnTo>
                    <a:pt x="155" y="170"/>
                  </a:lnTo>
                  <a:lnTo>
                    <a:pt x="158" y="177"/>
                  </a:lnTo>
                  <a:lnTo>
                    <a:pt x="162" y="183"/>
                  </a:lnTo>
                  <a:lnTo>
                    <a:pt x="166" y="187"/>
                  </a:lnTo>
                  <a:lnTo>
                    <a:pt x="173" y="190"/>
                  </a:lnTo>
                  <a:lnTo>
                    <a:pt x="179" y="191"/>
                  </a:lnTo>
                  <a:lnTo>
                    <a:pt x="188" y="191"/>
                  </a:lnTo>
                  <a:lnTo>
                    <a:pt x="179" y="251"/>
                  </a:lnTo>
                  <a:lnTo>
                    <a:pt x="47" y="252"/>
                  </a:lnTo>
                  <a:lnTo>
                    <a:pt x="30" y="351"/>
                  </a:lnTo>
                  <a:lnTo>
                    <a:pt x="18" y="349"/>
                  </a:lnTo>
                  <a:lnTo>
                    <a:pt x="11" y="349"/>
                  </a:lnTo>
                  <a:lnTo>
                    <a:pt x="4" y="350"/>
                  </a:lnTo>
                  <a:lnTo>
                    <a:pt x="1" y="353"/>
                  </a:lnTo>
                  <a:lnTo>
                    <a:pt x="0" y="356"/>
                  </a:lnTo>
                  <a:lnTo>
                    <a:pt x="1" y="361"/>
                  </a:lnTo>
                  <a:lnTo>
                    <a:pt x="4" y="366"/>
                  </a:lnTo>
                  <a:lnTo>
                    <a:pt x="11" y="373"/>
                  </a:lnTo>
                  <a:lnTo>
                    <a:pt x="55" y="396"/>
                  </a:lnTo>
                  <a:lnTo>
                    <a:pt x="84" y="448"/>
                  </a:lnTo>
                  <a:lnTo>
                    <a:pt x="154" y="481"/>
                  </a:lnTo>
                  <a:lnTo>
                    <a:pt x="158" y="518"/>
                  </a:lnTo>
                  <a:lnTo>
                    <a:pt x="165" y="522"/>
                  </a:lnTo>
                  <a:lnTo>
                    <a:pt x="177" y="526"/>
                  </a:lnTo>
                  <a:lnTo>
                    <a:pt x="193" y="529"/>
                  </a:lnTo>
                  <a:lnTo>
                    <a:pt x="208" y="533"/>
                  </a:lnTo>
                  <a:lnTo>
                    <a:pt x="219" y="538"/>
                  </a:lnTo>
                  <a:lnTo>
                    <a:pt x="227" y="544"/>
                  </a:lnTo>
                  <a:lnTo>
                    <a:pt x="231" y="550"/>
                  </a:lnTo>
                  <a:lnTo>
                    <a:pt x="234" y="557"/>
                  </a:lnTo>
                  <a:lnTo>
                    <a:pt x="231" y="565"/>
                  </a:lnTo>
                  <a:lnTo>
                    <a:pt x="227" y="574"/>
                  </a:lnTo>
                  <a:lnTo>
                    <a:pt x="235" y="616"/>
                  </a:lnTo>
                  <a:lnTo>
                    <a:pt x="247" y="620"/>
                  </a:lnTo>
                  <a:lnTo>
                    <a:pt x="256" y="623"/>
                  </a:lnTo>
                  <a:lnTo>
                    <a:pt x="260" y="629"/>
                  </a:lnTo>
                  <a:lnTo>
                    <a:pt x="258" y="636"/>
                  </a:lnTo>
                  <a:lnTo>
                    <a:pt x="252" y="646"/>
                  </a:lnTo>
                  <a:lnTo>
                    <a:pt x="257" y="704"/>
                  </a:lnTo>
                  <a:lnTo>
                    <a:pt x="249" y="840"/>
                  </a:lnTo>
                  <a:lnTo>
                    <a:pt x="267" y="873"/>
                  </a:lnTo>
                  <a:lnTo>
                    <a:pt x="253" y="882"/>
                  </a:lnTo>
                  <a:lnTo>
                    <a:pt x="245" y="893"/>
                  </a:lnTo>
                  <a:lnTo>
                    <a:pt x="244" y="906"/>
                  </a:lnTo>
                  <a:lnTo>
                    <a:pt x="245" y="914"/>
                  </a:lnTo>
                  <a:lnTo>
                    <a:pt x="251" y="922"/>
                  </a:lnTo>
                  <a:lnTo>
                    <a:pt x="131" y="912"/>
                  </a:lnTo>
                  <a:lnTo>
                    <a:pt x="102" y="961"/>
                  </a:lnTo>
                  <a:lnTo>
                    <a:pt x="49" y="977"/>
                  </a:lnTo>
                  <a:lnTo>
                    <a:pt x="94" y="995"/>
                  </a:lnTo>
                  <a:lnTo>
                    <a:pt x="105" y="1071"/>
                  </a:lnTo>
                  <a:lnTo>
                    <a:pt x="128" y="1090"/>
                  </a:lnTo>
                  <a:lnTo>
                    <a:pt x="203" y="1089"/>
                  </a:lnTo>
                  <a:lnTo>
                    <a:pt x="205" y="1099"/>
                  </a:lnTo>
                  <a:lnTo>
                    <a:pt x="209" y="1108"/>
                  </a:lnTo>
                  <a:lnTo>
                    <a:pt x="214" y="1116"/>
                  </a:lnTo>
                  <a:lnTo>
                    <a:pt x="222" y="1123"/>
                  </a:lnTo>
                  <a:lnTo>
                    <a:pt x="221" y="1123"/>
                  </a:lnTo>
                  <a:lnTo>
                    <a:pt x="221" y="1124"/>
                  </a:lnTo>
                  <a:lnTo>
                    <a:pt x="218" y="1124"/>
                  </a:lnTo>
                  <a:lnTo>
                    <a:pt x="213" y="1125"/>
                  </a:lnTo>
                  <a:lnTo>
                    <a:pt x="209" y="1126"/>
                  </a:lnTo>
                  <a:lnTo>
                    <a:pt x="207" y="1131"/>
                  </a:lnTo>
                  <a:lnTo>
                    <a:pt x="206" y="1133"/>
                  </a:lnTo>
                  <a:lnTo>
                    <a:pt x="206" y="1136"/>
                  </a:lnTo>
                  <a:lnTo>
                    <a:pt x="205" y="1138"/>
                  </a:lnTo>
                  <a:lnTo>
                    <a:pt x="205" y="1141"/>
                  </a:lnTo>
                  <a:lnTo>
                    <a:pt x="203" y="1142"/>
                  </a:lnTo>
                  <a:lnTo>
                    <a:pt x="202" y="1144"/>
                  </a:lnTo>
                  <a:lnTo>
                    <a:pt x="199" y="1147"/>
                  </a:lnTo>
                  <a:lnTo>
                    <a:pt x="198" y="1148"/>
                  </a:lnTo>
                  <a:lnTo>
                    <a:pt x="199" y="1150"/>
                  </a:lnTo>
                  <a:lnTo>
                    <a:pt x="217" y="1160"/>
                  </a:lnTo>
                  <a:lnTo>
                    <a:pt x="218" y="1161"/>
                  </a:lnTo>
                  <a:lnTo>
                    <a:pt x="281" y="1174"/>
                  </a:lnTo>
                  <a:lnTo>
                    <a:pt x="252" y="1240"/>
                  </a:lnTo>
                  <a:lnTo>
                    <a:pt x="256" y="1248"/>
                  </a:lnTo>
                  <a:lnTo>
                    <a:pt x="262" y="1253"/>
                  </a:lnTo>
                  <a:lnTo>
                    <a:pt x="269" y="1255"/>
                  </a:lnTo>
                  <a:lnTo>
                    <a:pt x="277" y="1253"/>
                  </a:lnTo>
                  <a:lnTo>
                    <a:pt x="283" y="1249"/>
                  </a:lnTo>
                  <a:lnTo>
                    <a:pt x="289" y="1244"/>
                  </a:lnTo>
                  <a:lnTo>
                    <a:pt x="293" y="1237"/>
                  </a:lnTo>
                  <a:lnTo>
                    <a:pt x="295" y="1233"/>
                  </a:lnTo>
                  <a:lnTo>
                    <a:pt x="297" y="1231"/>
                  </a:lnTo>
                  <a:lnTo>
                    <a:pt x="299" y="1230"/>
                  </a:lnTo>
                  <a:lnTo>
                    <a:pt x="337" y="1228"/>
                  </a:lnTo>
                  <a:lnTo>
                    <a:pt x="367" y="1304"/>
                  </a:lnTo>
                  <a:lnTo>
                    <a:pt x="404" y="1325"/>
                  </a:lnTo>
                  <a:lnTo>
                    <a:pt x="434" y="1373"/>
                  </a:lnTo>
                  <a:lnTo>
                    <a:pt x="438" y="1410"/>
                  </a:lnTo>
                  <a:lnTo>
                    <a:pt x="364" y="1464"/>
                  </a:lnTo>
                  <a:lnTo>
                    <a:pt x="406" y="1481"/>
                  </a:lnTo>
                  <a:lnTo>
                    <a:pt x="422" y="1527"/>
                  </a:lnTo>
                  <a:lnTo>
                    <a:pt x="422" y="1589"/>
                  </a:lnTo>
                  <a:lnTo>
                    <a:pt x="425" y="1591"/>
                  </a:lnTo>
                  <a:lnTo>
                    <a:pt x="425" y="1592"/>
                  </a:lnTo>
                  <a:lnTo>
                    <a:pt x="426" y="1594"/>
                  </a:lnTo>
                  <a:lnTo>
                    <a:pt x="425" y="1594"/>
                  </a:lnTo>
                  <a:lnTo>
                    <a:pt x="425" y="1595"/>
                  </a:lnTo>
                  <a:lnTo>
                    <a:pt x="422" y="1597"/>
                  </a:lnTo>
                  <a:lnTo>
                    <a:pt x="421" y="1597"/>
                  </a:lnTo>
                  <a:lnTo>
                    <a:pt x="422" y="1599"/>
                  </a:lnTo>
                  <a:lnTo>
                    <a:pt x="423" y="1601"/>
                  </a:lnTo>
                  <a:lnTo>
                    <a:pt x="437" y="1596"/>
                  </a:lnTo>
                  <a:lnTo>
                    <a:pt x="451" y="1593"/>
                  </a:lnTo>
                  <a:lnTo>
                    <a:pt x="461" y="1587"/>
                  </a:lnTo>
                  <a:lnTo>
                    <a:pt x="469" y="1580"/>
                  </a:lnTo>
                  <a:lnTo>
                    <a:pt x="476" y="1571"/>
                  </a:lnTo>
                  <a:lnTo>
                    <a:pt x="482" y="1566"/>
                  </a:lnTo>
                  <a:lnTo>
                    <a:pt x="486" y="1563"/>
                  </a:lnTo>
                  <a:lnTo>
                    <a:pt x="491" y="1563"/>
                  </a:lnTo>
                  <a:lnTo>
                    <a:pt x="493" y="1565"/>
                  </a:lnTo>
                  <a:lnTo>
                    <a:pt x="495" y="1570"/>
                  </a:lnTo>
                  <a:lnTo>
                    <a:pt x="495" y="1577"/>
                  </a:lnTo>
                  <a:lnTo>
                    <a:pt x="495" y="1587"/>
                  </a:lnTo>
                  <a:lnTo>
                    <a:pt x="503" y="1585"/>
                  </a:lnTo>
                  <a:lnTo>
                    <a:pt x="512" y="1585"/>
                  </a:lnTo>
                  <a:lnTo>
                    <a:pt x="518" y="1585"/>
                  </a:lnTo>
                  <a:lnTo>
                    <a:pt x="524" y="1587"/>
                  </a:lnTo>
                  <a:lnTo>
                    <a:pt x="525" y="1586"/>
                  </a:lnTo>
                  <a:lnTo>
                    <a:pt x="525" y="1588"/>
                  </a:lnTo>
                  <a:lnTo>
                    <a:pt x="524" y="1590"/>
                  </a:lnTo>
                  <a:lnTo>
                    <a:pt x="522" y="1594"/>
                  </a:lnTo>
                  <a:lnTo>
                    <a:pt x="517" y="1598"/>
                  </a:lnTo>
                  <a:lnTo>
                    <a:pt x="516" y="1604"/>
                  </a:lnTo>
                  <a:lnTo>
                    <a:pt x="590" y="1652"/>
                  </a:lnTo>
                  <a:lnTo>
                    <a:pt x="613" y="1651"/>
                  </a:lnTo>
                  <a:lnTo>
                    <a:pt x="646" y="1602"/>
                  </a:lnTo>
                  <a:lnTo>
                    <a:pt x="666" y="1650"/>
                  </a:lnTo>
                  <a:lnTo>
                    <a:pt x="748" y="1694"/>
                  </a:lnTo>
                  <a:lnTo>
                    <a:pt x="758" y="1765"/>
                  </a:lnTo>
                  <a:lnTo>
                    <a:pt x="853" y="1711"/>
                  </a:lnTo>
                  <a:lnTo>
                    <a:pt x="853" y="1720"/>
                  </a:lnTo>
                  <a:lnTo>
                    <a:pt x="856" y="1726"/>
                  </a:lnTo>
                  <a:lnTo>
                    <a:pt x="861" y="1728"/>
                  </a:lnTo>
                  <a:lnTo>
                    <a:pt x="867" y="1728"/>
                  </a:lnTo>
                  <a:lnTo>
                    <a:pt x="877" y="1723"/>
                  </a:lnTo>
                  <a:lnTo>
                    <a:pt x="884" y="1720"/>
                  </a:lnTo>
                  <a:lnTo>
                    <a:pt x="890" y="1718"/>
                  </a:lnTo>
                  <a:lnTo>
                    <a:pt x="893" y="1717"/>
                  </a:lnTo>
                  <a:lnTo>
                    <a:pt x="927" y="1646"/>
                  </a:lnTo>
                  <a:lnTo>
                    <a:pt x="939" y="1601"/>
                  </a:lnTo>
                  <a:lnTo>
                    <a:pt x="1014" y="1585"/>
                  </a:lnTo>
                  <a:lnTo>
                    <a:pt x="1064" y="1603"/>
                  </a:lnTo>
                  <a:lnTo>
                    <a:pt x="1114" y="1547"/>
                  </a:lnTo>
                  <a:lnTo>
                    <a:pt x="1137" y="1582"/>
                  </a:lnTo>
                  <a:lnTo>
                    <a:pt x="1146" y="1602"/>
                  </a:lnTo>
                  <a:lnTo>
                    <a:pt x="1255" y="1573"/>
                  </a:lnTo>
                  <a:lnTo>
                    <a:pt x="1255" y="1514"/>
                  </a:lnTo>
                  <a:lnTo>
                    <a:pt x="1270" y="1450"/>
                  </a:lnTo>
                  <a:lnTo>
                    <a:pt x="1235" y="1428"/>
                  </a:lnTo>
                  <a:lnTo>
                    <a:pt x="1232" y="1409"/>
                  </a:lnTo>
                  <a:lnTo>
                    <a:pt x="1232" y="1394"/>
                  </a:lnTo>
                  <a:lnTo>
                    <a:pt x="1234" y="1381"/>
                  </a:lnTo>
                  <a:lnTo>
                    <a:pt x="1239" y="1372"/>
                  </a:lnTo>
                  <a:lnTo>
                    <a:pt x="1247" y="1365"/>
                  </a:lnTo>
                  <a:lnTo>
                    <a:pt x="1251" y="1362"/>
                  </a:lnTo>
                  <a:lnTo>
                    <a:pt x="1258" y="1361"/>
                  </a:lnTo>
                  <a:lnTo>
                    <a:pt x="1271" y="1360"/>
                  </a:lnTo>
                  <a:lnTo>
                    <a:pt x="1279" y="1360"/>
                  </a:lnTo>
                  <a:lnTo>
                    <a:pt x="1288" y="1362"/>
                  </a:lnTo>
                  <a:lnTo>
                    <a:pt x="1290" y="1362"/>
                  </a:lnTo>
                  <a:lnTo>
                    <a:pt x="1292" y="1363"/>
                  </a:lnTo>
                  <a:lnTo>
                    <a:pt x="1296" y="1363"/>
                  </a:lnTo>
                  <a:lnTo>
                    <a:pt x="1300" y="1361"/>
                  </a:lnTo>
                  <a:lnTo>
                    <a:pt x="1304" y="1358"/>
                  </a:lnTo>
                  <a:lnTo>
                    <a:pt x="1307" y="1352"/>
                  </a:lnTo>
                  <a:lnTo>
                    <a:pt x="1309" y="1346"/>
                  </a:lnTo>
                  <a:lnTo>
                    <a:pt x="1309" y="1339"/>
                  </a:lnTo>
                  <a:lnTo>
                    <a:pt x="1308" y="1333"/>
                  </a:lnTo>
                  <a:lnTo>
                    <a:pt x="1306" y="1324"/>
                  </a:lnTo>
                  <a:lnTo>
                    <a:pt x="1325" y="1296"/>
                  </a:lnTo>
                  <a:lnTo>
                    <a:pt x="1398" y="1299"/>
                  </a:lnTo>
                  <a:lnTo>
                    <a:pt x="1402" y="1263"/>
                  </a:lnTo>
                  <a:lnTo>
                    <a:pt x="1415" y="1237"/>
                  </a:lnTo>
                  <a:lnTo>
                    <a:pt x="1427" y="1235"/>
                  </a:lnTo>
                  <a:lnTo>
                    <a:pt x="1438" y="1232"/>
                  </a:lnTo>
                  <a:lnTo>
                    <a:pt x="1446" y="1227"/>
                  </a:lnTo>
                  <a:lnTo>
                    <a:pt x="1447" y="1225"/>
                  </a:lnTo>
                  <a:lnTo>
                    <a:pt x="1449" y="1224"/>
                  </a:lnTo>
                  <a:lnTo>
                    <a:pt x="1454" y="1222"/>
                  </a:lnTo>
                  <a:lnTo>
                    <a:pt x="1458" y="1214"/>
                  </a:lnTo>
                  <a:lnTo>
                    <a:pt x="1461" y="1206"/>
                  </a:lnTo>
                  <a:lnTo>
                    <a:pt x="1462" y="1196"/>
                  </a:lnTo>
                  <a:lnTo>
                    <a:pt x="1461" y="1186"/>
                  </a:lnTo>
                  <a:lnTo>
                    <a:pt x="1462" y="1184"/>
                  </a:lnTo>
                  <a:lnTo>
                    <a:pt x="1426" y="1147"/>
                  </a:lnTo>
                  <a:lnTo>
                    <a:pt x="1411" y="1107"/>
                  </a:lnTo>
                  <a:lnTo>
                    <a:pt x="1358" y="1148"/>
                  </a:lnTo>
                  <a:lnTo>
                    <a:pt x="1351" y="1087"/>
                  </a:lnTo>
                  <a:lnTo>
                    <a:pt x="1332" y="1016"/>
                  </a:lnTo>
                  <a:lnTo>
                    <a:pt x="1288" y="991"/>
                  </a:lnTo>
                  <a:lnTo>
                    <a:pt x="1237" y="949"/>
                  </a:lnTo>
                  <a:lnTo>
                    <a:pt x="1187" y="940"/>
                  </a:lnTo>
                  <a:lnTo>
                    <a:pt x="1187" y="949"/>
                  </a:lnTo>
                  <a:lnTo>
                    <a:pt x="1187" y="953"/>
                  </a:lnTo>
                  <a:lnTo>
                    <a:pt x="1188" y="957"/>
                  </a:lnTo>
                  <a:lnTo>
                    <a:pt x="1186" y="963"/>
                  </a:lnTo>
                  <a:lnTo>
                    <a:pt x="1184" y="964"/>
                  </a:lnTo>
                  <a:lnTo>
                    <a:pt x="1183" y="964"/>
                  </a:lnTo>
                  <a:lnTo>
                    <a:pt x="1183" y="965"/>
                  </a:lnTo>
                  <a:lnTo>
                    <a:pt x="1181" y="964"/>
                  </a:lnTo>
                  <a:lnTo>
                    <a:pt x="1180" y="964"/>
                  </a:lnTo>
                  <a:lnTo>
                    <a:pt x="1178" y="963"/>
                  </a:lnTo>
                  <a:lnTo>
                    <a:pt x="1173" y="961"/>
                  </a:lnTo>
                  <a:lnTo>
                    <a:pt x="1171" y="959"/>
                  </a:lnTo>
                  <a:lnTo>
                    <a:pt x="1170" y="958"/>
                  </a:lnTo>
                  <a:lnTo>
                    <a:pt x="1165" y="952"/>
                  </a:lnTo>
                  <a:lnTo>
                    <a:pt x="1163" y="947"/>
                  </a:lnTo>
                  <a:lnTo>
                    <a:pt x="1162" y="941"/>
                  </a:lnTo>
                  <a:lnTo>
                    <a:pt x="1164" y="936"/>
                  </a:lnTo>
                  <a:lnTo>
                    <a:pt x="1207" y="899"/>
                  </a:lnTo>
                  <a:lnTo>
                    <a:pt x="1201" y="895"/>
                  </a:lnTo>
                  <a:lnTo>
                    <a:pt x="1197" y="892"/>
                  </a:lnTo>
                  <a:lnTo>
                    <a:pt x="1192" y="886"/>
                  </a:lnTo>
                  <a:lnTo>
                    <a:pt x="1191" y="882"/>
                  </a:lnTo>
                  <a:lnTo>
                    <a:pt x="1194" y="879"/>
                  </a:lnTo>
                  <a:lnTo>
                    <a:pt x="1196" y="875"/>
                  </a:lnTo>
                  <a:lnTo>
                    <a:pt x="1200" y="872"/>
                  </a:lnTo>
                  <a:lnTo>
                    <a:pt x="1205" y="864"/>
                  </a:lnTo>
                  <a:lnTo>
                    <a:pt x="1212" y="856"/>
                  </a:lnTo>
                  <a:lnTo>
                    <a:pt x="1216" y="847"/>
                  </a:lnTo>
                  <a:lnTo>
                    <a:pt x="1220" y="839"/>
                  </a:lnTo>
                  <a:lnTo>
                    <a:pt x="1227" y="777"/>
                  </a:lnTo>
                  <a:lnTo>
                    <a:pt x="1270" y="765"/>
                  </a:lnTo>
                  <a:lnTo>
                    <a:pt x="1215" y="700"/>
                  </a:lnTo>
                  <a:lnTo>
                    <a:pt x="1168" y="674"/>
                  </a:lnTo>
                  <a:lnTo>
                    <a:pt x="1173" y="643"/>
                  </a:lnTo>
                  <a:lnTo>
                    <a:pt x="1120" y="617"/>
                  </a:lnTo>
                  <a:lnTo>
                    <a:pt x="1102" y="617"/>
                  </a:lnTo>
                  <a:lnTo>
                    <a:pt x="1086" y="614"/>
                  </a:lnTo>
                  <a:lnTo>
                    <a:pt x="1071" y="608"/>
                  </a:lnTo>
                  <a:lnTo>
                    <a:pt x="1059" y="599"/>
                  </a:lnTo>
                  <a:lnTo>
                    <a:pt x="1047" y="585"/>
                  </a:lnTo>
                  <a:lnTo>
                    <a:pt x="1039" y="569"/>
                  </a:lnTo>
                  <a:lnTo>
                    <a:pt x="1031" y="549"/>
                  </a:lnTo>
                  <a:lnTo>
                    <a:pt x="1027" y="526"/>
                  </a:lnTo>
                  <a:lnTo>
                    <a:pt x="968" y="514"/>
                  </a:lnTo>
                  <a:lnTo>
                    <a:pt x="914" y="552"/>
                  </a:lnTo>
                  <a:lnTo>
                    <a:pt x="925" y="479"/>
                  </a:lnTo>
                  <a:lnTo>
                    <a:pt x="878" y="460"/>
                  </a:lnTo>
                  <a:lnTo>
                    <a:pt x="960" y="407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62">
              <a:extLst>
                <a:ext uri="{FF2B5EF4-FFF2-40B4-BE49-F238E27FC236}">
                  <a16:creationId xmlns:a16="http://schemas.microsoft.com/office/drawing/2014/main" id="{B05B4609-4A21-43C1-B80A-A04394323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" y="342"/>
              <a:ext cx="28" cy="42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66" y="17"/>
                </a:cxn>
                <a:cxn ang="0">
                  <a:pos x="23" y="70"/>
                </a:cxn>
                <a:cxn ang="0">
                  <a:pos x="12" y="88"/>
                </a:cxn>
                <a:cxn ang="0">
                  <a:pos x="4" y="106"/>
                </a:cxn>
                <a:cxn ang="0">
                  <a:pos x="0" y="124"/>
                </a:cxn>
                <a:cxn ang="0">
                  <a:pos x="0" y="144"/>
                </a:cxn>
                <a:cxn ang="0">
                  <a:pos x="1" y="162"/>
                </a:cxn>
                <a:cxn ang="0">
                  <a:pos x="6" y="180"/>
                </a:cxn>
                <a:cxn ang="0">
                  <a:pos x="15" y="198"/>
                </a:cxn>
                <a:cxn ang="0">
                  <a:pos x="27" y="217"/>
                </a:cxn>
                <a:cxn ang="0">
                  <a:pos x="24" y="255"/>
                </a:cxn>
                <a:cxn ang="0">
                  <a:pos x="29" y="259"/>
                </a:cxn>
                <a:cxn ang="0">
                  <a:pos x="33" y="264"/>
                </a:cxn>
                <a:cxn ang="0">
                  <a:pos x="40" y="274"/>
                </a:cxn>
                <a:cxn ang="0">
                  <a:pos x="43" y="278"/>
                </a:cxn>
                <a:cxn ang="0">
                  <a:pos x="45" y="283"/>
                </a:cxn>
                <a:cxn ang="0">
                  <a:pos x="46" y="287"/>
                </a:cxn>
                <a:cxn ang="0">
                  <a:pos x="48" y="292"/>
                </a:cxn>
                <a:cxn ang="0">
                  <a:pos x="47" y="292"/>
                </a:cxn>
                <a:cxn ang="0">
                  <a:pos x="47" y="293"/>
                </a:cxn>
                <a:cxn ang="0">
                  <a:pos x="47" y="295"/>
                </a:cxn>
                <a:cxn ang="0">
                  <a:pos x="47" y="299"/>
                </a:cxn>
                <a:cxn ang="0">
                  <a:pos x="45" y="307"/>
                </a:cxn>
                <a:cxn ang="0">
                  <a:pos x="39" y="313"/>
                </a:cxn>
                <a:cxn ang="0">
                  <a:pos x="35" y="316"/>
                </a:cxn>
                <a:cxn ang="0">
                  <a:pos x="32" y="320"/>
                </a:cxn>
                <a:cxn ang="0">
                  <a:pos x="67" y="418"/>
                </a:cxn>
                <a:cxn ang="0">
                  <a:pos x="182" y="438"/>
                </a:cxn>
                <a:cxn ang="0">
                  <a:pos x="187" y="472"/>
                </a:cxn>
                <a:cxn ang="0">
                  <a:pos x="219" y="483"/>
                </a:cxn>
                <a:cxn ang="0">
                  <a:pos x="238" y="534"/>
                </a:cxn>
                <a:cxn ang="0">
                  <a:pos x="199" y="516"/>
                </a:cxn>
                <a:cxn ang="0">
                  <a:pos x="192" y="557"/>
                </a:cxn>
                <a:cxn ang="0">
                  <a:pos x="232" y="618"/>
                </a:cxn>
                <a:cxn ang="0">
                  <a:pos x="299" y="585"/>
                </a:cxn>
                <a:cxn ang="0">
                  <a:pos x="286" y="515"/>
                </a:cxn>
                <a:cxn ang="0">
                  <a:pos x="384" y="523"/>
                </a:cxn>
                <a:cxn ang="0">
                  <a:pos x="446" y="496"/>
                </a:cxn>
                <a:cxn ang="0">
                  <a:pos x="446" y="437"/>
                </a:cxn>
                <a:cxn ang="0">
                  <a:pos x="376" y="347"/>
                </a:cxn>
                <a:cxn ang="0">
                  <a:pos x="310" y="365"/>
                </a:cxn>
                <a:cxn ang="0">
                  <a:pos x="292" y="307"/>
                </a:cxn>
                <a:cxn ang="0">
                  <a:pos x="303" y="268"/>
                </a:cxn>
                <a:cxn ang="0">
                  <a:pos x="331" y="210"/>
                </a:cxn>
                <a:cxn ang="0">
                  <a:pos x="318" y="156"/>
                </a:cxn>
                <a:cxn ang="0">
                  <a:pos x="292" y="118"/>
                </a:cxn>
                <a:cxn ang="0">
                  <a:pos x="114" y="60"/>
                </a:cxn>
                <a:cxn ang="0">
                  <a:pos x="91" y="0"/>
                </a:cxn>
              </a:cxnLst>
              <a:rect l="0" t="0" r="r" b="b"/>
              <a:pathLst>
                <a:path w="446" h="618">
                  <a:moveTo>
                    <a:pt x="91" y="0"/>
                  </a:moveTo>
                  <a:lnTo>
                    <a:pt x="66" y="17"/>
                  </a:lnTo>
                  <a:lnTo>
                    <a:pt x="23" y="70"/>
                  </a:lnTo>
                  <a:lnTo>
                    <a:pt x="12" y="88"/>
                  </a:lnTo>
                  <a:lnTo>
                    <a:pt x="4" y="106"/>
                  </a:lnTo>
                  <a:lnTo>
                    <a:pt x="0" y="124"/>
                  </a:lnTo>
                  <a:lnTo>
                    <a:pt x="0" y="144"/>
                  </a:lnTo>
                  <a:lnTo>
                    <a:pt x="1" y="162"/>
                  </a:lnTo>
                  <a:lnTo>
                    <a:pt x="6" y="180"/>
                  </a:lnTo>
                  <a:lnTo>
                    <a:pt x="15" y="198"/>
                  </a:lnTo>
                  <a:lnTo>
                    <a:pt x="27" y="217"/>
                  </a:lnTo>
                  <a:lnTo>
                    <a:pt x="24" y="255"/>
                  </a:lnTo>
                  <a:lnTo>
                    <a:pt x="29" y="259"/>
                  </a:lnTo>
                  <a:lnTo>
                    <a:pt x="33" y="264"/>
                  </a:lnTo>
                  <a:lnTo>
                    <a:pt x="40" y="274"/>
                  </a:lnTo>
                  <a:lnTo>
                    <a:pt x="43" y="278"/>
                  </a:lnTo>
                  <a:lnTo>
                    <a:pt x="45" y="283"/>
                  </a:lnTo>
                  <a:lnTo>
                    <a:pt x="46" y="287"/>
                  </a:lnTo>
                  <a:lnTo>
                    <a:pt x="48" y="292"/>
                  </a:lnTo>
                  <a:lnTo>
                    <a:pt x="47" y="292"/>
                  </a:lnTo>
                  <a:lnTo>
                    <a:pt x="47" y="293"/>
                  </a:lnTo>
                  <a:lnTo>
                    <a:pt x="47" y="295"/>
                  </a:lnTo>
                  <a:lnTo>
                    <a:pt x="47" y="299"/>
                  </a:lnTo>
                  <a:lnTo>
                    <a:pt x="45" y="307"/>
                  </a:lnTo>
                  <a:lnTo>
                    <a:pt x="39" y="313"/>
                  </a:lnTo>
                  <a:lnTo>
                    <a:pt x="35" y="316"/>
                  </a:lnTo>
                  <a:lnTo>
                    <a:pt x="32" y="320"/>
                  </a:lnTo>
                  <a:lnTo>
                    <a:pt x="67" y="418"/>
                  </a:lnTo>
                  <a:lnTo>
                    <a:pt x="182" y="438"/>
                  </a:lnTo>
                  <a:lnTo>
                    <a:pt x="187" y="472"/>
                  </a:lnTo>
                  <a:lnTo>
                    <a:pt x="219" y="483"/>
                  </a:lnTo>
                  <a:lnTo>
                    <a:pt x="238" y="534"/>
                  </a:lnTo>
                  <a:lnTo>
                    <a:pt x="199" y="516"/>
                  </a:lnTo>
                  <a:lnTo>
                    <a:pt x="192" y="557"/>
                  </a:lnTo>
                  <a:lnTo>
                    <a:pt x="232" y="618"/>
                  </a:lnTo>
                  <a:lnTo>
                    <a:pt x="299" y="585"/>
                  </a:lnTo>
                  <a:lnTo>
                    <a:pt x="286" y="515"/>
                  </a:lnTo>
                  <a:lnTo>
                    <a:pt x="384" y="523"/>
                  </a:lnTo>
                  <a:lnTo>
                    <a:pt x="446" y="496"/>
                  </a:lnTo>
                  <a:lnTo>
                    <a:pt x="446" y="437"/>
                  </a:lnTo>
                  <a:lnTo>
                    <a:pt x="376" y="347"/>
                  </a:lnTo>
                  <a:lnTo>
                    <a:pt x="310" y="365"/>
                  </a:lnTo>
                  <a:lnTo>
                    <a:pt x="292" y="307"/>
                  </a:lnTo>
                  <a:lnTo>
                    <a:pt x="303" y="268"/>
                  </a:lnTo>
                  <a:lnTo>
                    <a:pt x="331" y="210"/>
                  </a:lnTo>
                  <a:lnTo>
                    <a:pt x="318" y="156"/>
                  </a:lnTo>
                  <a:lnTo>
                    <a:pt x="292" y="118"/>
                  </a:lnTo>
                  <a:lnTo>
                    <a:pt x="114" y="6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70AB8B9B-D8E4-4A84-9CA0-E66B9B5CD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234"/>
              <a:ext cx="17" cy="9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08" y="0"/>
                </a:cxn>
                <a:cxn ang="0">
                  <a:pos x="60" y="36"/>
                </a:cxn>
                <a:cxn ang="0">
                  <a:pos x="3" y="56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3" y="78"/>
                </a:cxn>
                <a:cxn ang="0">
                  <a:pos x="6" y="81"/>
                </a:cxn>
                <a:cxn ang="0">
                  <a:pos x="13" y="84"/>
                </a:cxn>
                <a:cxn ang="0">
                  <a:pos x="19" y="86"/>
                </a:cxn>
                <a:cxn ang="0">
                  <a:pos x="29" y="88"/>
                </a:cxn>
                <a:cxn ang="0">
                  <a:pos x="47" y="116"/>
                </a:cxn>
                <a:cxn ang="0">
                  <a:pos x="120" y="134"/>
                </a:cxn>
                <a:cxn ang="0">
                  <a:pos x="186" y="121"/>
                </a:cxn>
                <a:cxn ang="0">
                  <a:pos x="194" y="124"/>
                </a:cxn>
                <a:cxn ang="0">
                  <a:pos x="198" y="125"/>
                </a:cxn>
                <a:cxn ang="0">
                  <a:pos x="204" y="127"/>
                </a:cxn>
                <a:cxn ang="0">
                  <a:pos x="211" y="129"/>
                </a:cxn>
                <a:cxn ang="0">
                  <a:pos x="220" y="132"/>
                </a:cxn>
                <a:cxn ang="0">
                  <a:pos x="226" y="132"/>
                </a:cxn>
                <a:cxn ang="0">
                  <a:pos x="229" y="132"/>
                </a:cxn>
                <a:cxn ang="0">
                  <a:pos x="234" y="133"/>
                </a:cxn>
                <a:cxn ang="0">
                  <a:pos x="236" y="132"/>
                </a:cxn>
                <a:cxn ang="0">
                  <a:pos x="239" y="132"/>
                </a:cxn>
                <a:cxn ang="0">
                  <a:pos x="245" y="132"/>
                </a:cxn>
                <a:cxn ang="0">
                  <a:pos x="250" y="129"/>
                </a:cxn>
                <a:cxn ang="0">
                  <a:pos x="255" y="127"/>
                </a:cxn>
                <a:cxn ang="0">
                  <a:pos x="256" y="125"/>
                </a:cxn>
                <a:cxn ang="0">
                  <a:pos x="258" y="124"/>
                </a:cxn>
                <a:cxn ang="0">
                  <a:pos x="262" y="121"/>
                </a:cxn>
                <a:cxn ang="0">
                  <a:pos x="265" y="116"/>
                </a:cxn>
                <a:cxn ang="0">
                  <a:pos x="265" y="114"/>
                </a:cxn>
                <a:cxn ang="0">
                  <a:pos x="265" y="113"/>
                </a:cxn>
                <a:cxn ang="0">
                  <a:pos x="266" y="113"/>
                </a:cxn>
                <a:cxn ang="0">
                  <a:pos x="268" y="111"/>
                </a:cxn>
                <a:cxn ang="0">
                  <a:pos x="270" y="105"/>
                </a:cxn>
                <a:cxn ang="0">
                  <a:pos x="272" y="100"/>
                </a:cxn>
                <a:cxn ang="0">
                  <a:pos x="272" y="99"/>
                </a:cxn>
                <a:cxn ang="0">
                  <a:pos x="220" y="94"/>
                </a:cxn>
                <a:cxn ang="0">
                  <a:pos x="220" y="96"/>
                </a:cxn>
                <a:cxn ang="0">
                  <a:pos x="218" y="98"/>
                </a:cxn>
                <a:cxn ang="0">
                  <a:pos x="216" y="103"/>
                </a:cxn>
                <a:cxn ang="0">
                  <a:pos x="212" y="105"/>
                </a:cxn>
                <a:cxn ang="0">
                  <a:pos x="211" y="107"/>
                </a:cxn>
                <a:cxn ang="0">
                  <a:pos x="210" y="107"/>
                </a:cxn>
                <a:cxn ang="0">
                  <a:pos x="211" y="106"/>
                </a:cxn>
                <a:cxn ang="0">
                  <a:pos x="214" y="94"/>
                </a:cxn>
                <a:cxn ang="0">
                  <a:pos x="214" y="88"/>
                </a:cxn>
                <a:cxn ang="0">
                  <a:pos x="214" y="85"/>
                </a:cxn>
                <a:cxn ang="0">
                  <a:pos x="216" y="83"/>
                </a:cxn>
                <a:cxn ang="0">
                  <a:pos x="212" y="44"/>
                </a:cxn>
                <a:cxn ang="0">
                  <a:pos x="187" y="0"/>
                </a:cxn>
              </a:cxnLst>
              <a:rect l="0" t="0" r="r" b="b"/>
              <a:pathLst>
                <a:path w="272" h="134">
                  <a:moveTo>
                    <a:pt x="187" y="0"/>
                  </a:moveTo>
                  <a:lnTo>
                    <a:pt x="108" y="0"/>
                  </a:lnTo>
                  <a:lnTo>
                    <a:pt x="60" y="36"/>
                  </a:lnTo>
                  <a:lnTo>
                    <a:pt x="3" y="56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3" y="78"/>
                  </a:lnTo>
                  <a:lnTo>
                    <a:pt x="6" y="81"/>
                  </a:lnTo>
                  <a:lnTo>
                    <a:pt x="13" y="84"/>
                  </a:lnTo>
                  <a:lnTo>
                    <a:pt x="19" y="86"/>
                  </a:lnTo>
                  <a:lnTo>
                    <a:pt x="29" y="88"/>
                  </a:lnTo>
                  <a:lnTo>
                    <a:pt x="47" y="116"/>
                  </a:lnTo>
                  <a:lnTo>
                    <a:pt x="120" y="134"/>
                  </a:lnTo>
                  <a:lnTo>
                    <a:pt x="186" y="121"/>
                  </a:lnTo>
                  <a:lnTo>
                    <a:pt x="194" y="124"/>
                  </a:lnTo>
                  <a:lnTo>
                    <a:pt x="198" y="125"/>
                  </a:lnTo>
                  <a:lnTo>
                    <a:pt x="204" y="127"/>
                  </a:lnTo>
                  <a:lnTo>
                    <a:pt x="211" y="129"/>
                  </a:lnTo>
                  <a:lnTo>
                    <a:pt x="220" y="132"/>
                  </a:lnTo>
                  <a:lnTo>
                    <a:pt x="226" y="132"/>
                  </a:lnTo>
                  <a:lnTo>
                    <a:pt x="229" y="132"/>
                  </a:lnTo>
                  <a:lnTo>
                    <a:pt x="234" y="133"/>
                  </a:lnTo>
                  <a:lnTo>
                    <a:pt x="236" y="132"/>
                  </a:lnTo>
                  <a:lnTo>
                    <a:pt x="239" y="132"/>
                  </a:lnTo>
                  <a:lnTo>
                    <a:pt x="245" y="132"/>
                  </a:lnTo>
                  <a:lnTo>
                    <a:pt x="250" y="129"/>
                  </a:lnTo>
                  <a:lnTo>
                    <a:pt x="255" y="127"/>
                  </a:lnTo>
                  <a:lnTo>
                    <a:pt x="256" y="125"/>
                  </a:lnTo>
                  <a:lnTo>
                    <a:pt x="258" y="124"/>
                  </a:lnTo>
                  <a:lnTo>
                    <a:pt x="262" y="121"/>
                  </a:lnTo>
                  <a:lnTo>
                    <a:pt x="265" y="116"/>
                  </a:lnTo>
                  <a:lnTo>
                    <a:pt x="265" y="114"/>
                  </a:lnTo>
                  <a:lnTo>
                    <a:pt x="265" y="113"/>
                  </a:lnTo>
                  <a:lnTo>
                    <a:pt x="266" y="113"/>
                  </a:lnTo>
                  <a:lnTo>
                    <a:pt x="268" y="111"/>
                  </a:lnTo>
                  <a:lnTo>
                    <a:pt x="270" y="105"/>
                  </a:lnTo>
                  <a:lnTo>
                    <a:pt x="272" y="100"/>
                  </a:lnTo>
                  <a:lnTo>
                    <a:pt x="272" y="99"/>
                  </a:lnTo>
                  <a:lnTo>
                    <a:pt x="220" y="94"/>
                  </a:lnTo>
                  <a:lnTo>
                    <a:pt x="220" y="96"/>
                  </a:lnTo>
                  <a:lnTo>
                    <a:pt x="218" y="98"/>
                  </a:lnTo>
                  <a:lnTo>
                    <a:pt x="216" y="103"/>
                  </a:lnTo>
                  <a:lnTo>
                    <a:pt x="212" y="105"/>
                  </a:lnTo>
                  <a:lnTo>
                    <a:pt x="211" y="107"/>
                  </a:lnTo>
                  <a:lnTo>
                    <a:pt x="210" y="107"/>
                  </a:lnTo>
                  <a:lnTo>
                    <a:pt x="211" y="106"/>
                  </a:lnTo>
                  <a:lnTo>
                    <a:pt x="214" y="94"/>
                  </a:lnTo>
                  <a:lnTo>
                    <a:pt x="214" y="88"/>
                  </a:lnTo>
                  <a:lnTo>
                    <a:pt x="214" y="85"/>
                  </a:lnTo>
                  <a:lnTo>
                    <a:pt x="216" y="83"/>
                  </a:lnTo>
                  <a:lnTo>
                    <a:pt x="212" y="44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64">
              <a:extLst>
                <a:ext uri="{FF2B5EF4-FFF2-40B4-BE49-F238E27FC236}">
                  <a16:creationId xmlns:a16="http://schemas.microsoft.com/office/drawing/2014/main" id="{AFA7DDF7-4AC7-4500-A6EC-0CA9F42CC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238"/>
              <a:ext cx="20" cy="18"/>
            </a:xfrm>
            <a:custGeom>
              <a:avLst/>
              <a:gdLst/>
              <a:ahLst/>
              <a:cxnLst>
                <a:cxn ang="0">
                  <a:pos x="165" y="35"/>
                </a:cxn>
                <a:cxn ang="0">
                  <a:pos x="165" y="36"/>
                </a:cxn>
                <a:cxn ang="0">
                  <a:pos x="163" y="41"/>
                </a:cxn>
                <a:cxn ang="0">
                  <a:pos x="161" y="47"/>
                </a:cxn>
                <a:cxn ang="0">
                  <a:pos x="159" y="49"/>
                </a:cxn>
                <a:cxn ang="0">
                  <a:pos x="158" y="49"/>
                </a:cxn>
                <a:cxn ang="0">
                  <a:pos x="158" y="50"/>
                </a:cxn>
                <a:cxn ang="0">
                  <a:pos x="158" y="52"/>
                </a:cxn>
                <a:cxn ang="0">
                  <a:pos x="155" y="57"/>
                </a:cxn>
                <a:cxn ang="0">
                  <a:pos x="151" y="60"/>
                </a:cxn>
                <a:cxn ang="0">
                  <a:pos x="149" y="61"/>
                </a:cxn>
                <a:cxn ang="0">
                  <a:pos x="148" y="63"/>
                </a:cxn>
                <a:cxn ang="0">
                  <a:pos x="143" y="65"/>
                </a:cxn>
                <a:cxn ang="0">
                  <a:pos x="138" y="68"/>
                </a:cxn>
                <a:cxn ang="0">
                  <a:pos x="132" y="68"/>
                </a:cxn>
                <a:cxn ang="0">
                  <a:pos x="129" y="68"/>
                </a:cxn>
                <a:cxn ang="0">
                  <a:pos x="127" y="69"/>
                </a:cxn>
                <a:cxn ang="0">
                  <a:pos x="122" y="68"/>
                </a:cxn>
                <a:cxn ang="0">
                  <a:pos x="119" y="68"/>
                </a:cxn>
                <a:cxn ang="0">
                  <a:pos x="113" y="68"/>
                </a:cxn>
                <a:cxn ang="0">
                  <a:pos x="104" y="65"/>
                </a:cxn>
                <a:cxn ang="0">
                  <a:pos x="97" y="63"/>
                </a:cxn>
                <a:cxn ang="0">
                  <a:pos x="91" y="61"/>
                </a:cxn>
                <a:cxn ang="0">
                  <a:pos x="87" y="60"/>
                </a:cxn>
                <a:cxn ang="0">
                  <a:pos x="79" y="57"/>
                </a:cxn>
                <a:cxn ang="0">
                  <a:pos x="13" y="70"/>
                </a:cxn>
                <a:cxn ang="0">
                  <a:pos x="0" y="179"/>
                </a:cxn>
                <a:cxn ang="0">
                  <a:pos x="55" y="199"/>
                </a:cxn>
                <a:cxn ang="0">
                  <a:pos x="54" y="208"/>
                </a:cxn>
                <a:cxn ang="0">
                  <a:pos x="56" y="216"/>
                </a:cxn>
                <a:cxn ang="0">
                  <a:pos x="58" y="221"/>
                </a:cxn>
                <a:cxn ang="0">
                  <a:pos x="64" y="225"/>
                </a:cxn>
                <a:cxn ang="0">
                  <a:pos x="69" y="226"/>
                </a:cxn>
                <a:cxn ang="0">
                  <a:pos x="78" y="225"/>
                </a:cxn>
                <a:cxn ang="0">
                  <a:pos x="87" y="222"/>
                </a:cxn>
                <a:cxn ang="0">
                  <a:pos x="100" y="217"/>
                </a:cxn>
                <a:cxn ang="0">
                  <a:pos x="141" y="232"/>
                </a:cxn>
                <a:cxn ang="0">
                  <a:pos x="213" y="203"/>
                </a:cxn>
                <a:cxn ang="0">
                  <a:pos x="234" y="251"/>
                </a:cxn>
                <a:cxn ang="0">
                  <a:pos x="282" y="272"/>
                </a:cxn>
                <a:cxn ang="0">
                  <a:pos x="309" y="209"/>
                </a:cxn>
                <a:cxn ang="0">
                  <a:pos x="319" y="141"/>
                </a:cxn>
                <a:cxn ang="0">
                  <a:pos x="307" y="87"/>
                </a:cxn>
                <a:cxn ang="0">
                  <a:pos x="182" y="0"/>
                </a:cxn>
                <a:cxn ang="0">
                  <a:pos x="127" y="18"/>
                </a:cxn>
                <a:cxn ang="0">
                  <a:pos x="109" y="19"/>
                </a:cxn>
                <a:cxn ang="0">
                  <a:pos x="107" y="21"/>
                </a:cxn>
                <a:cxn ang="0">
                  <a:pos x="107" y="24"/>
                </a:cxn>
                <a:cxn ang="0">
                  <a:pos x="107" y="30"/>
                </a:cxn>
                <a:cxn ang="0">
                  <a:pos x="104" y="42"/>
                </a:cxn>
                <a:cxn ang="0">
                  <a:pos x="103" y="43"/>
                </a:cxn>
                <a:cxn ang="0">
                  <a:pos x="104" y="43"/>
                </a:cxn>
                <a:cxn ang="0">
                  <a:pos x="105" y="41"/>
                </a:cxn>
                <a:cxn ang="0">
                  <a:pos x="109" y="39"/>
                </a:cxn>
                <a:cxn ang="0">
                  <a:pos x="111" y="34"/>
                </a:cxn>
                <a:cxn ang="0">
                  <a:pos x="113" y="32"/>
                </a:cxn>
                <a:cxn ang="0">
                  <a:pos x="113" y="30"/>
                </a:cxn>
                <a:cxn ang="0">
                  <a:pos x="165" y="35"/>
                </a:cxn>
              </a:cxnLst>
              <a:rect l="0" t="0" r="r" b="b"/>
              <a:pathLst>
                <a:path w="319" h="272">
                  <a:moveTo>
                    <a:pt x="165" y="35"/>
                  </a:moveTo>
                  <a:lnTo>
                    <a:pt x="165" y="36"/>
                  </a:lnTo>
                  <a:lnTo>
                    <a:pt x="163" y="41"/>
                  </a:lnTo>
                  <a:lnTo>
                    <a:pt x="161" y="47"/>
                  </a:lnTo>
                  <a:lnTo>
                    <a:pt x="159" y="49"/>
                  </a:lnTo>
                  <a:lnTo>
                    <a:pt x="158" y="49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5" y="57"/>
                  </a:lnTo>
                  <a:lnTo>
                    <a:pt x="151" y="60"/>
                  </a:lnTo>
                  <a:lnTo>
                    <a:pt x="149" y="61"/>
                  </a:lnTo>
                  <a:lnTo>
                    <a:pt x="148" y="63"/>
                  </a:lnTo>
                  <a:lnTo>
                    <a:pt x="143" y="65"/>
                  </a:lnTo>
                  <a:lnTo>
                    <a:pt x="138" y="68"/>
                  </a:lnTo>
                  <a:lnTo>
                    <a:pt x="132" y="68"/>
                  </a:lnTo>
                  <a:lnTo>
                    <a:pt x="129" y="68"/>
                  </a:lnTo>
                  <a:lnTo>
                    <a:pt x="127" y="69"/>
                  </a:lnTo>
                  <a:lnTo>
                    <a:pt x="122" y="68"/>
                  </a:lnTo>
                  <a:lnTo>
                    <a:pt x="119" y="68"/>
                  </a:lnTo>
                  <a:lnTo>
                    <a:pt x="113" y="68"/>
                  </a:lnTo>
                  <a:lnTo>
                    <a:pt x="104" y="65"/>
                  </a:lnTo>
                  <a:lnTo>
                    <a:pt x="97" y="63"/>
                  </a:lnTo>
                  <a:lnTo>
                    <a:pt x="91" y="61"/>
                  </a:lnTo>
                  <a:lnTo>
                    <a:pt x="87" y="60"/>
                  </a:lnTo>
                  <a:lnTo>
                    <a:pt x="79" y="57"/>
                  </a:lnTo>
                  <a:lnTo>
                    <a:pt x="13" y="70"/>
                  </a:lnTo>
                  <a:lnTo>
                    <a:pt x="0" y="179"/>
                  </a:lnTo>
                  <a:lnTo>
                    <a:pt x="55" y="199"/>
                  </a:lnTo>
                  <a:lnTo>
                    <a:pt x="54" y="208"/>
                  </a:lnTo>
                  <a:lnTo>
                    <a:pt x="56" y="216"/>
                  </a:lnTo>
                  <a:lnTo>
                    <a:pt x="58" y="221"/>
                  </a:lnTo>
                  <a:lnTo>
                    <a:pt x="64" y="225"/>
                  </a:lnTo>
                  <a:lnTo>
                    <a:pt x="69" y="226"/>
                  </a:lnTo>
                  <a:lnTo>
                    <a:pt x="78" y="225"/>
                  </a:lnTo>
                  <a:lnTo>
                    <a:pt x="87" y="222"/>
                  </a:lnTo>
                  <a:lnTo>
                    <a:pt x="100" y="217"/>
                  </a:lnTo>
                  <a:lnTo>
                    <a:pt x="141" y="232"/>
                  </a:lnTo>
                  <a:lnTo>
                    <a:pt x="213" y="203"/>
                  </a:lnTo>
                  <a:lnTo>
                    <a:pt x="234" y="251"/>
                  </a:lnTo>
                  <a:lnTo>
                    <a:pt x="282" y="272"/>
                  </a:lnTo>
                  <a:lnTo>
                    <a:pt x="309" y="209"/>
                  </a:lnTo>
                  <a:lnTo>
                    <a:pt x="319" y="141"/>
                  </a:lnTo>
                  <a:lnTo>
                    <a:pt x="307" y="87"/>
                  </a:lnTo>
                  <a:lnTo>
                    <a:pt x="182" y="0"/>
                  </a:lnTo>
                  <a:lnTo>
                    <a:pt x="127" y="18"/>
                  </a:lnTo>
                  <a:lnTo>
                    <a:pt x="109" y="19"/>
                  </a:lnTo>
                  <a:lnTo>
                    <a:pt x="107" y="21"/>
                  </a:lnTo>
                  <a:lnTo>
                    <a:pt x="107" y="24"/>
                  </a:lnTo>
                  <a:lnTo>
                    <a:pt x="107" y="30"/>
                  </a:lnTo>
                  <a:lnTo>
                    <a:pt x="104" y="42"/>
                  </a:lnTo>
                  <a:lnTo>
                    <a:pt x="103" y="43"/>
                  </a:lnTo>
                  <a:lnTo>
                    <a:pt x="104" y="43"/>
                  </a:lnTo>
                  <a:lnTo>
                    <a:pt x="105" y="41"/>
                  </a:lnTo>
                  <a:lnTo>
                    <a:pt x="109" y="39"/>
                  </a:lnTo>
                  <a:lnTo>
                    <a:pt x="111" y="34"/>
                  </a:lnTo>
                  <a:lnTo>
                    <a:pt x="113" y="32"/>
                  </a:lnTo>
                  <a:lnTo>
                    <a:pt x="113" y="30"/>
                  </a:lnTo>
                  <a:lnTo>
                    <a:pt x="165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65">
              <a:extLst>
                <a:ext uri="{FF2B5EF4-FFF2-40B4-BE49-F238E27FC236}">
                  <a16:creationId xmlns:a16="http://schemas.microsoft.com/office/drawing/2014/main" id="{37E3547D-E43C-49E8-A875-3677669C4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160"/>
              <a:ext cx="119" cy="129"/>
            </a:xfrm>
            <a:custGeom>
              <a:avLst/>
              <a:gdLst/>
              <a:ahLst/>
              <a:cxnLst>
                <a:cxn ang="0">
                  <a:pos x="1456" y="1379"/>
                </a:cxn>
                <a:cxn ang="0">
                  <a:pos x="1168" y="1233"/>
                </a:cxn>
                <a:cxn ang="0">
                  <a:pos x="1123" y="1215"/>
                </a:cxn>
                <a:cxn ang="0">
                  <a:pos x="998" y="1160"/>
                </a:cxn>
                <a:cxn ang="0">
                  <a:pos x="987" y="1061"/>
                </a:cxn>
                <a:cxn ang="0">
                  <a:pos x="1017" y="1039"/>
                </a:cxn>
                <a:cxn ang="0">
                  <a:pos x="814" y="978"/>
                </a:cxn>
                <a:cxn ang="0">
                  <a:pos x="802" y="988"/>
                </a:cxn>
                <a:cxn ang="0">
                  <a:pos x="691" y="921"/>
                </a:cxn>
                <a:cxn ang="0">
                  <a:pos x="686" y="911"/>
                </a:cxn>
                <a:cxn ang="0">
                  <a:pos x="639" y="705"/>
                </a:cxn>
                <a:cxn ang="0">
                  <a:pos x="656" y="481"/>
                </a:cxn>
                <a:cxn ang="0">
                  <a:pos x="580" y="379"/>
                </a:cxn>
                <a:cxn ang="0">
                  <a:pos x="587" y="336"/>
                </a:cxn>
                <a:cxn ang="0">
                  <a:pos x="516" y="121"/>
                </a:cxn>
                <a:cxn ang="0">
                  <a:pos x="491" y="95"/>
                </a:cxn>
                <a:cxn ang="0">
                  <a:pos x="362" y="0"/>
                </a:cxn>
                <a:cxn ang="0">
                  <a:pos x="232" y="14"/>
                </a:cxn>
                <a:cxn ang="0">
                  <a:pos x="164" y="74"/>
                </a:cxn>
                <a:cxn ang="0">
                  <a:pos x="15" y="126"/>
                </a:cxn>
                <a:cxn ang="0">
                  <a:pos x="51" y="222"/>
                </a:cxn>
                <a:cxn ang="0">
                  <a:pos x="0" y="264"/>
                </a:cxn>
                <a:cxn ang="0">
                  <a:pos x="60" y="250"/>
                </a:cxn>
                <a:cxn ang="0">
                  <a:pos x="188" y="227"/>
                </a:cxn>
                <a:cxn ang="0">
                  <a:pos x="239" y="214"/>
                </a:cxn>
                <a:cxn ang="0">
                  <a:pos x="317" y="361"/>
                </a:cxn>
                <a:cxn ang="0">
                  <a:pos x="320" y="392"/>
                </a:cxn>
                <a:cxn ang="0">
                  <a:pos x="328" y="535"/>
                </a:cxn>
                <a:cxn ang="0">
                  <a:pos x="322" y="577"/>
                </a:cxn>
                <a:cxn ang="0">
                  <a:pos x="377" y="672"/>
                </a:cxn>
                <a:cxn ang="0">
                  <a:pos x="355" y="705"/>
                </a:cxn>
                <a:cxn ang="0">
                  <a:pos x="419" y="783"/>
                </a:cxn>
                <a:cxn ang="0">
                  <a:pos x="442" y="795"/>
                </a:cxn>
                <a:cxn ang="0">
                  <a:pos x="442" y="884"/>
                </a:cxn>
                <a:cxn ang="0">
                  <a:pos x="372" y="1019"/>
                </a:cxn>
                <a:cxn ang="0">
                  <a:pos x="410" y="1074"/>
                </a:cxn>
                <a:cxn ang="0">
                  <a:pos x="357" y="1273"/>
                </a:cxn>
                <a:cxn ang="0">
                  <a:pos x="360" y="1293"/>
                </a:cxn>
                <a:cxn ang="0">
                  <a:pos x="340" y="1302"/>
                </a:cxn>
                <a:cxn ang="0">
                  <a:pos x="441" y="1501"/>
                </a:cxn>
                <a:cxn ang="0">
                  <a:pos x="417" y="1524"/>
                </a:cxn>
                <a:cxn ang="0">
                  <a:pos x="346" y="1581"/>
                </a:cxn>
                <a:cxn ang="0">
                  <a:pos x="445" y="1707"/>
                </a:cxn>
                <a:cxn ang="0">
                  <a:pos x="568" y="1699"/>
                </a:cxn>
                <a:cxn ang="0">
                  <a:pos x="629" y="1869"/>
                </a:cxn>
                <a:cxn ang="0">
                  <a:pos x="772" y="1873"/>
                </a:cxn>
                <a:cxn ang="0">
                  <a:pos x="794" y="1891"/>
                </a:cxn>
                <a:cxn ang="0">
                  <a:pos x="817" y="1908"/>
                </a:cxn>
                <a:cxn ang="0">
                  <a:pos x="844" y="1839"/>
                </a:cxn>
                <a:cxn ang="0">
                  <a:pos x="892" y="1834"/>
                </a:cxn>
                <a:cxn ang="0">
                  <a:pos x="969" y="1816"/>
                </a:cxn>
                <a:cxn ang="0">
                  <a:pos x="1188" y="1805"/>
                </a:cxn>
                <a:cxn ang="0">
                  <a:pos x="1324" y="1763"/>
                </a:cxn>
                <a:cxn ang="0">
                  <a:pos x="1534" y="1794"/>
                </a:cxn>
                <a:cxn ang="0">
                  <a:pos x="1589" y="1819"/>
                </a:cxn>
                <a:cxn ang="0">
                  <a:pos x="1633" y="1770"/>
                </a:cxn>
                <a:cxn ang="0">
                  <a:pos x="1913" y="1616"/>
                </a:cxn>
                <a:cxn ang="0">
                  <a:pos x="1889" y="1593"/>
                </a:cxn>
                <a:cxn ang="0">
                  <a:pos x="1802" y="1476"/>
                </a:cxn>
                <a:cxn ang="0">
                  <a:pos x="1753" y="1458"/>
                </a:cxn>
              </a:cxnLst>
              <a:rect l="0" t="0" r="r" b="b"/>
              <a:pathLst>
                <a:path w="1913" h="1928">
                  <a:moveTo>
                    <a:pt x="1731" y="1460"/>
                  </a:moveTo>
                  <a:lnTo>
                    <a:pt x="1707" y="1430"/>
                  </a:lnTo>
                  <a:lnTo>
                    <a:pt x="1625" y="1450"/>
                  </a:lnTo>
                  <a:lnTo>
                    <a:pt x="1590" y="1416"/>
                  </a:lnTo>
                  <a:lnTo>
                    <a:pt x="1527" y="1407"/>
                  </a:lnTo>
                  <a:lnTo>
                    <a:pt x="1456" y="1379"/>
                  </a:lnTo>
                  <a:lnTo>
                    <a:pt x="1426" y="1381"/>
                  </a:lnTo>
                  <a:lnTo>
                    <a:pt x="1408" y="1328"/>
                  </a:lnTo>
                  <a:lnTo>
                    <a:pt x="1337" y="1316"/>
                  </a:lnTo>
                  <a:lnTo>
                    <a:pt x="1292" y="1252"/>
                  </a:lnTo>
                  <a:lnTo>
                    <a:pt x="1232" y="1265"/>
                  </a:lnTo>
                  <a:lnTo>
                    <a:pt x="1168" y="1233"/>
                  </a:lnTo>
                  <a:lnTo>
                    <a:pt x="1162" y="1223"/>
                  </a:lnTo>
                  <a:lnTo>
                    <a:pt x="1156" y="1216"/>
                  </a:lnTo>
                  <a:lnTo>
                    <a:pt x="1149" y="1211"/>
                  </a:lnTo>
                  <a:lnTo>
                    <a:pt x="1141" y="1210"/>
                  </a:lnTo>
                  <a:lnTo>
                    <a:pt x="1132" y="1211"/>
                  </a:lnTo>
                  <a:lnTo>
                    <a:pt x="1123" y="1215"/>
                  </a:lnTo>
                  <a:lnTo>
                    <a:pt x="1113" y="1221"/>
                  </a:lnTo>
                  <a:lnTo>
                    <a:pt x="1107" y="1225"/>
                  </a:lnTo>
                  <a:lnTo>
                    <a:pt x="1103" y="1231"/>
                  </a:lnTo>
                  <a:lnTo>
                    <a:pt x="1058" y="1224"/>
                  </a:lnTo>
                  <a:lnTo>
                    <a:pt x="1054" y="1178"/>
                  </a:lnTo>
                  <a:lnTo>
                    <a:pt x="998" y="1160"/>
                  </a:lnTo>
                  <a:lnTo>
                    <a:pt x="1035" y="1143"/>
                  </a:lnTo>
                  <a:lnTo>
                    <a:pt x="980" y="1127"/>
                  </a:lnTo>
                  <a:lnTo>
                    <a:pt x="998" y="1076"/>
                  </a:lnTo>
                  <a:lnTo>
                    <a:pt x="991" y="1070"/>
                  </a:lnTo>
                  <a:lnTo>
                    <a:pt x="988" y="1066"/>
                  </a:lnTo>
                  <a:lnTo>
                    <a:pt x="987" y="1061"/>
                  </a:lnTo>
                  <a:lnTo>
                    <a:pt x="988" y="1057"/>
                  </a:lnTo>
                  <a:lnTo>
                    <a:pt x="991" y="1052"/>
                  </a:lnTo>
                  <a:lnTo>
                    <a:pt x="996" y="1048"/>
                  </a:lnTo>
                  <a:lnTo>
                    <a:pt x="1004" y="1044"/>
                  </a:lnTo>
                  <a:lnTo>
                    <a:pt x="1016" y="1040"/>
                  </a:lnTo>
                  <a:lnTo>
                    <a:pt x="1017" y="1039"/>
                  </a:lnTo>
                  <a:lnTo>
                    <a:pt x="990" y="1004"/>
                  </a:lnTo>
                  <a:lnTo>
                    <a:pt x="941" y="985"/>
                  </a:lnTo>
                  <a:lnTo>
                    <a:pt x="882" y="976"/>
                  </a:lnTo>
                  <a:lnTo>
                    <a:pt x="815" y="977"/>
                  </a:lnTo>
                  <a:lnTo>
                    <a:pt x="814" y="977"/>
                  </a:lnTo>
                  <a:lnTo>
                    <a:pt x="814" y="978"/>
                  </a:lnTo>
                  <a:lnTo>
                    <a:pt x="814" y="980"/>
                  </a:lnTo>
                  <a:lnTo>
                    <a:pt x="813" y="984"/>
                  </a:lnTo>
                  <a:lnTo>
                    <a:pt x="811" y="986"/>
                  </a:lnTo>
                  <a:lnTo>
                    <a:pt x="810" y="988"/>
                  </a:lnTo>
                  <a:lnTo>
                    <a:pt x="805" y="988"/>
                  </a:lnTo>
                  <a:lnTo>
                    <a:pt x="802" y="988"/>
                  </a:lnTo>
                  <a:lnTo>
                    <a:pt x="798" y="986"/>
                  </a:lnTo>
                  <a:lnTo>
                    <a:pt x="795" y="984"/>
                  </a:lnTo>
                  <a:lnTo>
                    <a:pt x="788" y="980"/>
                  </a:lnTo>
                  <a:lnTo>
                    <a:pt x="785" y="977"/>
                  </a:lnTo>
                  <a:lnTo>
                    <a:pt x="754" y="933"/>
                  </a:lnTo>
                  <a:lnTo>
                    <a:pt x="691" y="921"/>
                  </a:lnTo>
                  <a:lnTo>
                    <a:pt x="681" y="912"/>
                  </a:lnTo>
                  <a:lnTo>
                    <a:pt x="677" y="909"/>
                  </a:lnTo>
                  <a:lnTo>
                    <a:pt x="677" y="908"/>
                  </a:lnTo>
                  <a:lnTo>
                    <a:pt x="678" y="907"/>
                  </a:lnTo>
                  <a:lnTo>
                    <a:pt x="681" y="908"/>
                  </a:lnTo>
                  <a:lnTo>
                    <a:pt x="686" y="911"/>
                  </a:lnTo>
                  <a:lnTo>
                    <a:pt x="688" y="913"/>
                  </a:lnTo>
                  <a:lnTo>
                    <a:pt x="691" y="871"/>
                  </a:lnTo>
                  <a:lnTo>
                    <a:pt x="656" y="827"/>
                  </a:lnTo>
                  <a:lnTo>
                    <a:pt x="593" y="813"/>
                  </a:lnTo>
                  <a:lnTo>
                    <a:pt x="552" y="739"/>
                  </a:lnTo>
                  <a:lnTo>
                    <a:pt x="639" y="705"/>
                  </a:lnTo>
                  <a:lnTo>
                    <a:pt x="617" y="655"/>
                  </a:lnTo>
                  <a:lnTo>
                    <a:pt x="658" y="622"/>
                  </a:lnTo>
                  <a:lnTo>
                    <a:pt x="606" y="579"/>
                  </a:lnTo>
                  <a:lnTo>
                    <a:pt x="614" y="552"/>
                  </a:lnTo>
                  <a:lnTo>
                    <a:pt x="659" y="517"/>
                  </a:lnTo>
                  <a:lnTo>
                    <a:pt x="656" y="481"/>
                  </a:lnTo>
                  <a:lnTo>
                    <a:pt x="625" y="420"/>
                  </a:lnTo>
                  <a:lnTo>
                    <a:pt x="628" y="394"/>
                  </a:lnTo>
                  <a:lnTo>
                    <a:pt x="607" y="390"/>
                  </a:lnTo>
                  <a:lnTo>
                    <a:pt x="598" y="387"/>
                  </a:lnTo>
                  <a:lnTo>
                    <a:pt x="592" y="385"/>
                  </a:lnTo>
                  <a:lnTo>
                    <a:pt x="580" y="379"/>
                  </a:lnTo>
                  <a:lnTo>
                    <a:pt x="574" y="373"/>
                  </a:lnTo>
                  <a:lnTo>
                    <a:pt x="570" y="365"/>
                  </a:lnTo>
                  <a:lnTo>
                    <a:pt x="570" y="360"/>
                  </a:lnTo>
                  <a:lnTo>
                    <a:pt x="572" y="356"/>
                  </a:lnTo>
                  <a:lnTo>
                    <a:pt x="576" y="346"/>
                  </a:lnTo>
                  <a:lnTo>
                    <a:pt x="587" y="336"/>
                  </a:lnTo>
                  <a:lnTo>
                    <a:pt x="545" y="299"/>
                  </a:lnTo>
                  <a:lnTo>
                    <a:pt x="521" y="240"/>
                  </a:lnTo>
                  <a:lnTo>
                    <a:pt x="547" y="193"/>
                  </a:lnTo>
                  <a:lnTo>
                    <a:pt x="535" y="121"/>
                  </a:lnTo>
                  <a:lnTo>
                    <a:pt x="532" y="119"/>
                  </a:lnTo>
                  <a:lnTo>
                    <a:pt x="516" y="121"/>
                  </a:lnTo>
                  <a:lnTo>
                    <a:pt x="510" y="120"/>
                  </a:lnTo>
                  <a:lnTo>
                    <a:pt x="505" y="118"/>
                  </a:lnTo>
                  <a:lnTo>
                    <a:pt x="499" y="114"/>
                  </a:lnTo>
                  <a:lnTo>
                    <a:pt x="495" y="109"/>
                  </a:lnTo>
                  <a:lnTo>
                    <a:pt x="492" y="102"/>
                  </a:lnTo>
                  <a:lnTo>
                    <a:pt x="491" y="95"/>
                  </a:lnTo>
                  <a:lnTo>
                    <a:pt x="434" y="42"/>
                  </a:lnTo>
                  <a:lnTo>
                    <a:pt x="396" y="24"/>
                  </a:lnTo>
                  <a:lnTo>
                    <a:pt x="386" y="12"/>
                  </a:lnTo>
                  <a:lnTo>
                    <a:pt x="378" y="5"/>
                  </a:lnTo>
                  <a:lnTo>
                    <a:pt x="369" y="0"/>
                  </a:lnTo>
                  <a:lnTo>
                    <a:pt x="362" y="0"/>
                  </a:lnTo>
                  <a:lnTo>
                    <a:pt x="354" y="1"/>
                  </a:lnTo>
                  <a:lnTo>
                    <a:pt x="348" y="7"/>
                  </a:lnTo>
                  <a:lnTo>
                    <a:pt x="341" y="15"/>
                  </a:lnTo>
                  <a:lnTo>
                    <a:pt x="336" y="27"/>
                  </a:lnTo>
                  <a:lnTo>
                    <a:pt x="290" y="34"/>
                  </a:lnTo>
                  <a:lnTo>
                    <a:pt x="232" y="14"/>
                  </a:lnTo>
                  <a:lnTo>
                    <a:pt x="184" y="76"/>
                  </a:lnTo>
                  <a:lnTo>
                    <a:pt x="179" y="83"/>
                  </a:lnTo>
                  <a:lnTo>
                    <a:pt x="177" y="87"/>
                  </a:lnTo>
                  <a:lnTo>
                    <a:pt x="175" y="87"/>
                  </a:lnTo>
                  <a:lnTo>
                    <a:pt x="173" y="84"/>
                  </a:lnTo>
                  <a:lnTo>
                    <a:pt x="164" y="74"/>
                  </a:lnTo>
                  <a:lnTo>
                    <a:pt x="155" y="66"/>
                  </a:lnTo>
                  <a:lnTo>
                    <a:pt x="106" y="60"/>
                  </a:lnTo>
                  <a:lnTo>
                    <a:pt x="20" y="110"/>
                  </a:lnTo>
                  <a:lnTo>
                    <a:pt x="15" y="126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2" y="135"/>
                  </a:lnTo>
                  <a:lnTo>
                    <a:pt x="40" y="192"/>
                  </a:lnTo>
                  <a:lnTo>
                    <a:pt x="25" y="222"/>
                  </a:lnTo>
                  <a:lnTo>
                    <a:pt x="34" y="220"/>
                  </a:lnTo>
                  <a:lnTo>
                    <a:pt x="44" y="221"/>
                  </a:lnTo>
                  <a:lnTo>
                    <a:pt x="51" y="222"/>
                  </a:lnTo>
                  <a:lnTo>
                    <a:pt x="57" y="226"/>
                  </a:lnTo>
                  <a:lnTo>
                    <a:pt x="58" y="229"/>
                  </a:lnTo>
                  <a:lnTo>
                    <a:pt x="59" y="235"/>
                  </a:lnTo>
                  <a:lnTo>
                    <a:pt x="58" y="241"/>
                  </a:lnTo>
                  <a:lnTo>
                    <a:pt x="55" y="249"/>
                  </a:lnTo>
                  <a:lnTo>
                    <a:pt x="0" y="264"/>
                  </a:lnTo>
                  <a:lnTo>
                    <a:pt x="53" y="278"/>
                  </a:lnTo>
                  <a:lnTo>
                    <a:pt x="51" y="264"/>
                  </a:lnTo>
                  <a:lnTo>
                    <a:pt x="50" y="258"/>
                  </a:lnTo>
                  <a:lnTo>
                    <a:pt x="52" y="254"/>
                  </a:lnTo>
                  <a:lnTo>
                    <a:pt x="55" y="251"/>
                  </a:lnTo>
                  <a:lnTo>
                    <a:pt x="60" y="250"/>
                  </a:lnTo>
                  <a:lnTo>
                    <a:pt x="64" y="248"/>
                  </a:lnTo>
                  <a:lnTo>
                    <a:pt x="72" y="248"/>
                  </a:lnTo>
                  <a:lnTo>
                    <a:pt x="79" y="249"/>
                  </a:lnTo>
                  <a:lnTo>
                    <a:pt x="90" y="252"/>
                  </a:lnTo>
                  <a:lnTo>
                    <a:pt x="135" y="227"/>
                  </a:lnTo>
                  <a:lnTo>
                    <a:pt x="188" y="227"/>
                  </a:lnTo>
                  <a:lnTo>
                    <a:pt x="193" y="217"/>
                  </a:lnTo>
                  <a:lnTo>
                    <a:pt x="201" y="210"/>
                  </a:lnTo>
                  <a:lnTo>
                    <a:pt x="208" y="206"/>
                  </a:lnTo>
                  <a:lnTo>
                    <a:pt x="218" y="206"/>
                  </a:lnTo>
                  <a:lnTo>
                    <a:pt x="227" y="208"/>
                  </a:lnTo>
                  <a:lnTo>
                    <a:pt x="239" y="214"/>
                  </a:lnTo>
                  <a:lnTo>
                    <a:pt x="252" y="222"/>
                  </a:lnTo>
                  <a:lnTo>
                    <a:pt x="267" y="234"/>
                  </a:lnTo>
                  <a:lnTo>
                    <a:pt x="327" y="353"/>
                  </a:lnTo>
                  <a:lnTo>
                    <a:pt x="325" y="354"/>
                  </a:lnTo>
                  <a:lnTo>
                    <a:pt x="320" y="357"/>
                  </a:lnTo>
                  <a:lnTo>
                    <a:pt x="317" y="361"/>
                  </a:lnTo>
                  <a:lnTo>
                    <a:pt x="312" y="369"/>
                  </a:lnTo>
                  <a:lnTo>
                    <a:pt x="309" y="375"/>
                  </a:lnTo>
                  <a:lnTo>
                    <a:pt x="311" y="382"/>
                  </a:lnTo>
                  <a:lnTo>
                    <a:pt x="314" y="387"/>
                  </a:lnTo>
                  <a:lnTo>
                    <a:pt x="316" y="389"/>
                  </a:lnTo>
                  <a:lnTo>
                    <a:pt x="320" y="392"/>
                  </a:lnTo>
                  <a:lnTo>
                    <a:pt x="329" y="396"/>
                  </a:lnTo>
                  <a:lnTo>
                    <a:pt x="340" y="401"/>
                  </a:lnTo>
                  <a:lnTo>
                    <a:pt x="356" y="449"/>
                  </a:lnTo>
                  <a:lnTo>
                    <a:pt x="317" y="465"/>
                  </a:lnTo>
                  <a:lnTo>
                    <a:pt x="316" y="504"/>
                  </a:lnTo>
                  <a:lnTo>
                    <a:pt x="328" y="535"/>
                  </a:lnTo>
                  <a:lnTo>
                    <a:pt x="318" y="540"/>
                  </a:lnTo>
                  <a:lnTo>
                    <a:pt x="315" y="549"/>
                  </a:lnTo>
                  <a:lnTo>
                    <a:pt x="314" y="558"/>
                  </a:lnTo>
                  <a:lnTo>
                    <a:pt x="316" y="566"/>
                  </a:lnTo>
                  <a:lnTo>
                    <a:pt x="318" y="572"/>
                  </a:lnTo>
                  <a:lnTo>
                    <a:pt x="322" y="577"/>
                  </a:lnTo>
                  <a:lnTo>
                    <a:pt x="327" y="580"/>
                  </a:lnTo>
                  <a:lnTo>
                    <a:pt x="333" y="581"/>
                  </a:lnTo>
                  <a:lnTo>
                    <a:pt x="339" y="580"/>
                  </a:lnTo>
                  <a:lnTo>
                    <a:pt x="349" y="579"/>
                  </a:lnTo>
                  <a:lnTo>
                    <a:pt x="345" y="645"/>
                  </a:lnTo>
                  <a:lnTo>
                    <a:pt x="377" y="672"/>
                  </a:lnTo>
                  <a:lnTo>
                    <a:pt x="367" y="678"/>
                  </a:lnTo>
                  <a:lnTo>
                    <a:pt x="363" y="681"/>
                  </a:lnTo>
                  <a:lnTo>
                    <a:pt x="361" y="685"/>
                  </a:lnTo>
                  <a:lnTo>
                    <a:pt x="356" y="691"/>
                  </a:lnTo>
                  <a:lnTo>
                    <a:pt x="355" y="699"/>
                  </a:lnTo>
                  <a:lnTo>
                    <a:pt x="355" y="705"/>
                  </a:lnTo>
                  <a:lnTo>
                    <a:pt x="359" y="711"/>
                  </a:lnTo>
                  <a:lnTo>
                    <a:pt x="364" y="717"/>
                  </a:lnTo>
                  <a:lnTo>
                    <a:pt x="373" y="724"/>
                  </a:lnTo>
                  <a:lnTo>
                    <a:pt x="430" y="716"/>
                  </a:lnTo>
                  <a:lnTo>
                    <a:pt x="421" y="776"/>
                  </a:lnTo>
                  <a:lnTo>
                    <a:pt x="419" y="783"/>
                  </a:lnTo>
                  <a:lnTo>
                    <a:pt x="419" y="789"/>
                  </a:lnTo>
                  <a:lnTo>
                    <a:pt x="420" y="793"/>
                  </a:lnTo>
                  <a:lnTo>
                    <a:pt x="425" y="796"/>
                  </a:lnTo>
                  <a:lnTo>
                    <a:pt x="428" y="797"/>
                  </a:lnTo>
                  <a:lnTo>
                    <a:pt x="434" y="797"/>
                  </a:lnTo>
                  <a:lnTo>
                    <a:pt x="442" y="795"/>
                  </a:lnTo>
                  <a:lnTo>
                    <a:pt x="452" y="792"/>
                  </a:lnTo>
                  <a:lnTo>
                    <a:pt x="472" y="831"/>
                  </a:lnTo>
                  <a:lnTo>
                    <a:pt x="432" y="886"/>
                  </a:lnTo>
                  <a:lnTo>
                    <a:pt x="434" y="884"/>
                  </a:lnTo>
                  <a:lnTo>
                    <a:pt x="437" y="881"/>
                  </a:lnTo>
                  <a:lnTo>
                    <a:pt x="442" y="884"/>
                  </a:lnTo>
                  <a:lnTo>
                    <a:pt x="442" y="891"/>
                  </a:lnTo>
                  <a:lnTo>
                    <a:pt x="435" y="900"/>
                  </a:lnTo>
                  <a:lnTo>
                    <a:pt x="425" y="913"/>
                  </a:lnTo>
                  <a:lnTo>
                    <a:pt x="474" y="955"/>
                  </a:lnTo>
                  <a:lnTo>
                    <a:pt x="442" y="986"/>
                  </a:lnTo>
                  <a:lnTo>
                    <a:pt x="372" y="1019"/>
                  </a:lnTo>
                  <a:lnTo>
                    <a:pt x="384" y="1059"/>
                  </a:lnTo>
                  <a:lnTo>
                    <a:pt x="392" y="1060"/>
                  </a:lnTo>
                  <a:lnTo>
                    <a:pt x="399" y="1063"/>
                  </a:lnTo>
                  <a:lnTo>
                    <a:pt x="404" y="1066"/>
                  </a:lnTo>
                  <a:lnTo>
                    <a:pt x="409" y="1070"/>
                  </a:lnTo>
                  <a:lnTo>
                    <a:pt x="410" y="1074"/>
                  </a:lnTo>
                  <a:lnTo>
                    <a:pt x="411" y="1079"/>
                  </a:lnTo>
                  <a:lnTo>
                    <a:pt x="410" y="1084"/>
                  </a:lnTo>
                  <a:lnTo>
                    <a:pt x="408" y="1091"/>
                  </a:lnTo>
                  <a:lnTo>
                    <a:pt x="407" y="1166"/>
                  </a:lnTo>
                  <a:lnTo>
                    <a:pt x="391" y="1223"/>
                  </a:lnTo>
                  <a:lnTo>
                    <a:pt x="357" y="1273"/>
                  </a:lnTo>
                  <a:lnTo>
                    <a:pt x="362" y="1279"/>
                  </a:lnTo>
                  <a:lnTo>
                    <a:pt x="364" y="1281"/>
                  </a:lnTo>
                  <a:lnTo>
                    <a:pt x="365" y="1285"/>
                  </a:lnTo>
                  <a:lnTo>
                    <a:pt x="365" y="1287"/>
                  </a:lnTo>
                  <a:lnTo>
                    <a:pt x="364" y="1291"/>
                  </a:lnTo>
                  <a:lnTo>
                    <a:pt x="360" y="1293"/>
                  </a:lnTo>
                  <a:lnTo>
                    <a:pt x="357" y="1293"/>
                  </a:lnTo>
                  <a:lnTo>
                    <a:pt x="356" y="1293"/>
                  </a:lnTo>
                  <a:lnTo>
                    <a:pt x="356" y="1294"/>
                  </a:lnTo>
                  <a:lnTo>
                    <a:pt x="354" y="1296"/>
                  </a:lnTo>
                  <a:lnTo>
                    <a:pt x="348" y="1298"/>
                  </a:lnTo>
                  <a:lnTo>
                    <a:pt x="340" y="1302"/>
                  </a:lnTo>
                  <a:lnTo>
                    <a:pt x="395" y="1375"/>
                  </a:lnTo>
                  <a:lnTo>
                    <a:pt x="376" y="1454"/>
                  </a:lnTo>
                  <a:lnTo>
                    <a:pt x="398" y="1506"/>
                  </a:lnTo>
                  <a:lnTo>
                    <a:pt x="444" y="1495"/>
                  </a:lnTo>
                  <a:lnTo>
                    <a:pt x="442" y="1499"/>
                  </a:lnTo>
                  <a:lnTo>
                    <a:pt x="441" y="1501"/>
                  </a:lnTo>
                  <a:lnTo>
                    <a:pt x="441" y="1504"/>
                  </a:lnTo>
                  <a:lnTo>
                    <a:pt x="437" y="1512"/>
                  </a:lnTo>
                  <a:lnTo>
                    <a:pt x="433" y="1517"/>
                  </a:lnTo>
                  <a:lnTo>
                    <a:pt x="429" y="1522"/>
                  </a:lnTo>
                  <a:lnTo>
                    <a:pt x="421" y="1524"/>
                  </a:lnTo>
                  <a:lnTo>
                    <a:pt x="417" y="1524"/>
                  </a:lnTo>
                  <a:lnTo>
                    <a:pt x="415" y="1524"/>
                  </a:lnTo>
                  <a:lnTo>
                    <a:pt x="414" y="1524"/>
                  </a:lnTo>
                  <a:lnTo>
                    <a:pt x="414" y="1525"/>
                  </a:lnTo>
                  <a:lnTo>
                    <a:pt x="405" y="1524"/>
                  </a:lnTo>
                  <a:lnTo>
                    <a:pt x="397" y="1522"/>
                  </a:lnTo>
                  <a:lnTo>
                    <a:pt x="346" y="1581"/>
                  </a:lnTo>
                  <a:lnTo>
                    <a:pt x="417" y="1630"/>
                  </a:lnTo>
                  <a:lnTo>
                    <a:pt x="401" y="1664"/>
                  </a:lnTo>
                  <a:lnTo>
                    <a:pt x="408" y="1702"/>
                  </a:lnTo>
                  <a:lnTo>
                    <a:pt x="419" y="1705"/>
                  </a:lnTo>
                  <a:lnTo>
                    <a:pt x="432" y="1707"/>
                  </a:lnTo>
                  <a:lnTo>
                    <a:pt x="445" y="1707"/>
                  </a:lnTo>
                  <a:lnTo>
                    <a:pt x="459" y="1706"/>
                  </a:lnTo>
                  <a:lnTo>
                    <a:pt x="473" y="1703"/>
                  </a:lnTo>
                  <a:lnTo>
                    <a:pt x="488" y="1699"/>
                  </a:lnTo>
                  <a:lnTo>
                    <a:pt x="504" y="1693"/>
                  </a:lnTo>
                  <a:lnTo>
                    <a:pt x="521" y="1686"/>
                  </a:lnTo>
                  <a:lnTo>
                    <a:pt x="568" y="1699"/>
                  </a:lnTo>
                  <a:lnTo>
                    <a:pt x="563" y="1774"/>
                  </a:lnTo>
                  <a:lnTo>
                    <a:pt x="519" y="1839"/>
                  </a:lnTo>
                  <a:lnTo>
                    <a:pt x="548" y="1846"/>
                  </a:lnTo>
                  <a:lnTo>
                    <a:pt x="591" y="1792"/>
                  </a:lnTo>
                  <a:lnTo>
                    <a:pt x="580" y="1835"/>
                  </a:lnTo>
                  <a:lnTo>
                    <a:pt x="629" y="1869"/>
                  </a:lnTo>
                  <a:lnTo>
                    <a:pt x="638" y="1928"/>
                  </a:lnTo>
                  <a:lnTo>
                    <a:pt x="685" y="1910"/>
                  </a:lnTo>
                  <a:lnTo>
                    <a:pt x="712" y="1915"/>
                  </a:lnTo>
                  <a:lnTo>
                    <a:pt x="762" y="1909"/>
                  </a:lnTo>
                  <a:lnTo>
                    <a:pt x="769" y="1876"/>
                  </a:lnTo>
                  <a:lnTo>
                    <a:pt x="772" y="1873"/>
                  </a:lnTo>
                  <a:lnTo>
                    <a:pt x="777" y="1873"/>
                  </a:lnTo>
                  <a:lnTo>
                    <a:pt x="780" y="1873"/>
                  </a:lnTo>
                  <a:lnTo>
                    <a:pt x="784" y="1875"/>
                  </a:lnTo>
                  <a:lnTo>
                    <a:pt x="786" y="1877"/>
                  </a:lnTo>
                  <a:lnTo>
                    <a:pt x="789" y="1881"/>
                  </a:lnTo>
                  <a:lnTo>
                    <a:pt x="794" y="1891"/>
                  </a:lnTo>
                  <a:lnTo>
                    <a:pt x="794" y="1897"/>
                  </a:lnTo>
                  <a:lnTo>
                    <a:pt x="796" y="1902"/>
                  </a:lnTo>
                  <a:lnTo>
                    <a:pt x="799" y="1906"/>
                  </a:lnTo>
                  <a:lnTo>
                    <a:pt x="804" y="1909"/>
                  </a:lnTo>
                  <a:lnTo>
                    <a:pt x="810" y="1909"/>
                  </a:lnTo>
                  <a:lnTo>
                    <a:pt x="817" y="1908"/>
                  </a:lnTo>
                  <a:lnTo>
                    <a:pt x="825" y="1905"/>
                  </a:lnTo>
                  <a:lnTo>
                    <a:pt x="834" y="1902"/>
                  </a:lnTo>
                  <a:lnTo>
                    <a:pt x="854" y="1872"/>
                  </a:lnTo>
                  <a:lnTo>
                    <a:pt x="848" y="1859"/>
                  </a:lnTo>
                  <a:lnTo>
                    <a:pt x="845" y="1848"/>
                  </a:lnTo>
                  <a:lnTo>
                    <a:pt x="844" y="1839"/>
                  </a:lnTo>
                  <a:lnTo>
                    <a:pt x="847" y="1833"/>
                  </a:lnTo>
                  <a:lnTo>
                    <a:pt x="851" y="1828"/>
                  </a:lnTo>
                  <a:lnTo>
                    <a:pt x="859" y="1825"/>
                  </a:lnTo>
                  <a:lnTo>
                    <a:pt x="868" y="1824"/>
                  </a:lnTo>
                  <a:lnTo>
                    <a:pt x="881" y="1826"/>
                  </a:lnTo>
                  <a:lnTo>
                    <a:pt x="892" y="1834"/>
                  </a:lnTo>
                  <a:lnTo>
                    <a:pt x="904" y="1840"/>
                  </a:lnTo>
                  <a:lnTo>
                    <a:pt x="916" y="1842"/>
                  </a:lnTo>
                  <a:lnTo>
                    <a:pt x="929" y="1841"/>
                  </a:lnTo>
                  <a:lnTo>
                    <a:pt x="942" y="1836"/>
                  </a:lnTo>
                  <a:lnTo>
                    <a:pt x="955" y="1828"/>
                  </a:lnTo>
                  <a:lnTo>
                    <a:pt x="969" y="1816"/>
                  </a:lnTo>
                  <a:lnTo>
                    <a:pt x="984" y="1802"/>
                  </a:lnTo>
                  <a:lnTo>
                    <a:pt x="1023" y="1794"/>
                  </a:lnTo>
                  <a:lnTo>
                    <a:pt x="1086" y="1825"/>
                  </a:lnTo>
                  <a:lnTo>
                    <a:pt x="1117" y="1817"/>
                  </a:lnTo>
                  <a:lnTo>
                    <a:pt x="1118" y="1839"/>
                  </a:lnTo>
                  <a:lnTo>
                    <a:pt x="1188" y="1805"/>
                  </a:lnTo>
                  <a:lnTo>
                    <a:pt x="1225" y="1798"/>
                  </a:lnTo>
                  <a:lnTo>
                    <a:pt x="1243" y="1795"/>
                  </a:lnTo>
                  <a:lnTo>
                    <a:pt x="1262" y="1794"/>
                  </a:lnTo>
                  <a:lnTo>
                    <a:pt x="1298" y="1793"/>
                  </a:lnTo>
                  <a:lnTo>
                    <a:pt x="1336" y="1794"/>
                  </a:lnTo>
                  <a:lnTo>
                    <a:pt x="1324" y="1763"/>
                  </a:lnTo>
                  <a:lnTo>
                    <a:pt x="1342" y="1724"/>
                  </a:lnTo>
                  <a:lnTo>
                    <a:pt x="1397" y="1706"/>
                  </a:lnTo>
                  <a:lnTo>
                    <a:pt x="1400" y="1741"/>
                  </a:lnTo>
                  <a:lnTo>
                    <a:pt x="1411" y="1772"/>
                  </a:lnTo>
                  <a:lnTo>
                    <a:pt x="1469" y="1793"/>
                  </a:lnTo>
                  <a:lnTo>
                    <a:pt x="1534" y="1794"/>
                  </a:lnTo>
                  <a:lnTo>
                    <a:pt x="1577" y="1809"/>
                  </a:lnTo>
                  <a:lnTo>
                    <a:pt x="1572" y="1814"/>
                  </a:lnTo>
                  <a:lnTo>
                    <a:pt x="1570" y="1815"/>
                  </a:lnTo>
                  <a:lnTo>
                    <a:pt x="1571" y="1817"/>
                  </a:lnTo>
                  <a:lnTo>
                    <a:pt x="1578" y="1819"/>
                  </a:lnTo>
                  <a:lnTo>
                    <a:pt x="1589" y="1819"/>
                  </a:lnTo>
                  <a:lnTo>
                    <a:pt x="1597" y="1818"/>
                  </a:lnTo>
                  <a:lnTo>
                    <a:pt x="1607" y="1818"/>
                  </a:lnTo>
                  <a:lnTo>
                    <a:pt x="1613" y="1800"/>
                  </a:lnTo>
                  <a:lnTo>
                    <a:pt x="1619" y="1787"/>
                  </a:lnTo>
                  <a:lnTo>
                    <a:pt x="1626" y="1776"/>
                  </a:lnTo>
                  <a:lnTo>
                    <a:pt x="1633" y="1770"/>
                  </a:lnTo>
                  <a:lnTo>
                    <a:pt x="1641" y="1766"/>
                  </a:lnTo>
                  <a:lnTo>
                    <a:pt x="1649" y="1766"/>
                  </a:lnTo>
                  <a:lnTo>
                    <a:pt x="1658" y="1768"/>
                  </a:lnTo>
                  <a:lnTo>
                    <a:pt x="1668" y="1775"/>
                  </a:lnTo>
                  <a:lnTo>
                    <a:pt x="1789" y="1676"/>
                  </a:lnTo>
                  <a:lnTo>
                    <a:pt x="1913" y="1616"/>
                  </a:lnTo>
                  <a:lnTo>
                    <a:pt x="1904" y="1614"/>
                  </a:lnTo>
                  <a:lnTo>
                    <a:pt x="1898" y="1612"/>
                  </a:lnTo>
                  <a:lnTo>
                    <a:pt x="1892" y="1609"/>
                  </a:lnTo>
                  <a:lnTo>
                    <a:pt x="1890" y="1605"/>
                  </a:lnTo>
                  <a:lnTo>
                    <a:pt x="1888" y="1599"/>
                  </a:lnTo>
                  <a:lnTo>
                    <a:pt x="1889" y="1593"/>
                  </a:lnTo>
                  <a:lnTo>
                    <a:pt x="1890" y="1586"/>
                  </a:lnTo>
                  <a:lnTo>
                    <a:pt x="1894" y="1578"/>
                  </a:lnTo>
                  <a:lnTo>
                    <a:pt x="1870" y="1556"/>
                  </a:lnTo>
                  <a:lnTo>
                    <a:pt x="1840" y="1516"/>
                  </a:lnTo>
                  <a:lnTo>
                    <a:pt x="1797" y="1484"/>
                  </a:lnTo>
                  <a:lnTo>
                    <a:pt x="1802" y="1476"/>
                  </a:lnTo>
                  <a:lnTo>
                    <a:pt x="1804" y="1471"/>
                  </a:lnTo>
                  <a:lnTo>
                    <a:pt x="1802" y="1466"/>
                  </a:lnTo>
                  <a:lnTo>
                    <a:pt x="1795" y="1463"/>
                  </a:lnTo>
                  <a:lnTo>
                    <a:pt x="1785" y="1460"/>
                  </a:lnTo>
                  <a:lnTo>
                    <a:pt x="1771" y="1459"/>
                  </a:lnTo>
                  <a:lnTo>
                    <a:pt x="1753" y="1458"/>
                  </a:lnTo>
                  <a:lnTo>
                    <a:pt x="1731" y="1460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6850E16A-85E9-4695-9EFB-60AF697B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487"/>
              <a:ext cx="105" cy="95"/>
            </a:xfrm>
            <a:custGeom>
              <a:avLst/>
              <a:gdLst/>
              <a:ahLst/>
              <a:cxnLst>
                <a:cxn ang="0">
                  <a:pos x="160" y="205"/>
                </a:cxn>
                <a:cxn ang="0">
                  <a:pos x="52" y="553"/>
                </a:cxn>
                <a:cxn ang="0">
                  <a:pos x="58" y="607"/>
                </a:cxn>
                <a:cxn ang="0">
                  <a:pos x="37" y="667"/>
                </a:cxn>
                <a:cxn ang="0">
                  <a:pos x="23" y="896"/>
                </a:cxn>
                <a:cxn ang="0">
                  <a:pos x="0" y="921"/>
                </a:cxn>
                <a:cxn ang="0">
                  <a:pos x="26" y="939"/>
                </a:cxn>
                <a:cxn ang="0">
                  <a:pos x="93" y="990"/>
                </a:cxn>
                <a:cxn ang="0">
                  <a:pos x="106" y="997"/>
                </a:cxn>
                <a:cxn ang="0">
                  <a:pos x="144" y="973"/>
                </a:cxn>
                <a:cxn ang="0">
                  <a:pos x="204" y="1026"/>
                </a:cxn>
                <a:cxn ang="0">
                  <a:pos x="215" y="1041"/>
                </a:cxn>
                <a:cxn ang="0">
                  <a:pos x="236" y="1141"/>
                </a:cxn>
                <a:cxn ang="0">
                  <a:pos x="575" y="1187"/>
                </a:cxn>
                <a:cxn ang="0">
                  <a:pos x="597" y="1180"/>
                </a:cxn>
                <a:cxn ang="0">
                  <a:pos x="627" y="1168"/>
                </a:cxn>
                <a:cxn ang="0">
                  <a:pos x="652" y="1148"/>
                </a:cxn>
                <a:cxn ang="0">
                  <a:pos x="661" y="1135"/>
                </a:cxn>
                <a:cxn ang="0">
                  <a:pos x="671" y="1122"/>
                </a:cxn>
                <a:cxn ang="0">
                  <a:pos x="681" y="1106"/>
                </a:cxn>
                <a:cxn ang="0">
                  <a:pos x="696" y="1052"/>
                </a:cxn>
                <a:cxn ang="0">
                  <a:pos x="845" y="1113"/>
                </a:cxn>
                <a:cxn ang="0">
                  <a:pos x="883" y="1185"/>
                </a:cxn>
                <a:cxn ang="0">
                  <a:pos x="952" y="1244"/>
                </a:cxn>
                <a:cxn ang="0">
                  <a:pos x="1009" y="1291"/>
                </a:cxn>
                <a:cxn ang="0">
                  <a:pos x="1017" y="1311"/>
                </a:cxn>
                <a:cxn ang="0">
                  <a:pos x="1011" y="1314"/>
                </a:cxn>
                <a:cxn ang="0">
                  <a:pos x="995" y="1294"/>
                </a:cxn>
                <a:cxn ang="0">
                  <a:pos x="987" y="1309"/>
                </a:cxn>
                <a:cxn ang="0">
                  <a:pos x="995" y="1336"/>
                </a:cxn>
                <a:cxn ang="0">
                  <a:pos x="1172" y="1285"/>
                </a:cxn>
                <a:cxn ang="0">
                  <a:pos x="1291" y="827"/>
                </a:cxn>
                <a:cxn ang="0">
                  <a:pos x="1359" y="661"/>
                </a:cxn>
                <a:cxn ang="0">
                  <a:pos x="1366" y="660"/>
                </a:cxn>
                <a:cxn ang="0">
                  <a:pos x="1375" y="641"/>
                </a:cxn>
                <a:cxn ang="0">
                  <a:pos x="1487" y="513"/>
                </a:cxn>
                <a:cxn ang="0">
                  <a:pos x="1634" y="364"/>
                </a:cxn>
                <a:cxn ang="0">
                  <a:pos x="1613" y="340"/>
                </a:cxn>
                <a:cxn ang="0">
                  <a:pos x="1631" y="316"/>
                </a:cxn>
                <a:cxn ang="0">
                  <a:pos x="1470" y="210"/>
                </a:cxn>
                <a:cxn ang="0">
                  <a:pos x="1171" y="386"/>
                </a:cxn>
                <a:cxn ang="0">
                  <a:pos x="1062" y="264"/>
                </a:cxn>
                <a:cxn ang="0">
                  <a:pos x="854" y="379"/>
                </a:cxn>
                <a:cxn ang="0">
                  <a:pos x="825" y="307"/>
                </a:cxn>
                <a:cxn ang="0">
                  <a:pos x="805" y="275"/>
                </a:cxn>
                <a:cxn ang="0">
                  <a:pos x="658" y="153"/>
                </a:cxn>
                <a:cxn ang="0">
                  <a:pos x="538" y="14"/>
                </a:cxn>
                <a:cxn ang="0">
                  <a:pos x="308" y="12"/>
                </a:cxn>
                <a:cxn ang="0">
                  <a:pos x="248" y="23"/>
                </a:cxn>
                <a:cxn ang="0">
                  <a:pos x="246" y="11"/>
                </a:cxn>
                <a:cxn ang="0">
                  <a:pos x="199" y="94"/>
                </a:cxn>
              </a:cxnLst>
              <a:rect l="0" t="0" r="r" b="b"/>
              <a:pathLst>
                <a:path w="1685" h="1427">
                  <a:moveTo>
                    <a:pt x="199" y="94"/>
                  </a:moveTo>
                  <a:lnTo>
                    <a:pt x="175" y="121"/>
                  </a:lnTo>
                  <a:lnTo>
                    <a:pt x="158" y="210"/>
                  </a:lnTo>
                  <a:lnTo>
                    <a:pt x="160" y="205"/>
                  </a:lnTo>
                  <a:lnTo>
                    <a:pt x="158" y="210"/>
                  </a:lnTo>
                  <a:lnTo>
                    <a:pt x="145" y="231"/>
                  </a:lnTo>
                  <a:lnTo>
                    <a:pt x="85" y="419"/>
                  </a:lnTo>
                  <a:lnTo>
                    <a:pt x="52" y="553"/>
                  </a:lnTo>
                  <a:lnTo>
                    <a:pt x="55" y="567"/>
                  </a:lnTo>
                  <a:lnTo>
                    <a:pt x="57" y="577"/>
                  </a:lnTo>
                  <a:lnTo>
                    <a:pt x="58" y="591"/>
                  </a:lnTo>
                  <a:lnTo>
                    <a:pt x="58" y="607"/>
                  </a:lnTo>
                  <a:lnTo>
                    <a:pt x="55" y="621"/>
                  </a:lnTo>
                  <a:lnTo>
                    <a:pt x="51" y="637"/>
                  </a:lnTo>
                  <a:lnTo>
                    <a:pt x="45" y="651"/>
                  </a:lnTo>
                  <a:lnTo>
                    <a:pt x="37" y="667"/>
                  </a:lnTo>
                  <a:lnTo>
                    <a:pt x="28" y="683"/>
                  </a:lnTo>
                  <a:lnTo>
                    <a:pt x="16" y="699"/>
                  </a:lnTo>
                  <a:lnTo>
                    <a:pt x="29" y="741"/>
                  </a:lnTo>
                  <a:lnTo>
                    <a:pt x="23" y="896"/>
                  </a:lnTo>
                  <a:lnTo>
                    <a:pt x="12" y="902"/>
                  </a:lnTo>
                  <a:lnTo>
                    <a:pt x="4" y="909"/>
                  </a:lnTo>
                  <a:lnTo>
                    <a:pt x="0" y="915"/>
                  </a:lnTo>
                  <a:lnTo>
                    <a:pt x="0" y="921"/>
                  </a:lnTo>
                  <a:lnTo>
                    <a:pt x="1" y="925"/>
                  </a:lnTo>
                  <a:lnTo>
                    <a:pt x="7" y="930"/>
                  </a:lnTo>
                  <a:lnTo>
                    <a:pt x="14" y="934"/>
                  </a:lnTo>
                  <a:lnTo>
                    <a:pt x="26" y="939"/>
                  </a:lnTo>
                  <a:lnTo>
                    <a:pt x="98" y="968"/>
                  </a:lnTo>
                  <a:lnTo>
                    <a:pt x="95" y="974"/>
                  </a:lnTo>
                  <a:lnTo>
                    <a:pt x="94" y="980"/>
                  </a:lnTo>
                  <a:lnTo>
                    <a:pt x="93" y="990"/>
                  </a:lnTo>
                  <a:lnTo>
                    <a:pt x="94" y="996"/>
                  </a:lnTo>
                  <a:lnTo>
                    <a:pt x="99" y="999"/>
                  </a:lnTo>
                  <a:lnTo>
                    <a:pt x="101" y="998"/>
                  </a:lnTo>
                  <a:lnTo>
                    <a:pt x="106" y="997"/>
                  </a:lnTo>
                  <a:lnTo>
                    <a:pt x="115" y="992"/>
                  </a:lnTo>
                  <a:lnTo>
                    <a:pt x="121" y="988"/>
                  </a:lnTo>
                  <a:lnTo>
                    <a:pt x="128" y="984"/>
                  </a:lnTo>
                  <a:lnTo>
                    <a:pt x="144" y="973"/>
                  </a:lnTo>
                  <a:lnTo>
                    <a:pt x="183" y="997"/>
                  </a:lnTo>
                  <a:lnTo>
                    <a:pt x="187" y="1024"/>
                  </a:lnTo>
                  <a:lnTo>
                    <a:pt x="196" y="1024"/>
                  </a:lnTo>
                  <a:lnTo>
                    <a:pt x="204" y="1026"/>
                  </a:lnTo>
                  <a:lnTo>
                    <a:pt x="209" y="1028"/>
                  </a:lnTo>
                  <a:lnTo>
                    <a:pt x="215" y="1032"/>
                  </a:lnTo>
                  <a:lnTo>
                    <a:pt x="216" y="1036"/>
                  </a:lnTo>
                  <a:lnTo>
                    <a:pt x="215" y="1041"/>
                  </a:lnTo>
                  <a:lnTo>
                    <a:pt x="211" y="1047"/>
                  </a:lnTo>
                  <a:lnTo>
                    <a:pt x="208" y="1055"/>
                  </a:lnTo>
                  <a:lnTo>
                    <a:pt x="228" y="1084"/>
                  </a:lnTo>
                  <a:lnTo>
                    <a:pt x="236" y="1141"/>
                  </a:lnTo>
                  <a:lnTo>
                    <a:pt x="449" y="1125"/>
                  </a:lnTo>
                  <a:lnTo>
                    <a:pt x="541" y="1154"/>
                  </a:lnTo>
                  <a:lnTo>
                    <a:pt x="570" y="1189"/>
                  </a:lnTo>
                  <a:lnTo>
                    <a:pt x="575" y="1187"/>
                  </a:lnTo>
                  <a:lnTo>
                    <a:pt x="581" y="1186"/>
                  </a:lnTo>
                  <a:lnTo>
                    <a:pt x="594" y="1183"/>
                  </a:lnTo>
                  <a:lnTo>
                    <a:pt x="596" y="1181"/>
                  </a:lnTo>
                  <a:lnTo>
                    <a:pt x="597" y="1180"/>
                  </a:lnTo>
                  <a:lnTo>
                    <a:pt x="600" y="1180"/>
                  </a:lnTo>
                  <a:lnTo>
                    <a:pt x="606" y="1178"/>
                  </a:lnTo>
                  <a:lnTo>
                    <a:pt x="618" y="1174"/>
                  </a:lnTo>
                  <a:lnTo>
                    <a:pt x="627" y="1168"/>
                  </a:lnTo>
                  <a:lnTo>
                    <a:pt x="637" y="1162"/>
                  </a:lnTo>
                  <a:lnTo>
                    <a:pt x="645" y="1154"/>
                  </a:lnTo>
                  <a:lnTo>
                    <a:pt x="650" y="1150"/>
                  </a:lnTo>
                  <a:lnTo>
                    <a:pt x="652" y="1148"/>
                  </a:lnTo>
                  <a:lnTo>
                    <a:pt x="653" y="1147"/>
                  </a:lnTo>
                  <a:lnTo>
                    <a:pt x="655" y="1147"/>
                  </a:lnTo>
                  <a:lnTo>
                    <a:pt x="661" y="1137"/>
                  </a:lnTo>
                  <a:lnTo>
                    <a:pt x="661" y="1135"/>
                  </a:lnTo>
                  <a:lnTo>
                    <a:pt x="662" y="1134"/>
                  </a:lnTo>
                  <a:lnTo>
                    <a:pt x="665" y="1132"/>
                  </a:lnTo>
                  <a:lnTo>
                    <a:pt x="669" y="1128"/>
                  </a:lnTo>
                  <a:lnTo>
                    <a:pt x="671" y="1122"/>
                  </a:lnTo>
                  <a:lnTo>
                    <a:pt x="671" y="1120"/>
                  </a:lnTo>
                  <a:lnTo>
                    <a:pt x="672" y="1119"/>
                  </a:lnTo>
                  <a:lnTo>
                    <a:pt x="674" y="1117"/>
                  </a:lnTo>
                  <a:lnTo>
                    <a:pt x="681" y="1106"/>
                  </a:lnTo>
                  <a:lnTo>
                    <a:pt x="685" y="1093"/>
                  </a:lnTo>
                  <a:lnTo>
                    <a:pt x="689" y="1080"/>
                  </a:lnTo>
                  <a:lnTo>
                    <a:pt x="692" y="1066"/>
                  </a:lnTo>
                  <a:lnTo>
                    <a:pt x="696" y="1052"/>
                  </a:lnTo>
                  <a:lnTo>
                    <a:pt x="737" y="1007"/>
                  </a:lnTo>
                  <a:lnTo>
                    <a:pt x="847" y="1095"/>
                  </a:lnTo>
                  <a:lnTo>
                    <a:pt x="845" y="1097"/>
                  </a:lnTo>
                  <a:lnTo>
                    <a:pt x="845" y="1113"/>
                  </a:lnTo>
                  <a:lnTo>
                    <a:pt x="850" y="1131"/>
                  </a:lnTo>
                  <a:lnTo>
                    <a:pt x="858" y="1149"/>
                  </a:lnTo>
                  <a:lnTo>
                    <a:pt x="869" y="1167"/>
                  </a:lnTo>
                  <a:lnTo>
                    <a:pt x="883" y="1185"/>
                  </a:lnTo>
                  <a:lnTo>
                    <a:pt x="901" y="1203"/>
                  </a:lnTo>
                  <a:lnTo>
                    <a:pt x="922" y="1221"/>
                  </a:lnTo>
                  <a:lnTo>
                    <a:pt x="946" y="1239"/>
                  </a:lnTo>
                  <a:lnTo>
                    <a:pt x="952" y="1244"/>
                  </a:lnTo>
                  <a:lnTo>
                    <a:pt x="963" y="1268"/>
                  </a:lnTo>
                  <a:lnTo>
                    <a:pt x="996" y="1291"/>
                  </a:lnTo>
                  <a:lnTo>
                    <a:pt x="1006" y="1290"/>
                  </a:lnTo>
                  <a:lnTo>
                    <a:pt x="1009" y="1291"/>
                  </a:lnTo>
                  <a:lnTo>
                    <a:pt x="1013" y="1294"/>
                  </a:lnTo>
                  <a:lnTo>
                    <a:pt x="1014" y="1296"/>
                  </a:lnTo>
                  <a:lnTo>
                    <a:pt x="1017" y="1300"/>
                  </a:lnTo>
                  <a:lnTo>
                    <a:pt x="1017" y="1311"/>
                  </a:lnTo>
                  <a:lnTo>
                    <a:pt x="1014" y="1314"/>
                  </a:lnTo>
                  <a:lnTo>
                    <a:pt x="1013" y="1314"/>
                  </a:lnTo>
                  <a:lnTo>
                    <a:pt x="1013" y="1315"/>
                  </a:lnTo>
                  <a:lnTo>
                    <a:pt x="1011" y="1314"/>
                  </a:lnTo>
                  <a:lnTo>
                    <a:pt x="1010" y="1313"/>
                  </a:lnTo>
                  <a:lnTo>
                    <a:pt x="1006" y="1308"/>
                  </a:lnTo>
                  <a:lnTo>
                    <a:pt x="1005" y="1302"/>
                  </a:lnTo>
                  <a:lnTo>
                    <a:pt x="995" y="1294"/>
                  </a:lnTo>
                  <a:lnTo>
                    <a:pt x="991" y="1292"/>
                  </a:lnTo>
                  <a:lnTo>
                    <a:pt x="989" y="1293"/>
                  </a:lnTo>
                  <a:lnTo>
                    <a:pt x="986" y="1298"/>
                  </a:lnTo>
                  <a:lnTo>
                    <a:pt x="987" y="1309"/>
                  </a:lnTo>
                  <a:lnTo>
                    <a:pt x="988" y="1317"/>
                  </a:lnTo>
                  <a:lnTo>
                    <a:pt x="992" y="1325"/>
                  </a:lnTo>
                  <a:lnTo>
                    <a:pt x="993" y="1329"/>
                  </a:lnTo>
                  <a:lnTo>
                    <a:pt x="995" y="1336"/>
                  </a:lnTo>
                  <a:lnTo>
                    <a:pt x="1084" y="1427"/>
                  </a:lnTo>
                  <a:lnTo>
                    <a:pt x="1120" y="1387"/>
                  </a:lnTo>
                  <a:lnTo>
                    <a:pt x="1160" y="1372"/>
                  </a:lnTo>
                  <a:lnTo>
                    <a:pt x="1172" y="1285"/>
                  </a:lnTo>
                  <a:lnTo>
                    <a:pt x="1228" y="1275"/>
                  </a:lnTo>
                  <a:lnTo>
                    <a:pt x="1251" y="1221"/>
                  </a:lnTo>
                  <a:lnTo>
                    <a:pt x="1312" y="899"/>
                  </a:lnTo>
                  <a:lnTo>
                    <a:pt x="1291" y="827"/>
                  </a:lnTo>
                  <a:lnTo>
                    <a:pt x="1280" y="681"/>
                  </a:lnTo>
                  <a:lnTo>
                    <a:pt x="1294" y="635"/>
                  </a:lnTo>
                  <a:lnTo>
                    <a:pt x="1355" y="661"/>
                  </a:lnTo>
                  <a:lnTo>
                    <a:pt x="1359" y="661"/>
                  </a:lnTo>
                  <a:lnTo>
                    <a:pt x="1363" y="661"/>
                  </a:lnTo>
                  <a:lnTo>
                    <a:pt x="1363" y="660"/>
                  </a:lnTo>
                  <a:lnTo>
                    <a:pt x="1364" y="660"/>
                  </a:lnTo>
                  <a:lnTo>
                    <a:pt x="1366" y="660"/>
                  </a:lnTo>
                  <a:lnTo>
                    <a:pt x="1370" y="658"/>
                  </a:lnTo>
                  <a:lnTo>
                    <a:pt x="1372" y="653"/>
                  </a:lnTo>
                  <a:lnTo>
                    <a:pt x="1374" y="649"/>
                  </a:lnTo>
                  <a:lnTo>
                    <a:pt x="1375" y="641"/>
                  </a:lnTo>
                  <a:lnTo>
                    <a:pt x="1372" y="633"/>
                  </a:lnTo>
                  <a:lnTo>
                    <a:pt x="1366" y="625"/>
                  </a:lnTo>
                  <a:lnTo>
                    <a:pt x="1449" y="585"/>
                  </a:lnTo>
                  <a:lnTo>
                    <a:pt x="1487" y="513"/>
                  </a:lnTo>
                  <a:lnTo>
                    <a:pt x="1462" y="457"/>
                  </a:lnTo>
                  <a:lnTo>
                    <a:pt x="1550" y="421"/>
                  </a:lnTo>
                  <a:lnTo>
                    <a:pt x="1612" y="409"/>
                  </a:lnTo>
                  <a:lnTo>
                    <a:pt x="1634" y="364"/>
                  </a:lnTo>
                  <a:lnTo>
                    <a:pt x="1625" y="358"/>
                  </a:lnTo>
                  <a:lnTo>
                    <a:pt x="1618" y="352"/>
                  </a:lnTo>
                  <a:lnTo>
                    <a:pt x="1614" y="346"/>
                  </a:lnTo>
                  <a:lnTo>
                    <a:pt x="1613" y="340"/>
                  </a:lnTo>
                  <a:lnTo>
                    <a:pt x="1613" y="334"/>
                  </a:lnTo>
                  <a:lnTo>
                    <a:pt x="1616" y="328"/>
                  </a:lnTo>
                  <a:lnTo>
                    <a:pt x="1621" y="322"/>
                  </a:lnTo>
                  <a:lnTo>
                    <a:pt x="1631" y="316"/>
                  </a:lnTo>
                  <a:lnTo>
                    <a:pt x="1685" y="197"/>
                  </a:lnTo>
                  <a:lnTo>
                    <a:pt x="1598" y="135"/>
                  </a:lnTo>
                  <a:lnTo>
                    <a:pt x="1557" y="125"/>
                  </a:lnTo>
                  <a:lnTo>
                    <a:pt x="1470" y="210"/>
                  </a:lnTo>
                  <a:lnTo>
                    <a:pt x="1406" y="296"/>
                  </a:lnTo>
                  <a:lnTo>
                    <a:pt x="1383" y="342"/>
                  </a:lnTo>
                  <a:lnTo>
                    <a:pt x="1338" y="375"/>
                  </a:lnTo>
                  <a:lnTo>
                    <a:pt x="1171" y="386"/>
                  </a:lnTo>
                  <a:lnTo>
                    <a:pt x="1152" y="311"/>
                  </a:lnTo>
                  <a:lnTo>
                    <a:pt x="1116" y="308"/>
                  </a:lnTo>
                  <a:lnTo>
                    <a:pt x="1072" y="290"/>
                  </a:lnTo>
                  <a:lnTo>
                    <a:pt x="1062" y="264"/>
                  </a:lnTo>
                  <a:lnTo>
                    <a:pt x="1009" y="338"/>
                  </a:lnTo>
                  <a:lnTo>
                    <a:pt x="974" y="344"/>
                  </a:lnTo>
                  <a:lnTo>
                    <a:pt x="944" y="382"/>
                  </a:lnTo>
                  <a:lnTo>
                    <a:pt x="854" y="379"/>
                  </a:lnTo>
                  <a:lnTo>
                    <a:pt x="858" y="296"/>
                  </a:lnTo>
                  <a:lnTo>
                    <a:pt x="844" y="303"/>
                  </a:lnTo>
                  <a:lnTo>
                    <a:pt x="834" y="307"/>
                  </a:lnTo>
                  <a:lnTo>
                    <a:pt x="825" y="307"/>
                  </a:lnTo>
                  <a:lnTo>
                    <a:pt x="818" y="305"/>
                  </a:lnTo>
                  <a:lnTo>
                    <a:pt x="812" y="298"/>
                  </a:lnTo>
                  <a:lnTo>
                    <a:pt x="809" y="288"/>
                  </a:lnTo>
                  <a:lnTo>
                    <a:pt x="805" y="275"/>
                  </a:lnTo>
                  <a:lnTo>
                    <a:pt x="805" y="259"/>
                  </a:lnTo>
                  <a:lnTo>
                    <a:pt x="792" y="321"/>
                  </a:lnTo>
                  <a:lnTo>
                    <a:pt x="750" y="205"/>
                  </a:lnTo>
                  <a:lnTo>
                    <a:pt x="658" y="153"/>
                  </a:lnTo>
                  <a:lnTo>
                    <a:pt x="667" y="104"/>
                  </a:lnTo>
                  <a:lnTo>
                    <a:pt x="577" y="89"/>
                  </a:lnTo>
                  <a:lnTo>
                    <a:pt x="554" y="73"/>
                  </a:lnTo>
                  <a:lnTo>
                    <a:pt x="538" y="14"/>
                  </a:lnTo>
                  <a:lnTo>
                    <a:pt x="495" y="0"/>
                  </a:lnTo>
                  <a:lnTo>
                    <a:pt x="428" y="39"/>
                  </a:lnTo>
                  <a:lnTo>
                    <a:pt x="367" y="53"/>
                  </a:lnTo>
                  <a:lnTo>
                    <a:pt x="308" y="12"/>
                  </a:lnTo>
                  <a:lnTo>
                    <a:pt x="265" y="16"/>
                  </a:lnTo>
                  <a:lnTo>
                    <a:pt x="255" y="22"/>
                  </a:lnTo>
                  <a:lnTo>
                    <a:pt x="250" y="24"/>
                  </a:lnTo>
                  <a:lnTo>
                    <a:pt x="248" y="23"/>
                  </a:lnTo>
                  <a:lnTo>
                    <a:pt x="248" y="22"/>
                  </a:lnTo>
                  <a:lnTo>
                    <a:pt x="249" y="18"/>
                  </a:lnTo>
                  <a:lnTo>
                    <a:pt x="248" y="14"/>
                  </a:lnTo>
                  <a:lnTo>
                    <a:pt x="246" y="11"/>
                  </a:lnTo>
                  <a:lnTo>
                    <a:pt x="242" y="9"/>
                  </a:lnTo>
                  <a:lnTo>
                    <a:pt x="237" y="8"/>
                  </a:lnTo>
                  <a:lnTo>
                    <a:pt x="199" y="53"/>
                  </a:lnTo>
                  <a:lnTo>
                    <a:pt x="199" y="94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67">
              <a:extLst>
                <a:ext uri="{FF2B5EF4-FFF2-40B4-BE49-F238E27FC236}">
                  <a16:creationId xmlns:a16="http://schemas.microsoft.com/office/drawing/2014/main" id="{35105D7E-D0A8-4026-AFB0-369974DE9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500"/>
              <a:ext cx="1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68">
              <a:extLst>
                <a:ext uri="{FF2B5EF4-FFF2-40B4-BE49-F238E27FC236}">
                  <a16:creationId xmlns:a16="http://schemas.microsoft.com/office/drawing/2014/main" id="{014FB1A6-4518-4CC6-8C01-F0691469B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" y="494"/>
              <a:ext cx="92" cy="78"/>
            </a:xfrm>
            <a:custGeom>
              <a:avLst/>
              <a:gdLst/>
              <a:ahLst/>
              <a:cxnLst>
                <a:cxn ang="0">
                  <a:pos x="1120" y="19"/>
                </a:cxn>
                <a:cxn ang="0">
                  <a:pos x="1047" y="2"/>
                </a:cxn>
                <a:cxn ang="0">
                  <a:pos x="970" y="0"/>
                </a:cxn>
                <a:cxn ang="0">
                  <a:pos x="884" y="13"/>
                </a:cxn>
                <a:cxn ang="0">
                  <a:pos x="832" y="20"/>
                </a:cxn>
                <a:cxn ang="0">
                  <a:pos x="807" y="15"/>
                </a:cxn>
                <a:cxn ang="0">
                  <a:pos x="784" y="24"/>
                </a:cxn>
                <a:cxn ang="0">
                  <a:pos x="771" y="45"/>
                </a:cxn>
                <a:cxn ang="0">
                  <a:pos x="665" y="124"/>
                </a:cxn>
                <a:cxn ang="0">
                  <a:pos x="590" y="79"/>
                </a:cxn>
                <a:cxn ang="0">
                  <a:pos x="555" y="89"/>
                </a:cxn>
                <a:cxn ang="0">
                  <a:pos x="528" y="116"/>
                </a:cxn>
                <a:cxn ang="0">
                  <a:pos x="503" y="167"/>
                </a:cxn>
                <a:cxn ang="0">
                  <a:pos x="508" y="214"/>
                </a:cxn>
                <a:cxn ang="0">
                  <a:pos x="493" y="240"/>
                </a:cxn>
                <a:cxn ang="0">
                  <a:pos x="513" y="268"/>
                </a:cxn>
                <a:cxn ang="0">
                  <a:pos x="523" y="272"/>
                </a:cxn>
                <a:cxn ang="0">
                  <a:pos x="540" y="270"/>
                </a:cxn>
                <a:cxn ang="0">
                  <a:pos x="575" y="270"/>
                </a:cxn>
                <a:cxn ang="0">
                  <a:pos x="274" y="460"/>
                </a:cxn>
                <a:cxn ang="0">
                  <a:pos x="92" y="525"/>
                </a:cxn>
                <a:cxn ang="0">
                  <a:pos x="92" y="545"/>
                </a:cxn>
                <a:cxn ang="0">
                  <a:pos x="84" y="552"/>
                </a:cxn>
                <a:cxn ang="0">
                  <a:pos x="79" y="553"/>
                </a:cxn>
                <a:cxn ang="0">
                  <a:pos x="0" y="573"/>
                </a:cxn>
                <a:cxn ang="0">
                  <a:pos x="69" y="800"/>
                </a:cxn>
                <a:cxn ang="0">
                  <a:pos x="99" y="968"/>
                </a:cxn>
                <a:cxn ang="0">
                  <a:pos x="126" y="985"/>
                </a:cxn>
                <a:cxn ang="0">
                  <a:pos x="149" y="989"/>
                </a:cxn>
                <a:cxn ang="0">
                  <a:pos x="163" y="985"/>
                </a:cxn>
                <a:cxn ang="0">
                  <a:pos x="219" y="1022"/>
                </a:cxn>
                <a:cxn ang="0">
                  <a:pos x="210" y="1043"/>
                </a:cxn>
                <a:cxn ang="0">
                  <a:pos x="220" y="1059"/>
                </a:cxn>
                <a:cxn ang="0">
                  <a:pos x="298" y="1101"/>
                </a:cxn>
                <a:cxn ang="0">
                  <a:pos x="398" y="1077"/>
                </a:cxn>
                <a:cxn ang="0">
                  <a:pos x="494" y="1157"/>
                </a:cxn>
                <a:cxn ang="0">
                  <a:pos x="503" y="1149"/>
                </a:cxn>
                <a:cxn ang="0">
                  <a:pos x="519" y="1148"/>
                </a:cxn>
                <a:cxn ang="0">
                  <a:pos x="523" y="1168"/>
                </a:cxn>
                <a:cxn ang="0">
                  <a:pos x="677" y="1041"/>
                </a:cxn>
                <a:cxn ang="0">
                  <a:pos x="772" y="904"/>
                </a:cxn>
                <a:cxn ang="0">
                  <a:pos x="844" y="814"/>
                </a:cxn>
                <a:cxn ang="0">
                  <a:pos x="869" y="814"/>
                </a:cxn>
                <a:cxn ang="0">
                  <a:pos x="907" y="841"/>
                </a:cxn>
                <a:cxn ang="0">
                  <a:pos x="891" y="879"/>
                </a:cxn>
                <a:cxn ang="0">
                  <a:pos x="876" y="889"/>
                </a:cxn>
                <a:cxn ang="0">
                  <a:pos x="878" y="908"/>
                </a:cxn>
                <a:cxn ang="0">
                  <a:pos x="899" y="938"/>
                </a:cxn>
                <a:cxn ang="0">
                  <a:pos x="1028" y="974"/>
                </a:cxn>
                <a:cxn ang="0">
                  <a:pos x="1150" y="1020"/>
                </a:cxn>
                <a:cxn ang="0">
                  <a:pos x="1203" y="932"/>
                </a:cxn>
                <a:cxn ang="0">
                  <a:pos x="1217" y="910"/>
                </a:cxn>
                <a:cxn ang="0">
                  <a:pos x="1244" y="902"/>
                </a:cxn>
                <a:cxn ang="0">
                  <a:pos x="1291" y="884"/>
                </a:cxn>
                <a:cxn ang="0">
                  <a:pos x="1429" y="801"/>
                </a:cxn>
                <a:cxn ang="0">
                  <a:pos x="1422" y="635"/>
                </a:cxn>
                <a:cxn ang="0">
                  <a:pos x="1280" y="520"/>
                </a:cxn>
                <a:cxn ang="0">
                  <a:pos x="1168" y="431"/>
                </a:cxn>
                <a:cxn ang="0">
                  <a:pos x="1226" y="180"/>
                </a:cxn>
                <a:cxn ang="0">
                  <a:pos x="1126" y="62"/>
                </a:cxn>
              </a:cxnLst>
              <a:rect l="0" t="0" r="r" b="b"/>
              <a:pathLst>
                <a:path w="1476" h="1180">
                  <a:moveTo>
                    <a:pt x="1126" y="62"/>
                  </a:moveTo>
                  <a:lnTo>
                    <a:pt x="1154" y="35"/>
                  </a:lnTo>
                  <a:lnTo>
                    <a:pt x="1120" y="19"/>
                  </a:lnTo>
                  <a:lnTo>
                    <a:pt x="1102" y="13"/>
                  </a:lnTo>
                  <a:lnTo>
                    <a:pt x="1085" y="9"/>
                  </a:lnTo>
                  <a:lnTo>
                    <a:pt x="1047" y="2"/>
                  </a:lnTo>
                  <a:lnTo>
                    <a:pt x="1028" y="0"/>
                  </a:lnTo>
                  <a:lnTo>
                    <a:pt x="1010" y="0"/>
                  </a:lnTo>
                  <a:lnTo>
                    <a:pt x="970" y="0"/>
                  </a:lnTo>
                  <a:lnTo>
                    <a:pt x="928" y="5"/>
                  </a:lnTo>
                  <a:lnTo>
                    <a:pt x="906" y="8"/>
                  </a:lnTo>
                  <a:lnTo>
                    <a:pt x="884" y="13"/>
                  </a:lnTo>
                  <a:lnTo>
                    <a:pt x="862" y="19"/>
                  </a:lnTo>
                  <a:lnTo>
                    <a:pt x="841" y="27"/>
                  </a:lnTo>
                  <a:lnTo>
                    <a:pt x="832" y="20"/>
                  </a:lnTo>
                  <a:lnTo>
                    <a:pt x="823" y="17"/>
                  </a:lnTo>
                  <a:lnTo>
                    <a:pt x="815" y="14"/>
                  </a:lnTo>
                  <a:lnTo>
                    <a:pt x="807" y="15"/>
                  </a:lnTo>
                  <a:lnTo>
                    <a:pt x="799" y="16"/>
                  </a:lnTo>
                  <a:lnTo>
                    <a:pt x="791" y="19"/>
                  </a:lnTo>
                  <a:lnTo>
                    <a:pt x="784" y="24"/>
                  </a:lnTo>
                  <a:lnTo>
                    <a:pt x="778" y="31"/>
                  </a:lnTo>
                  <a:lnTo>
                    <a:pt x="772" y="40"/>
                  </a:lnTo>
                  <a:lnTo>
                    <a:pt x="771" y="45"/>
                  </a:lnTo>
                  <a:lnTo>
                    <a:pt x="773" y="52"/>
                  </a:lnTo>
                  <a:lnTo>
                    <a:pt x="697" y="91"/>
                  </a:lnTo>
                  <a:lnTo>
                    <a:pt x="665" y="124"/>
                  </a:lnTo>
                  <a:lnTo>
                    <a:pt x="618" y="82"/>
                  </a:lnTo>
                  <a:lnTo>
                    <a:pt x="603" y="79"/>
                  </a:lnTo>
                  <a:lnTo>
                    <a:pt x="590" y="79"/>
                  </a:lnTo>
                  <a:lnTo>
                    <a:pt x="577" y="80"/>
                  </a:lnTo>
                  <a:lnTo>
                    <a:pt x="566" y="84"/>
                  </a:lnTo>
                  <a:lnTo>
                    <a:pt x="555" y="89"/>
                  </a:lnTo>
                  <a:lnTo>
                    <a:pt x="545" y="96"/>
                  </a:lnTo>
                  <a:lnTo>
                    <a:pt x="535" y="105"/>
                  </a:lnTo>
                  <a:lnTo>
                    <a:pt x="528" y="116"/>
                  </a:lnTo>
                  <a:lnTo>
                    <a:pt x="512" y="142"/>
                  </a:lnTo>
                  <a:lnTo>
                    <a:pt x="507" y="154"/>
                  </a:lnTo>
                  <a:lnTo>
                    <a:pt x="503" y="167"/>
                  </a:lnTo>
                  <a:lnTo>
                    <a:pt x="502" y="191"/>
                  </a:lnTo>
                  <a:lnTo>
                    <a:pt x="503" y="202"/>
                  </a:lnTo>
                  <a:lnTo>
                    <a:pt x="508" y="214"/>
                  </a:lnTo>
                  <a:lnTo>
                    <a:pt x="496" y="221"/>
                  </a:lnTo>
                  <a:lnTo>
                    <a:pt x="492" y="230"/>
                  </a:lnTo>
                  <a:lnTo>
                    <a:pt x="493" y="240"/>
                  </a:lnTo>
                  <a:lnTo>
                    <a:pt x="500" y="253"/>
                  </a:lnTo>
                  <a:lnTo>
                    <a:pt x="507" y="261"/>
                  </a:lnTo>
                  <a:lnTo>
                    <a:pt x="513" y="268"/>
                  </a:lnTo>
                  <a:lnTo>
                    <a:pt x="519" y="271"/>
                  </a:lnTo>
                  <a:lnTo>
                    <a:pt x="521" y="271"/>
                  </a:lnTo>
                  <a:lnTo>
                    <a:pt x="523" y="272"/>
                  </a:lnTo>
                  <a:lnTo>
                    <a:pt x="527" y="274"/>
                  </a:lnTo>
                  <a:lnTo>
                    <a:pt x="533" y="273"/>
                  </a:lnTo>
                  <a:lnTo>
                    <a:pt x="540" y="270"/>
                  </a:lnTo>
                  <a:lnTo>
                    <a:pt x="546" y="264"/>
                  </a:lnTo>
                  <a:lnTo>
                    <a:pt x="555" y="257"/>
                  </a:lnTo>
                  <a:lnTo>
                    <a:pt x="575" y="270"/>
                  </a:lnTo>
                  <a:lnTo>
                    <a:pt x="375" y="456"/>
                  </a:lnTo>
                  <a:lnTo>
                    <a:pt x="329" y="439"/>
                  </a:lnTo>
                  <a:lnTo>
                    <a:pt x="274" y="460"/>
                  </a:lnTo>
                  <a:lnTo>
                    <a:pt x="169" y="477"/>
                  </a:lnTo>
                  <a:lnTo>
                    <a:pt x="86" y="517"/>
                  </a:lnTo>
                  <a:lnTo>
                    <a:pt x="92" y="525"/>
                  </a:lnTo>
                  <a:lnTo>
                    <a:pt x="95" y="533"/>
                  </a:lnTo>
                  <a:lnTo>
                    <a:pt x="94" y="541"/>
                  </a:lnTo>
                  <a:lnTo>
                    <a:pt x="92" y="545"/>
                  </a:lnTo>
                  <a:lnTo>
                    <a:pt x="90" y="550"/>
                  </a:lnTo>
                  <a:lnTo>
                    <a:pt x="86" y="552"/>
                  </a:lnTo>
                  <a:lnTo>
                    <a:pt x="84" y="552"/>
                  </a:lnTo>
                  <a:lnTo>
                    <a:pt x="83" y="552"/>
                  </a:lnTo>
                  <a:lnTo>
                    <a:pt x="83" y="553"/>
                  </a:lnTo>
                  <a:lnTo>
                    <a:pt x="79" y="553"/>
                  </a:lnTo>
                  <a:lnTo>
                    <a:pt x="75" y="553"/>
                  </a:lnTo>
                  <a:lnTo>
                    <a:pt x="14" y="527"/>
                  </a:lnTo>
                  <a:lnTo>
                    <a:pt x="0" y="573"/>
                  </a:lnTo>
                  <a:lnTo>
                    <a:pt x="11" y="719"/>
                  </a:lnTo>
                  <a:lnTo>
                    <a:pt x="32" y="791"/>
                  </a:lnTo>
                  <a:lnTo>
                    <a:pt x="69" y="800"/>
                  </a:lnTo>
                  <a:lnTo>
                    <a:pt x="89" y="943"/>
                  </a:lnTo>
                  <a:lnTo>
                    <a:pt x="97" y="966"/>
                  </a:lnTo>
                  <a:lnTo>
                    <a:pt x="99" y="968"/>
                  </a:lnTo>
                  <a:lnTo>
                    <a:pt x="108" y="975"/>
                  </a:lnTo>
                  <a:lnTo>
                    <a:pt x="117" y="981"/>
                  </a:lnTo>
                  <a:lnTo>
                    <a:pt x="126" y="985"/>
                  </a:lnTo>
                  <a:lnTo>
                    <a:pt x="134" y="988"/>
                  </a:lnTo>
                  <a:lnTo>
                    <a:pt x="141" y="989"/>
                  </a:lnTo>
                  <a:lnTo>
                    <a:pt x="149" y="989"/>
                  </a:lnTo>
                  <a:lnTo>
                    <a:pt x="156" y="988"/>
                  </a:lnTo>
                  <a:lnTo>
                    <a:pt x="159" y="986"/>
                  </a:lnTo>
                  <a:lnTo>
                    <a:pt x="163" y="985"/>
                  </a:lnTo>
                  <a:lnTo>
                    <a:pt x="220" y="1014"/>
                  </a:lnTo>
                  <a:lnTo>
                    <a:pt x="220" y="1018"/>
                  </a:lnTo>
                  <a:lnTo>
                    <a:pt x="219" y="1022"/>
                  </a:lnTo>
                  <a:lnTo>
                    <a:pt x="213" y="1029"/>
                  </a:lnTo>
                  <a:lnTo>
                    <a:pt x="211" y="1037"/>
                  </a:lnTo>
                  <a:lnTo>
                    <a:pt x="210" y="1043"/>
                  </a:lnTo>
                  <a:lnTo>
                    <a:pt x="212" y="1050"/>
                  </a:lnTo>
                  <a:lnTo>
                    <a:pt x="214" y="1054"/>
                  </a:lnTo>
                  <a:lnTo>
                    <a:pt x="220" y="1059"/>
                  </a:lnTo>
                  <a:lnTo>
                    <a:pt x="226" y="1062"/>
                  </a:lnTo>
                  <a:lnTo>
                    <a:pt x="236" y="1065"/>
                  </a:lnTo>
                  <a:lnTo>
                    <a:pt x="298" y="1101"/>
                  </a:lnTo>
                  <a:lnTo>
                    <a:pt x="365" y="1109"/>
                  </a:lnTo>
                  <a:lnTo>
                    <a:pt x="367" y="1065"/>
                  </a:lnTo>
                  <a:lnTo>
                    <a:pt x="398" y="1077"/>
                  </a:lnTo>
                  <a:lnTo>
                    <a:pt x="459" y="1082"/>
                  </a:lnTo>
                  <a:lnTo>
                    <a:pt x="479" y="1111"/>
                  </a:lnTo>
                  <a:lnTo>
                    <a:pt x="494" y="1157"/>
                  </a:lnTo>
                  <a:lnTo>
                    <a:pt x="495" y="1155"/>
                  </a:lnTo>
                  <a:lnTo>
                    <a:pt x="497" y="1154"/>
                  </a:lnTo>
                  <a:lnTo>
                    <a:pt x="503" y="1149"/>
                  </a:lnTo>
                  <a:lnTo>
                    <a:pt x="510" y="1146"/>
                  </a:lnTo>
                  <a:lnTo>
                    <a:pt x="515" y="1145"/>
                  </a:lnTo>
                  <a:lnTo>
                    <a:pt x="519" y="1148"/>
                  </a:lnTo>
                  <a:lnTo>
                    <a:pt x="522" y="1152"/>
                  </a:lnTo>
                  <a:lnTo>
                    <a:pt x="523" y="1159"/>
                  </a:lnTo>
                  <a:lnTo>
                    <a:pt x="523" y="1168"/>
                  </a:lnTo>
                  <a:lnTo>
                    <a:pt x="523" y="1180"/>
                  </a:lnTo>
                  <a:lnTo>
                    <a:pt x="644" y="1158"/>
                  </a:lnTo>
                  <a:lnTo>
                    <a:pt x="677" y="1041"/>
                  </a:lnTo>
                  <a:lnTo>
                    <a:pt x="749" y="981"/>
                  </a:lnTo>
                  <a:lnTo>
                    <a:pt x="770" y="935"/>
                  </a:lnTo>
                  <a:lnTo>
                    <a:pt x="772" y="904"/>
                  </a:lnTo>
                  <a:lnTo>
                    <a:pt x="833" y="830"/>
                  </a:lnTo>
                  <a:lnTo>
                    <a:pt x="837" y="820"/>
                  </a:lnTo>
                  <a:lnTo>
                    <a:pt x="844" y="814"/>
                  </a:lnTo>
                  <a:lnTo>
                    <a:pt x="851" y="811"/>
                  </a:lnTo>
                  <a:lnTo>
                    <a:pt x="861" y="812"/>
                  </a:lnTo>
                  <a:lnTo>
                    <a:pt x="869" y="814"/>
                  </a:lnTo>
                  <a:lnTo>
                    <a:pt x="881" y="820"/>
                  </a:lnTo>
                  <a:lnTo>
                    <a:pt x="893" y="829"/>
                  </a:lnTo>
                  <a:lnTo>
                    <a:pt x="907" y="841"/>
                  </a:lnTo>
                  <a:lnTo>
                    <a:pt x="915" y="880"/>
                  </a:lnTo>
                  <a:lnTo>
                    <a:pt x="898" y="879"/>
                  </a:lnTo>
                  <a:lnTo>
                    <a:pt x="891" y="879"/>
                  </a:lnTo>
                  <a:lnTo>
                    <a:pt x="886" y="881"/>
                  </a:lnTo>
                  <a:lnTo>
                    <a:pt x="878" y="886"/>
                  </a:lnTo>
                  <a:lnTo>
                    <a:pt x="876" y="889"/>
                  </a:lnTo>
                  <a:lnTo>
                    <a:pt x="876" y="894"/>
                  </a:lnTo>
                  <a:lnTo>
                    <a:pt x="876" y="903"/>
                  </a:lnTo>
                  <a:lnTo>
                    <a:pt x="878" y="908"/>
                  </a:lnTo>
                  <a:lnTo>
                    <a:pt x="882" y="915"/>
                  </a:lnTo>
                  <a:lnTo>
                    <a:pt x="893" y="930"/>
                  </a:lnTo>
                  <a:lnTo>
                    <a:pt x="899" y="938"/>
                  </a:lnTo>
                  <a:lnTo>
                    <a:pt x="908" y="948"/>
                  </a:lnTo>
                  <a:lnTo>
                    <a:pt x="942" y="979"/>
                  </a:lnTo>
                  <a:lnTo>
                    <a:pt x="1028" y="974"/>
                  </a:lnTo>
                  <a:lnTo>
                    <a:pt x="1063" y="1044"/>
                  </a:lnTo>
                  <a:lnTo>
                    <a:pt x="1071" y="1089"/>
                  </a:lnTo>
                  <a:lnTo>
                    <a:pt x="1150" y="1020"/>
                  </a:lnTo>
                  <a:lnTo>
                    <a:pt x="1201" y="1002"/>
                  </a:lnTo>
                  <a:lnTo>
                    <a:pt x="1203" y="945"/>
                  </a:lnTo>
                  <a:lnTo>
                    <a:pt x="1203" y="932"/>
                  </a:lnTo>
                  <a:lnTo>
                    <a:pt x="1206" y="923"/>
                  </a:lnTo>
                  <a:lnTo>
                    <a:pt x="1210" y="915"/>
                  </a:lnTo>
                  <a:lnTo>
                    <a:pt x="1217" y="910"/>
                  </a:lnTo>
                  <a:lnTo>
                    <a:pt x="1223" y="905"/>
                  </a:lnTo>
                  <a:lnTo>
                    <a:pt x="1233" y="903"/>
                  </a:lnTo>
                  <a:lnTo>
                    <a:pt x="1244" y="902"/>
                  </a:lnTo>
                  <a:lnTo>
                    <a:pt x="1258" y="905"/>
                  </a:lnTo>
                  <a:lnTo>
                    <a:pt x="1277" y="919"/>
                  </a:lnTo>
                  <a:lnTo>
                    <a:pt x="1291" y="884"/>
                  </a:lnTo>
                  <a:lnTo>
                    <a:pt x="1354" y="887"/>
                  </a:lnTo>
                  <a:lnTo>
                    <a:pt x="1419" y="848"/>
                  </a:lnTo>
                  <a:lnTo>
                    <a:pt x="1429" y="801"/>
                  </a:lnTo>
                  <a:lnTo>
                    <a:pt x="1476" y="759"/>
                  </a:lnTo>
                  <a:lnTo>
                    <a:pt x="1436" y="692"/>
                  </a:lnTo>
                  <a:lnTo>
                    <a:pt x="1422" y="635"/>
                  </a:lnTo>
                  <a:lnTo>
                    <a:pt x="1338" y="537"/>
                  </a:lnTo>
                  <a:lnTo>
                    <a:pt x="1270" y="570"/>
                  </a:lnTo>
                  <a:lnTo>
                    <a:pt x="1280" y="520"/>
                  </a:lnTo>
                  <a:lnTo>
                    <a:pt x="1274" y="497"/>
                  </a:lnTo>
                  <a:lnTo>
                    <a:pt x="1284" y="444"/>
                  </a:lnTo>
                  <a:lnTo>
                    <a:pt x="1168" y="431"/>
                  </a:lnTo>
                  <a:lnTo>
                    <a:pt x="1173" y="362"/>
                  </a:lnTo>
                  <a:lnTo>
                    <a:pt x="1167" y="323"/>
                  </a:lnTo>
                  <a:lnTo>
                    <a:pt x="1226" y="180"/>
                  </a:lnTo>
                  <a:lnTo>
                    <a:pt x="1199" y="170"/>
                  </a:lnTo>
                  <a:lnTo>
                    <a:pt x="1158" y="135"/>
                  </a:lnTo>
                  <a:lnTo>
                    <a:pt x="1126" y="62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69">
              <a:extLst>
                <a:ext uri="{FF2B5EF4-FFF2-40B4-BE49-F238E27FC236}">
                  <a16:creationId xmlns:a16="http://schemas.microsoft.com/office/drawing/2014/main" id="{2AFA0831-7249-4C66-A27E-09ABF36D9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546"/>
              <a:ext cx="118" cy="93"/>
            </a:xfrm>
            <a:custGeom>
              <a:avLst/>
              <a:gdLst/>
              <a:ahLst/>
              <a:cxnLst>
                <a:cxn ang="0">
                  <a:pos x="1259" y="253"/>
                </a:cxn>
                <a:cxn ang="0">
                  <a:pos x="1095" y="147"/>
                </a:cxn>
                <a:cxn ang="0">
                  <a:pos x="1072" y="112"/>
                </a:cxn>
                <a:cxn ang="0">
                  <a:pos x="1082" y="90"/>
                </a:cxn>
                <a:cxn ang="0">
                  <a:pos x="1103" y="50"/>
                </a:cxn>
                <a:cxn ang="0">
                  <a:pos x="1057" y="21"/>
                </a:cxn>
                <a:cxn ang="0">
                  <a:pos x="1029" y="39"/>
                </a:cxn>
                <a:cxn ang="0">
                  <a:pos x="873" y="250"/>
                </a:cxn>
                <a:cxn ang="0">
                  <a:pos x="719" y="368"/>
                </a:cxn>
                <a:cxn ang="0">
                  <a:pos x="706" y="355"/>
                </a:cxn>
                <a:cxn ang="0">
                  <a:pos x="690" y="366"/>
                </a:cxn>
                <a:cxn ang="0">
                  <a:pos x="563" y="274"/>
                </a:cxn>
                <a:cxn ang="0">
                  <a:pos x="422" y="271"/>
                </a:cxn>
                <a:cxn ang="0">
                  <a:pos x="406" y="252"/>
                </a:cxn>
                <a:cxn ang="0">
                  <a:pos x="416" y="227"/>
                </a:cxn>
                <a:cxn ang="0">
                  <a:pos x="352" y="197"/>
                </a:cxn>
                <a:cxn ang="0">
                  <a:pos x="322" y="194"/>
                </a:cxn>
                <a:cxn ang="0">
                  <a:pos x="293" y="175"/>
                </a:cxn>
                <a:cxn ang="0">
                  <a:pos x="167" y="322"/>
                </a:cxn>
                <a:cxn ang="0">
                  <a:pos x="36" y="488"/>
                </a:cxn>
                <a:cxn ang="0">
                  <a:pos x="169" y="808"/>
                </a:cxn>
                <a:cxn ang="0">
                  <a:pos x="370" y="831"/>
                </a:cxn>
                <a:cxn ang="0">
                  <a:pos x="350" y="843"/>
                </a:cxn>
                <a:cxn ang="0">
                  <a:pos x="346" y="821"/>
                </a:cxn>
                <a:cxn ang="0">
                  <a:pos x="520" y="792"/>
                </a:cxn>
                <a:cxn ang="0">
                  <a:pos x="699" y="927"/>
                </a:cxn>
                <a:cxn ang="0">
                  <a:pos x="666" y="1160"/>
                </a:cxn>
                <a:cxn ang="0">
                  <a:pos x="662" y="1220"/>
                </a:cxn>
                <a:cxn ang="0">
                  <a:pos x="685" y="1239"/>
                </a:cxn>
                <a:cxn ang="0">
                  <a:pos x="786" y="1245"/>
                </a:cxn>
                <a:cxn ang="0">
                  <a:pos x="798" y="1259"/>
                </a:cxn>
                <a:cxn ang="0">
                  <a:pos x="886" y="1282"/>
                </a:cxn>
                <a:cxn ang="0">
                  <a:pos x="1077" y="1362"/>
                </a:cxn>
                <a:cxn ang="0">
                  <a:pos x="1077" y="1307"/>
                </a:cxn>
                <a:cxn ang="0">
                  <a:pos x="1107" y="1303"/>
                </a:cxn>
                <a:cxn ang="0">
                  <a:pos x="1286" y="1266"/>
                </a:cxn>
                <a:cxn ang="0">
                  <a:pos x="1408" y="1201"/>
                </a:cxn>
                <a:cxn ang="0">
                  <a:pos x="1617" y="1165"/>
                </a:cxn>
                <a:cxn ang="0">
                  <a:pos x="1840" y="986"/>
                </a:cxn>
                <a:cxn ang="0">
                  <a:pos x="1888" y="787"/>
                </a:cxn>
                <a:cxn ang="0">
                  <a:pos x="1762" y="683"/>
                </a:cxn>
                <a:cxn ang="0">
                  <a:pos x="1720" y="683"/>
                </a:cxn>
                <a:cxn ang="0">
                  <a:pos x="1714" y="671"/>
                </a:cxn>
                <a:cxn ang="0">
                  <a:pos x="1623" y="508"/>
                </a:cxn>
                <a:cxn ang="0">
                  <a:pos x="1526" y="362"/>
                </a:cxn>
                <a:cxn ang="0">
                  <a:pos x="1476" y="362"/>
                </a:cxn>
                <a:cxn ang="0">
                  <a:pos x="1435" y="338"/>
                </a:cxn>
                <a:cxn ang="0">
                  <a:pos x="1412" y="293"/>
                </a:cxn>
              </a:cxnLst>
              <a:rect l="0" t="0" r="r" b="b"/>
              <a:pathLst>
                <a:path w="1888" h="1387">
                  <a:moveTo>
                    <a:pt x="1397" y="211"/>
                  </a:moveTo>
                  <a:lnTo>
                    <a:pt x="1346" y="229"/>
                  </a:lnTo>
                  <a:lnTo>
                    <a:pt x="1267" y="298"/>
                  </a:lnTo>
                  <a:lnTo>
                    <a:pt x="1259" y="253"/>
                  </a:lnTo>
                  <a:lnTo>
                    <a:pt x="1224" y="183"/>
                  </a:lnTo>
                  <a:lnTo>
                    <a:pt x="1138" y="188"/>
                  </a:lnTo>
                  <a:lnTo>
                    <a:pt x="1104" y="157"/>
                  </a:lnTo>
                  <a:lnTo>
                    <a:pt x="1095" y="147"/>
                  </a:lnTo>
                  <a:lnTo>
                    <a:pt x="1089" y="139"/>
                  </a:lnTo>
                  <a:lnTo>
                    <a:pt x="1078" y="124"/>
                  </a:lnTo>
                  <a:lnTo>
                    <a:pt x="1074" y="117"/>
                  </a:lnTo>
                  <a:lnTo>
                    <a:pt x="1072" y="112"/>
                  </a:lnTo>
                  <a:lnTo>
                    <a:pt x="1072" y="103"/>
                  </a:lnTo>
                  <a:lnTo>
                    <a:pt x="1072" y="98"/>
                  </a:lnTo>
                  <a:lnTo>
                    <a:pt x="1074" y="95"/>
                  </a:lnTo>
                  <a:lnTo>
                    <a:pt x="1082" y="90"/>
                  </a:lnTo>
                  <a:lnTo>
                    <a:pt x="1087" y="88"/>
                  </a:lnTo>
                  <a:lnTo>
                    <a:pt x="1094" y="88"/>
                  </a:lnTo>
                  <a:lnTo>
                    <a:pt x="1111" y="89"/>
                  </a:lnTo>
                  <a:lnTo>
                    <a:pt x="1103" y="50"/>
                  </a:lnTo>
                  <a:lnTo>
                    <a:pt x="1089" y="38"/>
                  </a:lnTo>
                  <a:lnTo>
                    <a:pt x="1077" y="29"/>
                  </a:lnTo>
                  <a:lnTo>
                    <a:pt x="1065" y="23"/>
                  </a:lnTo>
                  <a:lnTo>
                    <a:pt x="1057" y="21"/>
                  </a:lnTo>
                  <a:lnTo>
                    <a:pt x="1047" y="20"/>
                  </a:lnTo>
                  <a:lnTo>
                    <a:pt x="1040" y="23"/>
                  </a:lnTo>
                  <a:lnTo>
                    <a:pt x="1033" y="29"/>
                  </a:lnTo>
                  <a:lnTo>
                    <a:pt x="1029" y="39"/>
                  </a:lnTo>
                  <a:lnTo>
                    <a:pt x="968" y="113"/>
                  </a:lnTo>
                  <a:lnTo>
                    <a:pt x="966" y="144"/>
                  </a:lnTo>
                  <a:lnTo>
                    <a:pt x="945" y="190"/>
                  </a:lnTo>
                  <a:lnTo>
                    <a:pt x="873" y="250"/>
                  </a:lnTo>
                  <a:lnTo>
                    <a:pt x="840" y="367"/>
                  </a:lnTo>
                  <a:lnTo>
                    <a:pt x="719" y="389"/>
                  </a:lnTo>
                  <a:lnTo>
                    <a:pt x="719" y="377"/>
                  </a:lnTo>
                  <a:lnTo>
                    <a:pt x="719" y="368"/>
                  </a:lnTo>
                  <a:lnTo>
                    <a:pt x="718" y="361"/>
                  </a:lnTo>
                  <a:lnTo>
                    <a:pt x="715" y="357"/>
                  </a:lnTo>
                  <a:lnTo>
                    <a:pt x="711" y="354"/>
                  </a:lnTo>
                  <a:lnTo>
                    <a:pt x="706" y="355"/>
                  </a:lnTo>
                  <a:lnTo>
                    <a:pt x="699" y="358"/>
                  </a:lnTo>
                  <a:lnTo>
                    <a:pt x="693" y="363"/>
                  </a:lnTo>
                  <a:lnTo>
                    <a:pt x="691" y="364"/>
                  </a:lnTo>
                  <a:lnTo>
                    <a:pt x="690" y="366"/>
                  </a:lnTo>
                  <a:lnTo>
                    <a:pt x="675" y="320"/>
                  </a:lnTo>
                  <a:lnTo>
                    <a:pt x="655" y="291"/>
                  </a:lnTo>
                  <a:lnTo>
                    <a:pt x="594" y="286"/>
                  </a:lnTo>
                  <a:lnTo>
                    <a:pt x="563" y="274"/>
                  </a:lnTo>
                  <a:lnTo>
                    <a:pt x="561" y="318"/>
                  </a:lnTo>
                  <a:lnTo>
                    <a:pt x="494" y="310"/>
                  </a:lnTo>
                  <a:lnTo>
                    <a:pt x="432" y="274"/>
                  </a:lnTo>
                  <a:lnTo>
                    <a:pt x="422" y="271"/>
                  </a:lnTo>
                  <a:lnTo>
                    <a:pt x="416" y="268"/>
                  </a:lnTo>
                  <a:lnTo>
                    <a:pt x="410" y="263"/>
                  </a:lnTo>
                  <a:lnTo>
                    <a:pt x="408" y="259"/>
                  </a:lnTo>
                  <a:lnTo>
                    <a:pt x="406" y="252"/>
                  </a:lnTo>
                  <a:lnTo>
                    <a:pt x="407" y="246"/>
                  </a:lnTo>
                  <a:lnTo>
                    <a:pt x="409" y="238"/>
                  </a:lnTo>
                  <a:lnTo>
                    <a:pt x="415" y="231"/>
                  </a:lnTo>
                  <a:lnTo>
                    <a:pt x="416" y="227"/>
                  </a:lnTo>
                  <a:lnTo>
                    <a:pt x="416" y="223"/>
                  </a:lnTo>
                  <a:lnTo>
                    <a:pt x="359" y="194"/>
                  </a:lnTo>
                  <a:lnTo>
                    <a:pt x="355" y="195"/>
                  </a:lnTo>
                  <a:lnTo>
                    <a:pt x="352" y="197"/>
                  </a:lnTo>
                  <a:lnTo>
                    <a:pt x="345" y="198"/>
                  </a:lnTo>
                  <a:lnTo>
                    <a:pt x="337" y="198"/>
                  </a:lnTo>
                  <a:lnTo>
                    <a:pt x="330" y="197"/>
                  </a:lnTo>
                  <a:lnTo>
                    <a:pt x="322" y="194"/>
                  </a:lnTo>
                  <a:lnTo>
                    <a:pt x="313" y="190"/>
                  </a:lnTo>
                  <a:lnTo>
                    <a:pt x="304" y="184"/>
                  </a:lnTo>
                  <a:lnTo>
                    <a:pt x="295" y="177"/>
                  </a:lnTo>
                  <a:lnTo>
                    <a:pt x="293" y="175"/>
                  </a:lnTo>
                  <a:lnTo>
                    <a:pt x="285" y="152"/>
                  </a:lnTo>
                  <a:lnTo>
                    <a:pt x="265" y="9"/>
                  </a:lnTo>
                  <a:lnTo>
                    <a:pt x="228" y="0"/>
                  </a:lnTo>
                  <a:lnTo>
                    <a:pt x="167" y="322"/>
                  </a:lnTo>
                  <a:lnTo>
                    <a:pt x="144" y="376"/>
                  </a:lnTo>
                  <a:lnTo>
                    <a:pt x="88" y="386"/>
                  </a:lnTo>
                  <a:lnTo>
                    <a:pt x="76" y="473"/>
                  </a:lnTo>
                  <a:lnTo>
                    <a:pt x="36" y="488"/>
                  </a:lnTo>
                  <a:lnTo>
                    <a:pt x="0" y="528"/>
                  </a:lnTo>
                  <a:lnTo>
                    <a:pt x="61" y="645"/>
                  </a:lnTo>
                  <a:lnTo>
                    <a:pt x="87" y="663"/>
                  </a:lnTo>
                  <a:lnTo>
                    <a:pt x="169" y="808"/>
                  </a:lnTo>
                  <a:lnTo>
                    <a:pt x="218" y="803"/>
                  </a:lnTo>
                  <a:lnTo>
                    <a:pt x="239" y="823"/>
                  </a:lnTo>
                  <a:lnTo>
                    <a:pt x="339" y="875"/>
                  </a:lnTo>
                  <a:lnTo>
                    <a:pt x="370" y="831"/>
                  </a:lnTo>
                  <a:lnTo>
                    <a:pt x="362" y="836"/>
                  </a:lnTo>
                  <a:lnTo>
                    <a:pt x="357" y="841"/>
                  </a:lnTo>
                  <a:lnTo>
                    <a:pt x="353" y="842"/>
                  </a:lnTo>
                  <a:lnTo>
                    <a:pt x="350" y="843"/>
                  </a:lnTo>
                  <a:lnTo>
                    <a:pt x="346" y="840"/>
                  </a:lnTo>
                  <a:lnTo>
                    <a:pt x="345" y="836"/>
                  </a:lnTo>
                  <a:lnTo>
                    <a:pt x="345" y="829"/>
                  </a:lnTo>
                  <a:lnTo>
                    <a:pt x="346" y="821"/>
                  </a:lnTo>
                  <a:lnTo>
                    <a:pt x="370" y="750"/>
                  </a:lnTo>
                  <a:lnTo>
                    <a:pt x="437" y="716"/>
                  </a:lnTo>
                  <a:lnTo>
                    <a:pt x="473" y="761"/>
                  </a:lnTo>
                  <a:lnTo>
                    <a:pt x="520" y="792"/>
                  </a:lnTo>
                  <a:lnTo>
                    <a:pt x="570" y="780"/>
                  </a:lnTo>
                  <a:lnTo>
                    <a:pt x="618" y="792"/>
                  </a:lnTo>
                  <a:lnTo>
                    <a:pt x="676" y="911"/>
                  </a:lnTo>
                  <a:lnTo>
                    <a:pt x="699" y="927"/>
                  </a:lnTo>
                  <a:lnTo>
                    <a:pt x="691" y="977"/>
                  </a:lnTo>
                  <a:lnTo>
                    <a:pt x="630" y="1027"/>
                  </a:lnTo>
                  <a:lnTo>
                    <a:pt x="640" y="1078"/>
                  </a:lnTo>
                  <a:lnTo>
                    <a:pt x="666" y="1160"/>
                  </a:lnTo>
                  <a:lnTo>
                    <a:pt x="662" y="1178"/>
                  </a:lnTo>
                  <a:lnTo>
                    <a:pt x="661" y="1195"/>
                  </a:lnTo>
                  <a:lnTo>
                    <a:pt x="660" y="1208"/>
                  </a:lnTo>
                  <a:lnTo>
                    <a:pt x="662" y="1220"/>
                  </a:lnTo>
                  <a:lnTo>
                    <a:pt x="664" y="1228"/>
                  </a:lnTo>
                  <a:lnTo>
                    <a:pt x="670" y="1234"/>
                  </a:lnTo>
                  <a:lnTo>
                    <a:pt x="676" y="1237"/>
                  </a:lnTo>
                  <a:lnTo>
                    <a:pt x="685" y="1239"/>
                  </a:lnTo>
                  <a:lnTo>
                    <a:pt x="758" y="1254"/>
                  </a:lnTo>
                  <a:lnTo>
                    <a:pt x="769" y="1249"/>
                  </a:lnTo>
                  <a:lnTo>
                    <a:pt x="778" y="1246"/>
                  </a:lnTo>
                  <a:lnTo>
                    <a:pt x="786" y="1245"/>
                  </a:lnTo>
                  <a:lnTo>
                    <a:pt x="792" y="1248"/>
                  </a:lnTo>
                  <a:lnTo>
                    <a:pt x="793" y="1249"/>
                  </a:lnTo>
                  <a:lnTo>
                    <a:pt x="795" y="1252"/>
                  </a:lnTo>
                  <a:lnTo>
                    <a:pt x="798" y="1259"/>
                  </a:lnTo>
                  <a:lnTo>
                    <a:pt x="798" y="1268"/>
                  </a:lnTo>
                  <a:lnTo>
                    <a:pt x="797" y="1279"/>
                  </a:lnTo>
                  <a:lnTo>
                    <a:pt x="845" y="1307"/>
                  </a:lnTo>
                  <a:lnTo>
                    <a:pt x="886" y="1282"/>
                  </a:lnTo>
                  <a:lnTo>
                    <a:pt x="925" y="1314"/>
                  </a:lnTo>
                  <a:lnTo>
                    <a:pt x="928" y="1361"/>
                  </a:lnTo>
                  <a:lnTo>
                    <a:pt x="1024" y="1387"/>
                  </a:lnTo>
                  <a:lnTo>
                    <a:pt x="1077" y="1362"/>
                  </a:lnTo>
                  <a:lnTo>
                    <a:pt x="1070" y="1338"/>
                  </a:lnTo>
                  <a:lnTo>
                    <a:pt x="1071" y="1325"/>
                  </a:lnTo>
                  <a:lnTo>
                    <a:pt x="1074" y="1315"/>
                  </a:lnTo>
                  <a:lnTo>
                    <a:pt x="1077" y="1307"/>
                  </a:lnTo>
                  <a:lnTo>
                    <a:pt x="1083" y="1302"/>
                  </a:lnTo>
                  <a:lnTo>
                    <a:pt x="1090" y="1299"/>
                  </a:lnTo>
                  <a:lnTo>
                    <a:pt x="1098" y="1300"/>
                  </a:lnTo>
                  <a:lnTo>
                    <a:pt x="1107" y="1303"/>
                  </a:lnTo>
                  <a:lnTo>
                    <a:pt x="1119" y="1309"/>
                  </a:lnTo>
                  <a:lnTo>
                    <a:pt x="1177" y="1270"/>
                  </a:lnTo>
                  <a:lnTo>
                    <a:pt x="1243" y="1289"/>
                  </a:lnTo>
                  <a:lnTo>
                    <a:pt x="1286" y="1266"/>
                  </a:lnTo>
                  <a:lnTo>
                    <a:pt x="1302" y="1237"/>
                  </a:lnTo>
                  <a:lnTo>
                    <a:pt x="1338" y="1228"/>
                  </a:lnTo>
                  <a:lnTo>
                    <a:pt x="1380" y="1236"/>
                  </a:lnTo>
                  <a:lnTo>
                    <a:pt x="1408" y="1201"/>
                  </a:lnTo>
                  <a:lnTo>
                    <a:pt x="1503" y="1246"/>
                  </a:lnTo>
                  <a:lnTo>
                    <a:pt x="1564" y="1221"/>
                  </a:lnTo>
                  <a:lnTo>
                    <a:pt x="1559" y="1180"/>
                  </a:lnTo>
                  <a:lnTo>
                    <a:pt x="1617" y="1165"/>
                  </a:lnTo>
                  <a:lnTo>
                    <a:pt x="1638" y="1124"/>
                  </a:lnTo>
                  <a:lnTo>
                    <a:pt x="1751" y="1090"/>
                  </a:lnTo>
                  <a:lnTo>
                    <a:pt x="1842" y="1030"/>
                  </a:lnTo>
                  <a:lnTo>
                    <a:pt x="1840" y="986"/>
                  </a:lnTo>
                  <a:lnTo>
                    <a:pt x="1808" y="912"/>
                  </a:lnTo>
                  <a:lnTo>
                    <a:pt x="1859" y="862"/>
                  </a:lnTo>
                  <a:lnTo>
                    <a:pt x="1862" y="825"/>
                  </a:lnTo>
                  <a:lnTo>
                    <a:pt x="1888" y="787"/>
                  </a:lnTo>
                  <a:lnTo>
                    <a:pt x="1801" y="745"/>
                  </a:lnTo>
                  <a:lnTo>
                    <a:pt x="1784" y="692"/>
                  </a:lnTo>
                  <a:lnTo>
                    <a:pt x="1774" y="686"/>
                  </a:lnTo>
                  <a:lnTo>
                    <a:pt x="1762" y="683"/>
                  </a:lnTo>
                  <a:lnTo>
                    <a:pt x="1749" y="682"/>
                  </a:lnTo>
                  <a:lnTo>
                    <a:pt x="1736" y="683"/>
                  </a:lnTo>
                  <a:lnTo>
                    <a:pt x="1727" y="683"/>
                  </a:lnTo>
                  <a:lnTo>
                    <a:pt x="1720" y="683"/>
                  </a:lnTo>
                  <a:lnTo>
                    <a:pt x="1715" y="681"/>
                  </a:lnTo>
                  <a:lnTo>
                    <a:pt x="1714" y="679"/>
                  </a:lnTo>
                  <a:lnTo>
                    <a:pt x="1713" y="675"/>
                  </a:lnTo>
                  <a:lnTo>
                    <a:pt x="1714" y="671"/>
                  </a:lnTo>
                  <a:lnTo>
                    <a:pt x="1717" y="666"/>
                  </a:lnTo>
                  <a:lnTo>
                    <a:pt x="1724" y="661"/>
                  </a:lnTo>
                  <a:lnTo>
                    <a:pt x="1669" y="644"/>
                  </a:lnTo>
                  <a:lnTo>
                    <a:pt x="1623" y="508"/>
                  </a:lnTo>
                  <a:lnTo>
                    <a:pt x="1641" y="436"/>
                  </a:lnTo>
                  <a:lnTo>
                    <a:pt x="1603" y="400"/>
                  </a:lnTo>
                  <a:lnTo>
                    <a:pt x="1555" y="412"/>
                  </a:lnTo>
                  <a:lnTo>
                    <a:pt x="1526" y="362"/>
                  </a:lnTo>
                  <a:lnTo>
                    <a:pt x="1512" y="364"/>
                  </a:lnTo>
                  <a:lnTo>
                    <a:pt x="1499" y="365"/>
                  </a:lnTo>
                  <a:lnTo>
                    <a:pt x="1487" y="364"/>
                  </a:lnTo>
                  <a:lnTo>
                    <a:pt x="1476" y="362"/>
                  </a:lnTo>
                  <a:lnTo>
                    <a:pt x="1464" y="358"/>
                  </a:lnTo>
                  <a:lnTo>
                    <a:pt x="1454" y="353"/>
                  </a:lnTo>
                  <a:lnTo>
                    <a:pt x="1444" y="346"/>
                  </a:lnTo>
                  <a:lnTo>
                    <a:pt x="1435" y="338"/>
                  </a:lnTo>
                  <a:lnTo>
                    <a:pt x="1428" y="329"/>
                  </a:lnTo>
                  <a:lnTo>
                    <a:pt x="1422" y="319"/>
                  </a:lnTo>
                  <a:lnTo>
                    <a:pt x="1416" y="306"/>
                  </a:lnTo>
                  <a:lnTo>
                    <a:pt x="1412" y="293"/>
                  </a:lnTo>
                  <a:lnTo>
                    <a:pt x="1397" y="211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70">
              <a:extLst>
                <a:ext uri="{FF2B5EF4-FFF2-40B4-BE49-F238E27FC236}">
                  <a16:creationId xmlns:a16="http://schemas.microsoft.com/office/drawing/2014/main" id="{8F602FBB-656E-4983-A441-087B29AE0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" y="554"/>
              <a:ext cx="124" cy="125"/>
            </a:xfrm>
            <a:custGeom>
              <a:avLst/>
              <a:gdLst/>
              <a:ahLst/>
              <a:cxnLst>
                <a:cxn ang="0">
                  <a:pos x="650" y="86"/>
                </a:cxn>
                <a:cxn ang="0">
                  <a:pos x="636" y="115"/>
                </a:cxn>
                <a:cxn ang="0">
                  <a:pos x="626" y="130"/>
                </a:cxn>
                <a:cxn ang="0">
                  <a:pos x="610" y="147"/>
                </a:cxn>
                <a:cxn ang="0">
                  <a:pos x="565" y="173"/>
                </a:cxn>
                <a:cxn ang="0">
                  <a:pos x="540" y="180"/>
                </a:cxn>
                <a:cxn ang="0">
                  <a:pos x="389" y="158"/>
                </a:cxn>
                <a:cxn ang="0">
                  <a:pos x="365" y="159"/>
                </a:cxn>
                <a:cxn ang="0">
                  <a:pos x="482" y="298"/>
                </a:cxn>
                <a:cxn ang="0">
                  <a:pos x="300" y="445"/>
                </a:cxn>
                <a:cxn ang="0">
                  <a:pos x="300" y="451"/>
                </a:cxn>
                <a:cxn ang="0">
                  <a:pos x="291" y="451"/>
                </a:cxn>
                <a:cxn ang="0">
                  <a:pos x="274" y="446"/>
                </a:cxn>
                <a:cxn ang="0">
                  <a:pos x="201" y="450"/>
                </a:cxn>
                <a:cxn ang="0">
                  <a:pos x="133" y="504"/>
                </a:cxn>
                <a:cxn ang="0">
                  <a:pos x="17" y="699"/>
                </a:cxn>
                <a:cxn ang="0">
                  <a:pos x="30" y="857"/>
                </a:cxn>
                <a:cxn ang="0">
                  <a:pos x="29" y="878"/>
                </a:cxn>
                <a:cxn ang="0">
                  <a:pos x="145" y="932"/>
                </a:cxn>
                <a:cxn ang="0">
                  <a:pos x="225" y="912"/>
                </a:cxn>
                <a:cxn ang="0">
                  <a:pos x="302" y="871"/>
                </a:cxn>
                <a:cxn ang="0">
                  <a:pos x="481" y="942"/>
                </a:cxn>
                <a:cxn ang="0">
                  <a:pos x="497" y="1020"/>
                </a:cxn>
                <a:cxn ang="0">
                  <a:pos x="525" y="1018"/>
                </a:cxn>
                <a:cxn ang="0">
                  <a:pos x="553" y="1072"/>
                </a:cxn>
                <a:cxn ang="0">
                  <a:pos x="544" y="1070"/>
                </a:cxn>
                <a:cxn ang="0">
                  <a:pos x="550" y="1224"/>
                </a:cxn>
                <a:cxn ang="0">
                  <a:pos x="621" y="1312"/>
                </a:cxn>
                <a:cxn ang="0">
                  <a:pos x="760" y="1337"/>
                </a:cxn>
                <a:cxn ang="0">
                  <a:pos x="785" y="1346"/>
                </a:cxn>
                <a:cxn ang="0">
                  <a:pos x="801" y="1348"/>
                </a:cxn>
                <a:cxn ang="0">
                  <a:pos x="795" y="1335"/>
                </a:cxn>
                <a:cxn ang="0">
                  <a:pos x="854" y="1321"/>
                </a:cxn>
                <a:cxn ang="0">
                  <a:pos x="896" y="1267"/>
                </a:cxn>
                <a:cxn ang="0">
                  <a:pos x="924" y="1689"/>
                </a:cxn>
                <a:cxn ang="0">
                  <a:pos x="1096" y="1795"/>
                </a:cxn>
                <a:cxn ang="0">
                  <a:pos x="1316" y="1863"/>
                </a:cxn>
                <a:cxn ang="0">
                  <a:pos x="1490" y="1701"/>
                </a:cxn>
                <a:cxn ang="0">
                  <a:pos x="1787" y="1603"/>
                </a:cxn>
                <a:cxn ang="0">
                  <a:pos x="1940" y="1455"/>
                </a:cxn>
                <a:cxn ang="0">
                  <a:pos x="1809" y="1215"/>
                </a:cxn>
                <a:cxn ang="0">
                  <a:pos x="1842" y="1141"/>
                </a:cxn>
                <a:cxn ang="0">
                  <a:pos x="1807" y="1146"/>
                </a:cxn>
                <a:cxn ang="0">
                  <a:pos x="1711" y="1112"/>
                </a:cxn>
                <a:cxn ang="0">
                  <a:pos x="1689" y="970"/>
                </a:cxn>
                <a:cxn ang="0">
                  <a:pos x="1667" y="684"/>
                </a:cxn>
                <a:cxn ang="0">
                  <a:pos x="1419" y="642"/>
                </a:cxn>
                <a:cxn ang="0">
                  <a:pos x="1399" y="735"/>
                </a:cxn>
                <a:cxn ang="0">
                  <a:pos x="1388" y="767"/>
                </a:cxn>
                <a:cxn ang="0">
                  <a:pos x="1110" y="537"/>
                </a:cxn>
                <a:cxn ang="0">
                  <a:pos x="953" y="310"/>
                </a:cxn>
                <a:cxn ang="0">
                  <a:pos x="960" y="287"/>
                </a:cxn>
                <a:cxn ang="0">
                  <a:pos x="978" y="308"/>
                </a:cxn>
                <a:cxn ang="0">
                  <a:pos x="979" y="289"/>
                </a:cxn>
                <a:cxn ang="0">
                  <a:pos x="928" y="261"/>
                </a:cxn>
                <a:cxn ang="0">
                  <a:pos x="848" y="178"/>
                </a:cxn>
                <a:cxn ang="0">
                  <a:pos x="810" y="90"/>
                </a:cxn>
              </a:cxnLst>
              <a:rect l="0" t="0" r="r" b="b"/>
              <a:pathLst>
                <a:path w="1978" h="1882">
                  <a:moveTo>
                    <a:pt x="702" y="0"/>
                  </a:moveTo>
                  <a:lnTo>
                    <a:pt x="661" y="45"/>
                  </a:lnTo>
                  <a:lnTo>
                    <a:pt x="657" y="59"/>
                  </a:lnTo>
                  <a:lnTo>
                    <a:pt x="654" y="73"/>
                  </a:lnTo>
                  <a:lnTo>
                    <a:pt x="650" y="86"/>
                  </a:lnTo>
                  <a:lnTo>
                    <a:pt x="646" y="99"/>
                  </a:lnTo>
                  <a:lnTo>
                    <a:pt x="639" y="110"/>
                  </a:lnTo>
                  <a:lnTo>
                    <a:pt x="637" y="112"/>
                  </a:lnTo>
                  <a:lnTo>
                    <a:pt x="636" y="113"/>
                  </a:lnTo>
                  <a:lnTo>
                    <a:pt x="636" y="115"/>
                  </a:lnTo>
                  <a:lnTo>
                    <a:pt x="634" y="121"/>
                  </a:lnTo>
                  <a:lnTo>
                    <a:pt x="630" y="125"/>
                  </a:lnTo>
                  <a:lnTo>
                    <a:pt x="627" y="127"/>
                  </a:lnTo>
                  <a:lnTo>
                    <a:pt x="626" y="128"/>
                  </a:lnTo>
                  <a:lnTo>
                    <a:pt x="626" y="130"/>
                  </a:lnTo>
                  <a:lnTo>
                    <a:pt x="620" y="140"/>
                  </a:lnTo>
                  <a:lnTo>
                    <a:pt x="618" y="140"/>
                  </a:lnTo>
                  <a:lnTo>
                    <a:pt x="617" y="141"/>
                  </a:lnTo>
                  <a:lnTo>
                    <a:pt x="615" y="143"/>
                  </a:lnTo>
                  <a:lnTo>
                    <a:pt x="610" y="147"/>
                  </a:lnTo>
                  <a:lnTo>
                    <a:pt x="602" y="155"/>
                  </a:lnTo>
                  <a:lnTo>
                    <a:pt x="592" y="161"/>
                  </a:lnTo>
                  <a:lnTo>
                    <a:pt x="583" y="167"/>
                  </a:lnTo>
                  <a:lnTo>
                    <a:pt x="571" y="171"/>
                  </a:lnTo>
                  <a:lnTo>
                    <a:pt x="565" y="173"/>
                  </a:lnTo>
                  <a:lnTo>
                    <a:pt x="562" y="173"/>
                  </a:lnTo>
                  <a:lnTo>
                    <a:pt x="561" y="174"/>
                  </a:lnTo>
                  <a:lnTo>
                    <a:pt x="559" y="176"/>
                  </a:lnTo>
                  <a:lnTo>
                    <a:pt x="546" y="179"/>
                  </a:lnTo>
                  <a:lnTo>
                    <a:pt x="540" y="180"/>
                  </a:lnTo>
                  <a:lnTo>
                    <a:pt x="535" y="182"/>
                  </a:lnTo>
                  <a:lnTo>
                    <a:pt x="506" y="147"/>
                  </a:lnTo>
                  <a:lnTo>
                    <a:pt x="414" y="118"/>
                  </a:lnTo>
                  <a:lnTo>
                    <a:pt x="400" y="165"/>
                  </a:lnTo>
                  <a:lnTo>
                    <a:pt x="389" y="158"/>
                  </a:lnTo>
                  <a:lnTo>
                    <a:pt x="381" y="155"/>
                  </a:lnTo>
                  <a:lnTo>
                    <a:pt x="374" y="152"/>
                  </a:lnTo>
                  <a:lnTo>
                    <a:pt x="369" y="153"/>
                  </a:lnTo>
                  <a:lnTo>
                    <a:pt x="366" y="154"/>
                  </a:lnTo>
                  <a:lnTo>
                    <a:pt x="365" y="159"/>
                  </a:lnTo>
                  <a:lnTo>
                    <a:pt x="365" y="164"/>
                  </a:lnTo>
                  <a:lnTo>
                    <a:pt x="368" y="173"/>
                  </a:lnTo>
                  <a:lnTo>
                    <a:pt x="406" y="226"/>
                  </a:lnTo>
                  <a:lnTo>
                    <a:pt x="457" y="245"/>
                  </a:lnTo>
                  <a:lnTo>
                    <a:pt x="482" y="298"/>
                  </a:lnTo>
                  <a:lnTo>
                    <a:pt x="424" y="309"/>
                  </a:lnTo>
                  <a:lnTo>
                    <a:pt x="351" y="422"/>
                  </a:lnTo>
                  <a:lnTo>
                    <a:pt x="296" y="437"/>
                  </a:lnTo>
                  <a:lnTo>
                    <a:pt x="299" y="443"/>
                  </a:lnTo>
                  <a:lnTo>
                    <a:pt x="300" y="445"/>
                  </a:lnTo>
                  <a:lnTo>
                    <a:pt x="300" y="446"/>
                  </a:lnTo>
                  <a:lnTo>
                    <a:pt x="301" y="448"/>
                  </a:lnTo>
                  <a:lnTo>
                    <a:pt x="300" y="448"/>
                  </a:lnTo>
                  <a:lnTo>
                    <a:pt x="300" y="449"/>
                  </a:lnTo>
                  <a:lnTo>
                    <a:pt x="300" y="451"/>
                  </a:lnTo>
                  <a:lnTo>
                    <a:pt x="299" y="453"/>
                  </a:lnTo>
                  <a:lnTo>
                    <a:pt x="297" y="452"/>
                  </a:lnTo>
                  <a:lnTo>
                    <a:pt x="296" y="452"/>
                  </a:lnTo>
                  <a:lnTo>
                    <a:pt x="294" y="452"/>
                  </a:lnTo>
                  <a:lnTo>
                    <a:pt x="291" y="451"/>
                  </a:lnTo>
                  <a:lnTo>
                    <a:pt x="290" y="451"/>
                  </a:lnTo>
                  <a:lnTo>
                    <a:pt x="287" y="451"/>
                  </a:lnTo>
                  <a:lnTo>
                    <a:pt x="282" y="449"/>
                  </a:lnTo>
                  <a:lnTo>
                    <a:pt x="278" y="448"/>
                  </a:lnTo>
                  <a:lnTo>
                    <a:pt x="274" y="446"/>
                  </a:lnTo>
                  <a:lnTo>
                    <a:pt x="272" y="445"/>
                  </a:lnTo>
                  <a:lnTo>
                    <a:pt x="268" y="443"/>
                  </a:lnTo>
                  <a:lnTo>
                    <a:pt x="243" y="442"/>
                  </a:lnTo>
                  <a:lnTo>
                    <a:pt x="221" y="445"/>
                  </a:lnTo>
                  <a:lnTo>
                    <a:pt x="201" y="450"/>
                  </a:lnTo>
                  <a:lnTo>
                    <a:pt x="183" y="457"/>
                  </a:lnTo>
                  <a:lnTo>
                    <a:pt x="167" y="465"/>
                  </a:lnTo>
                  <a:lnTo>
                    <a:pt x="153" y="476"/>
                  </a:lnTo>
                  <a:lnTo>
                    <a:pt x="141" y="489"/>
                  </a:lnTo>
                  <a:lnTo>
                    <a:pt x="133" y="504"/>
                  </a:lnTo>
                  <a:lnTo>
                    <a:pt x="38" y="495"/>
                  </a:lnTo>
                  <a:lnTo>
                    <a:pt x="79" y="515"/>
                  </a:lnTo>
                  <a:lnTo>
                    <a:pt x="103" y="550"/>
                  </a:lnTo>
                  <a:lnTo>
                    <a:pt x="152" y="573"/>
                  </a:lnTo>
                  <a:lnTo>
                    <a:pt x="17" y="699"/>
                  </a:lnTo>
                  <a:lnTo>
                    <a:pt x="0" y="761"/>
                  </a:lnTo>
                  <a:lnTo>
                    <a:pt x="21" y="802"/>
                  </a:lnTo>
                  <a:lnTo>
                    <a:pt x="20" y="843"/>
                  </a:lnTo>
                  <a:lnTo>
                    <a:pt x="28" y="852"/>
                  </a:lnTo>
                  <a:lnTo>
                    <a:pt x="30" y="857"/>
                  </a:lnTo>
                  <a:lnTo>
                    <a:pt x="33" y="864"/>
                  </a:lnTo>
                  <a:lnTo>
                    <a:pt x="33" y="870"/>
                  </a:lnTo>
                  <a:lnTo>
                    <a:pt x="32" y="876"/>
                  </a:lnTo>
                  <a:lnTo>
                    <a:pt x="30" y="878"/>
                  </a:lnTo>
                  <a:lnTo>
                    <a:pt x="29" y="878"/>
                  </a:lnTo>
                  <a:lnTo>
                    <a:pt x="29" y="879"/>
                  </a:lnTo>
                  <a:lnTo>
                    <a:pt x="29" y="881"/>
                  </a:lnTo>
                  <a:lnTo>
                    <a:pt x="26" y="887"/>
                  </a:lnTo>
                  <a:lnTo>
                    <a:pt x="75" y="950"/>
                  </a:lnTo>
                  <a:lnTo>
                    <a:pt x="145" y="932"/>
                  </a:lnTo>
                  <a:lnTo>
                    <a:pt x="159" y="931"/>
                  </a:lnTo>
                  <a:lnTo>
                    <a:pt x="175" y="930"/>
                  </a:lnTo>
                  <a:lnTo>
                    <a:pt x="191" y="926"/>
                  </a:lnTo>
                  <a:lnTo>
                    <a:pt x="208" y="921"/>
                  </a:lnTo>
                  <a:lnTo>
                    <a:pt x="225" y="912"/>
                  </a:lnTo>
                  <a:lnTo>
                    <a:pt x="245" y="903"/>
                  </a:lnTo>
                  <a:lnTo>
                    <a:pt x="264" y="891"/>
                  </a:lnTo>
                  <a:lnTo>
                    <a:pt x="284" y="878"/>
                  </a:lnTo>
                  <a:lnTo>
                    <a:pt x="296" y="872"/>
                  </a:lnTo>
                  <a:lnTo>
                    <a:pt x="302" y="871"/>
                  </a:lnTo>
                  <a:lnTo>
                    <a:pt x="311" y="872"/>
                  </a:lnTo>
                  <a:lnTo>
                    <a:pt x="341" y="911"/>
                  </a:lnTo>
                  <a:lnTo>
                    <a:pt x="359" y="912"/>
                  </a:lnTo>
                  <a:lnTo>
                    <a:pt x="406" y="967"/>
                  </a:lnTo>
                  <a:lnTo>
                    <a:pt x="481" y="942"/>
                  </a:lnTo>
                  <a:lnTo>
                    <a:pt x="479" y="1029"/>
                  </a:lnTo>
                  <a:lnTo>
                    <a:pt x="494" y="1023"/>
                  </a:lnTo>
                  <a:lnTo>
                    <a:pt x="496" y="1021"/>
                  </a:lnTo>
                  <a:lnTo>
                    <a:pt x="496" y="1020"/>
                  </a:lnTo>
                  <a:lnTo>
                    <a:pt x="497" y="1020"/>
                  </a:lnTo>
                  <a:lnTo>
                    <a:pt x="499" y="1020"/>
                  </a:lnTo>
                  <a:lnTo>
                    <a:pt x="504" y="1018"/>
                  </a:lnTo>
                  <a:lnTo>
                    <a:pt x="517" y="1023"/>
                  </a:lnTo>
                  <a:lnTo>
                    <a:pt x="523" y="1019"/>
                  </a:lnTo>
                  <a:lnTo>
                    <a:pt x="525" y="1018"/>
                  </a:lnTo>
                  <a:lnTo>
                    <a:pt x="528" y="1019"/>
                  </a:lnTo>
                  <a:lnTo>
                    <a:pt x="531" y="1033"/>
                  </a:lnTo>
                  <a:lnTo>
                    <a:pt x="537" y="1047"/>
                  </a:lnTo>
                  <a:lnTo>
                    <a:pt x="543" y="1059"/>
                  </a:lnTo>
                  <a:lnTo>
                    <a:pt x="553" y="1072"/>
                  </a:lnTo>
                  <a:lnTo>
                    <a:pt x="552" y="1071"/>
                  </a:lnTo>
                  <a:lnTo>
                    <a:pt x="550" y="1071"/>
                  </a:lnTo>
                  <a:lnTo>
                    <a:pt x="547" y="1070"/>
                  </a:lnTo>
                  <a:lnTo>
                    <a:pt x="546" y="1070"/>
                  </a:lnTo>
                  <a:lnTo>
                    <a:pt x="544" y="1070"/>
                  </a:lnTo>
                  <a:lnTo>
                    <a:pt x="540" y="1069"/>
                  </a:lnTo>
                  <a:lnTo>
                    <a:pt x="537" y="1069"/>
                  </a:lnTo>
                  <a:lnTo>
                    <a:pt x="520" y="1096"/>
                  </a:lnTo>
                  <a:lnTo>
                    <a:pt x="550" y="1154"/>
                  </a:lnTo>
                  <a:lnTo>
                    <a:pt x="550" y="1224"/>
                  </a:lnTo>
                  <a:lnTo>
                    <a:pt x="488" y="1298"/>
                  </a:lnTo>
                  <a:lnTo>
                    <a:pt x="522" y="1312"/>
                  </a:lnTo>
                  <a:lnTo>
                    <a:pt x="545" y="1281"/>
                  </a:lnTo>
                  <a:lnTo>
                    <a:pt x="586" y="1285"/>
                  </a:lnTo>
                  <a:lnTo>
                    <a:pt x="621" y="1312"/>
                  </a:lnTo>
                  <a:lnTo>
                    <a:pt x="656" y="1325"/>
                  </a:lnTo>
                  <a:lnTo>
                    <a:pt x="731" y="1312"/>
                  </a:lnTo>
                  <a:lnTo>
                    <a:pt x="738" y="1321"/>
                  </a:lnTo>
                  <a:lnTo>
                    <a:pt x="748" y="1330"/>
                  </a:lnTo>
                  <a:lnTo>
                    <a:pt x="760" y="1337"/>
                  </a:lnTo>
                  <a:lnTo>
                    <a:pt x="775" y="1343"/>
                  </a:lnTo>
                  <a:lnTo>
                    <a:pt x="777" y="1343"/>
                  </a:lnTo>
                  <a:lnTo>
                    <a:pt x="778" y="1343"/>
                  </a:lnTo>
                  <a:lnTo>
                    <a:pt x="780" y="1344"/>
                  </a:lnTo>
                  <a:lnTo>
                    <a:pt x="785" y="1346"/>
                  </a:lnTo>
                  <a:lnTo>
                    <a:pt x="794" y="1348"/>
                  </a:lnTo>
                  <a:lnTo>
                    <a:pt x="796" y="1348"/>
                  </a:lnTo>
                  <a:lnTo>
                    <a:pt x="797" y="1348"/>
                  </a:lnTo>
                  <a:lnTo>
                    <a:pt x="799" y="1349"/>
                  </a:lnTo>
                  <a:lnTo>
                    <a:pt x="801" y="1348"/>
                  </a:lnTo>
                  <a:lnTo>
                    <a:pt x="803" y="1348"/>
                  </a:lnTo>
                  <a:lnTo>
                    <a:pt x="802" y="1346"/>
                  </a:lnTo>
                  <a:lnTo>
                    <a:pt x="802" y="1345"/>
                  </a:lnTo>
                  <a:lnTo>
                    <a:pt x="800" y="1341"/>
                  </a:lnTo>
                  <a:lnTo>
                    <a:pt x="795" y="1335"/>
                  </a:lnTo>
                  <a:lnTo>
                    <a:pt x="791" y="1331"/>
                  </a:lnTo>
                  <a:lnTo>
                    <a:pt x="789" y="1329"/>
                  </a:lnTo>
                  <a:lnTo>
                    <a:pt x="787" y="1328"/>
                  </a:lnTo>
                  <a:lnTo>
                    <a:pt x="819" y="1338"/>
                  </a:lnTo>
                  <a:lnTo>
                    <a:pt x="854" y="1321"/>
                  </a:lnTo>
                  <a:lnTo>
                    <a:pt x="857" y="1309"/>
                  </a:lnTo>
                  <a:lnTo>
                    <a:pt x="862" y="1298"/>
                  </a:lnTo>
                  <a:lnTo>
                    <a:pt x="878" y="1277"/>
                  </a:lnTo>
                  <a:lnTo>
                    <a:pt x="887" y="1268"/>
                  </a:lnTo>
                  <a:lnTo>
                    <a:pt x="896" y="1267"/>
                  </a:lnTo>
                  <a:lnTo>
                    <a:pt x="906" y="1270"/>
                  </a:lnTo>
                  <a:lnTo>
                    <a:pt x="917" y="1281"/>
                  </a:lnTo>
                  <a:lnTo>
                    <a:pt x="890" y="1323"/>
                  </a:lnTo>
                  <a:lnTo>
                    <a:pt x="921" y="1422"/>
                  </a:lnTo>
                  <a:lnTo>
                    <a:pt x="924" y="1689"/>
                  </a:lnTo>
                  <a:lnTo>
                    <a:pt x="896" y="1730"/>
                  </a:lnTo>
                  <a:lnTo>
                    <a:pt x="1013" y="1776"/>
                  </a:lnTo>
                  <a:lnTo>
                    <a:pt x="1005" y="1733"/>
                  </a:lnTo>
                  <a:lnTo>
                    <a:pt x="1048" y="1776"/>
                  </a:lnTo>
                  <a:lnTo>
                    <a:pt x="1096" y="1795"/>
                  </a:lnTo>
                  <a:lnTo>
                    <a:pt x="1128" y="1841"/>
                  </a:lnTo>
                  <a:lnTo>
                    <a:pt x="1198" y="1834"/>
                  </a:lnTo>
                  <a:lnTo>
                    <a:pt x="1243" y="1859"/>
                  </a:lnTo>
                  <a:lnTo>
                    <a:pt x="1263" y="1882"/>
                  </a:lnTo>
                  <a:lnTo>
                    <a:pt x="1316" y="1863"/>
                  </a:lnTo>
                  <a:lnTo>
                    <a:pt x="1345" y="1778"/>
                  </a:lnTo>
                  <a:lnTo>
                    <a:pt x="1421" y="1790"/>
                  </a:lnTo>
                  <a:lnTo>
                    <a:pt x="1496" y="1755"/>
                  </a:lnTo>
                  <a:lnTo>
                    <a:pt x="1527" y="1724"/>
                  </a:lnTo>
                  <a:lnTo>
                    <a:pt x="1490" y="1701"/>
                  </a:lnTo>
                  <a:lnTo>
                    <a:pt x="1567" y="1650"/>
                  </a:lnTo>
                  <a:lnTo>
                    <a:pt x="1619" y="1677"/>
                  </a:lnTo>
                  <a:lnTo>
                    <a:pt x="1713" y="1597"/>
                  </a:lnTo>
                  <a:lnTo>
                    <a:pt x="1754" y="1615"/>
                  </a:lnTo>
                  <a:lnTo>
                    <a:pt x="1787" y="1603"/>
                  </a:lnTo>
                  <a:lnTo>
                    <a:pt x="1851" y="1611"/>
                  </a:lnTo>
                  <a:lnTo>
                    <a:pt x="1897" y="1574"/>
                  </a:lnTo>
                  <a:lnTo>
                    <a:pt x="1956" y="1613"/>
                  </a:lnTo>
                  <a:lnTo>
                    <a:pt x="1978" y="1471"/>
                  </a:lnTo>
                  <a:lnTo>
                    <a:pt x="1940" y="1455"/>
                  </a:lnTo>
                  <a:lnTo>
                    <a:pt x="1923" y="1365"/>
                  </a:lnTo>
                  <a:lnTo>
                    <a:pt x="1843" y="1380"/>
                  </a:lnTo>
                  <a:lnTo>
                    <a:pt x="1785" y="1357"/>
                  </a:lnTo>
                  <a:lnTo>
                    <a:pt x="1830" y="1263"/>
                  </a:lnTo>
                  <a:lnTo>
                    <a:pt x="1809" y="1215"/>
                  </a:lnTo>
                  <a:lnTo>
                    <a:pt x="1846" y="1171"/>
                  </a:lnTo>
                  <a:lnTo>
                    <a:pt x="1847" y="1160"/>
                  </a:lnTo>
                  <a:lnTo>
                    <a:pt x="1847" y="1151"/>
                  </a:lnTo>
                  <a:lnTo>
                    <a:pt x="1844" y="1144"/>
                  </a:lnTo>
                  <a:lnTo>
                    <a:pt x="1842" y="1141"/>
                  </a:lnTo>
                  <a:lnTo>
                    <a:pt x="1841" y="1140"/>
                  </a:lnTo>
                  <a:lnTo>
                    <a:pt x="1835" y="1137"/>
                  </a:lnTo>
                  <a:lnTo>
                    <a:pt x="1827" y="1138"/>
                  </a:lnTo>
                  <a:lnTo>
                    <a:pt x="1818" y="1141"/>
                  </a:lnTo>
                  <a:lnTo>
                    <a:pt x="1807" y="1146"/>
                  </a:lnTo>
                  <a:lnTo>
                    <a:pt x="1734" y="1131"/>
                  </a:lnTo>
                  <a:lnTo>
                    <a:pt x="1725" y="1129"/>
                  </a:lnTo>
                  <a:lnTo>
                    <a:pt x="1719" y="1126"/>
                  </a:lnTo>
                  <a:lnTo>
                    <a:pt x="1713" y="1120"/>
                  </a:lnTo>
                  <a:lnTo>
                    <a:pt x="1711" y="1112"/>
                  </a:lnTo>
                  <a:lnTo>
                    <a:pt x="1709" y="1100"/>
                  </a:lnTo>
                  <a:lnTo>
                    <a:pt x="1710" y="1087"/>
                  </a:lnTo>
                  <a:lnTo>
                    <a:pt x="1711" y="1070"/>
                  </a:lnTo>
                  <a:lnTo>
                    <a:pt x="1715" y="1052"/>
                  </a:lnTo>
                  <a:lnTo>
                    <a:pt x="1689" y="970"/>
                  </a:lnTo>
                  <a:lnTo>
                    <a:pt x="1679" y="919"/>
                  </a:lnTo>
                  <a:lnTo>
                    <a:pt x="1740" y="869"/>
                  </a:lnTo>
                  <a:lnTo>
                    <a:pt x="1748" y="819"/>
                  </a:lnTo>
                  <a:lnTo>
                    <a:pt x="1725" y="803"/>
                  </a:lnTo>
                  <a:lnTo>
                    <a:pt x="1667" y="684"/>
                  </a:lnTo>
                  <a:lnTo>
                    <a:pt x="1619" y="672"/>
                  </a:lnTo>
                  <a:lnTo>
                    <a:pt x="1569" y="684"/>
                  </a:lnTo>
                  <a:lnTo>
                    <a:pt x="1522" y="653"/>
                  </a:lnTo>
                  <a:lnTo>
                    <a:pt x="1486" y="608"/>
                  </a:lnTo>
                  <a:lnTo>
                    <a:pt x="1419" y="642"/>
                  </a:lnTo>
                  <a:lnTo>
                    <a:pt x="1395" y="713"/>
                  </a:lnTo>
                  <a:lnTo>
                    <a:pt x="1394" y="721"/>
                  </a:lnTo>
                  <a:lnTo>
                    <a:pt x="1394" y="728"/>
                  </a:lnTo>
                  <a:lnTo>
                    <a:pt x="1395" y="732"/>
                  </a:lnTo>
                  <a:lnTo>
                    <a:pt x="1399" y="735"/>
                  </a:lnTo>
                  <a:lnTo>
                    <a:pt x="1402" y="734"/>
                  </a:lnTo>
                  <a:lnTo>
                    <a:pt x="1406" y="733"/>
                  </a:lnTo>
                  <a:lnTo>
                    <a:pt x="1411" y="728"/>
                  </a:lnTo>
                  <a:lnTo>
                    <a:pt x="1419" y="723"/>
                  </a:lnTo>
                  <a:lnTo>
                    <a:pt x="1388" y="767"/>
                  </a:lnTo>
                  <a:lnTo>
                    <a:pt x="1288" y="715"/>
                  </a:lnTo>
                  <a:lnTo>
                    <a:pt x="1267" y="695"/>
                  </a:lnTo>
                  <a:lnTo>
                    <a:pt x="1218" y="700"/>
                  </a:lnTo>
                  <a:lnTo>
                    <a:pt x="1136" y="555"/>
                  </a:lnTo>
                  <a:lnTo>
                    <a:pt x="1110" y="537"/>
                  </a:lnTo>
                  <a:lnTo>
                    <a:pt x="1049" y="420"/>
                  </a:lnTo>
                  <a:lnTo>
                    <a:pt x="960" y="329"/>
                  </a:lnTo>
                  <a:lnTo>
                    <a:pt x="958" y="322"/>
                  </a:lnTo>
                  <a:lnTo>
                    <a:pt x="957" y="318"/>
                  </a:lnTo>
                  <a:lnTo>
                    <a:pt x="953" y="310"/>
                  </a:lnTo>
                  <a:lnTo>
                    <a:pt x="952" y="302"/>
                  </a:lnTo>
                  <a:lnTo>
                    <a:pt x="951" y="291"/>
                  </a:lnTo>
                  <a:lnTo>
                    <a:pt x="954" y="286"/>
                  </a:lnTo>
                  <a:lnTo>
                    <a:pt x="956" y="285"/>
                  </a:lnTo>
                  <a:lnTo>
                    <a:pt x="960" y="287"/>
                  </a:lnTo>
                  <a:lnTo>
                    <a:pt x="970" y="295"/>
                  </a:lnTo>
                  <a:lnTo>
                    <a:pt x="971" y="301"/>
                  </a:lnTo>
                  <a:lnTo>
                    <a:pt x="975" y="306"/>
                  </a:lnTo>
                  <a:lnTo>
                    <a:pt x="976" y="307"/>
                  </a:lnTo>
                  <a:lnTo>
                    <a:pt x="978" y="308"/>
                  </a:lnTo>
                  <a:lnTo>
                    <a:pt x="978" y="307"/>
                  </a:lnTo>
                  <a:lnTo>
                    <a:pt x="979" y="307"/>
                  </a:lnTo>
                  <a:lnTo>
                    <a:pt x="982" y="304"/>
                  </a:lnTo>
                  <a:lnTo>
                    <a:pt x="982" y="293"/>
                  </a:lnTo>
                  <a:lnTo>
                    <a:pt x="979" y="289"/>
                  </a:lnTo>
                  <a:lnTo>
                    <a:pt x="978" y="287"/>
                  </a:lnTo>
                  <a:lnTo>
                    <a:pt x="974" y="284"/>
                  </a:lnTo>
                  <a:lnTo>
                    <a:pt x="971" y="283"/>
                  </a:lnTo>
                  <a:lnTo>
                    <a:pt x="961" y="284"/>
                  </a:lnTo>
                  <a:lnTo>
                    <a:pt x="928" y="261"/>
                  </a:lnTo>
                  <a:lnTo>
                    <a:pt x="917" y="237"/>
                  </a:lnTo>
                  <a:lnTo>
                    <a:pt x="911" y="232"/>
                  </a:lnTo>
                  <a:lnTo>
                    <a:pt x="887" y="214"/>
                  </a:lnTo>
                  <a:lnTo>
                    <a:pt x="866" y="196"/>
                  </a:lnTo>
                  <a:lnTo>
                    <a:pt x="848" y="178"/>
                  </a:lnTo>
                  <a:lnTo>
                    <a:pt x="834" y="160"/>
                  </a:lnTo>
                  <a:lnTo>
                    <a:pt x="823" y="142"/>
                  </a:lnTo>
                  <a:lnTo>
                    <a:pt x="815" y="124"/>
                  </a:lnTo>
                  <a:lnTo>
                    <a:pt x="810" y="106"/>
                  </a:lnTo>
                  <a:lnTo>
                    <a:pt x="810" y="90"/>
                  </a:lnTo>
                  <a:lnTo>
                    <a:pt x="812" y="88"/>
                  </a:lnTo>
                  <a:lnTo>
                    <a:pt x="702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71">
              <a:extLst>
                <a:ext uri="{FF2B5EF4-FFF2-40B4-BE49-F238E27FC236}">
                  <a16:creationId xmlns:a16="http://schemas.microsoft.com/office/drawing/2014/main" id="{06D01125-7BC6-4FE4-A197-C68C30295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610"/>
              <a:ext cx="77" cy="118"/>
            </a:xfrm>
            <a:custGeom>
              <a:avLst/>
              <a:gdLst/>
              <a:ahLst/>
              <a:cxnLst>
                <a:cxn ang="0">
                  <a:pos x="1073" y="35"/>
                </a:cxn>
                <a:cxn ang="0">
                  <a:pos x="1077" y="21"/>
                </a:cxn>
                <a:cxn ang="0">
                  <a:pos x="1034" y="6"/>
                </a:cxn>
                <a:cxn ang="0">
                  <a:pos x="810" y="211"/>
                </a:cxn>
                <a:cxn ang="0">
                  <a:pos x="659" y="368"/>
                </a:cxn>
                <a:cxn ang="0">
                  <a:pos x="622" y="363"/>
                </a:cxn>
                <a:cxn ang="0">
                  <a:pos x="606" y="386"/>
                </a:cxn>
                <a:cxn ang="0">
                  <a:pos x="633" y="399"/>
                </a:cxn>
                <a:cxn ang="0">
                  <a:pos x="634" y="425"/>
                </a:cxn>
                <a:cxn ang="0">
                  <a:pos x="629" y="428"/>
                </a:cxn>
                <a:cxn ang="0">
                  <a:pos x="623" y="526"/>
                </a:cxn>
                <a:cxn ang="0">
                  <a:pos x="539" y="624"/>
                </a:cxn>
                <a:cxn ang="0">
                  <a:pos x="534" y="639"/>
                </a:cxn>
                <a:cxn ang="0">
                  <a:pos x="383" y="778"/>
                </a:cxn>
                <a:cxn ang="0">
                  <a:pos x="206" y="806"/>
                </a:cxn>
                <a:cxn ang="0">
                  <a:pos x="143" y="890"/>
                </a:cxn>
                <a:cxn ang="0">
                  <a:pos x="143" y="897"/>
                </a:cxn>
                <a:cxn ang="0">
                  <a:pos x="133" y="891"/>
                </a:cxn>
                <a:cxn ang="0">
                  <a:pos x="75" y="953"/>
                </a:cxn>
                <a:cxn ang="0">
                  <a:pos x="68" y="970"/>
                </a:cxn>
                <a:cxn ang="0">
                  <a:pos x="63" y="973"/>
                </a:cxn>
                <a:cxn ang="0">
                  <a:pos x="52" y="978"/>
                </a:cxn>
                <a:cxn ang="0">
                  <a:pos x="5" y="1012"/>
                </a:cxn>
                <a:cxn ang="0">
                  <a:pos x="16" y="1026"/>
                </a:cxn>
                <a:cxn ang="0">
                  <a:pos x="28" y="1086"/>
                </a:cxn>
                <a:cxn ang="0">
                  <a:pos x="171" y="1465"/>
                </a:cxn>
                <a:cxn ang="0">
                  <a:pos x="217" y="1504"/>
                </a:cxn>
                <a:cxn ang="0">
                  <a:pos x="233" y="1530"/>
                </a:cxn>
                <a:cxn ang="0">
                  <a:pos x="257" y="1552"/>
                </a:cxn>
                <a:cxn ang="0">
                  <a:pos x="242" y="1566"/>
                </a:cxn>
                <a:cxn ang="0">
                  <a:pos x="225" y="1577"/>
                </a:cxn>
                <a:cxn ang="0">
                  <a:pos x="347" y="1683"/>
                </a:cxn>
                <a:cxn ang="0">
                  <a:pos x="363" y="1698"/>
                </a:cxn>
                <a:cxn ang="0">
                  <a:pos x="405" y="1718"/>
                </a:cxn>
                <a:cxn ang="0">
                  <a:pos x="655" y="1639"/>
                </a:cxn>
                <a:cxn ang="0">
                  <a:pos x="793" y="1647"/>
                </a:cxn>
                <a:cxn ang="0">
                  <a:pos x="942" y="1735"/>
                </a:cxn>
                <a:cxn ang="0">
                  <a:pos x="957" y="1738"/>
                </a:cxn>
                <a:cxn ang="0">
                  <a:pos x="974" y="1756"/>
                </a:cxn>
                <a:cxn ang="0">
                  <a:pos x="1014" y="1479"/>
                </a:cxn>
                <a:cxn ang="0">
                  <a:pos x="1028" y="1444"/>
                </a:cxn>
                <a:cxn ang="0">
                  <a:pos x="1024" y="1425"/>
                </a:cxn>
                <a:cxn ang="0">
                  <a:pos x="1013" y="1393"/>
                </a:cxn>
                <a:cxn ang="0">
                  <a:pos x="1073" y="1221"/>
                </a:cxn>
                <a:cxn ang="0">
                  <a:pos x="1162" y="856"/>
                </a:cxn>
                <a:cxn ang="0">
                  <a:pos x="1168" y="839"/>
                </a:cxn>
                <a:cxn ang="0">
                  <a:pos x="1201" y="630"/>
                </a:cxn>
                <a:cxn ang="0">
                  <a:pos x="1130" y="378"/>
                </a:cxn>
              </a:cxnLst>
              <a:rect l="0" t="0" r="r" b="b"/>
              <a:pathLst>
                <a:path w="1237" h="1771">
                  <a:moveTo>
                    <a:pt x="1070" y="44"/>
                  </a:moveTo>
                  <a:lnTo>
                    <a:pt x="1073" y="38"/>
                  </a:lnTo>
                  <a:lnTo>
                    <a:pt x="1073" y="36"/>
                  </a:lnTo>
                  <a:lnTo>
                    <a:pt x="1073" y="35"/>
                  </a:lnTo>
                  <a:lnTo>
                    <a:pt x="1074" y="35"/>
                  </a:lnTo>
                  <a:lnTo>
                    <a:pt x="1076" y="33"/>
                  </a:lnTo>
                  <a:lnTo>
                    <a:pt x="1077" y="27"/>
                  </a:lnTo>
                  <a:lnTo>
                    <a:pt x="1077" y="21"/>
                  </a:lnTo>
                  <a:lnTo>
                    <a:pt x="1074" y="14"/>
                  </a:lnTo>
                  <a:lnTo>
                    <a:pt x="1072" y="9"/>
                  </a:lnTo>
                  <a:lnTo>
                    <a:pt x="1064" y="0"/>
                  </a:lnTo>
                  <a:lnTo>
                    <a:pt x="1034" y="6"/>
                  </a:lnTo>
                  <a:lnTo>
                    <a:pt x="918" y="85"/>
                  </a:lnTo>
                  <a:lnTo>
                    <a:pt x="877" y="126"/>
                  </a:lnTo>
                  <a:lnTo>
                    <a:pt x="888" y="179"/>
                  </a:lnTo>
                  <a:lnTo>
                    <a:pt x="810" y="211"/>
                  </a:lnTo>
                  <a:lnTo>
                    <a:pt x="739" y="214"/>
                  </a:lnTo>
                  <a:lnTo>
                    <a:pt x="706" y="402"/>
                  </a:lnTo>
                  <a:lnTo>
                    <a:pt x="675" y="407"/>
                  </a:lnTo>
                  <a:lnTo>
                    <a:pt x="659" y="368"/>
                  </a:lnTo>
                  <a:lnTo>
                    <a:pt x="648" y="363"/>
                  </a:lnTo>
                  <a:lnTo>
                    <a:pt x="638" y="362"/>
                  </a:lnTo>
                  <a:lnTo>
                    <a:pt x="628" y="361"/>
                  </a:lnTo>
                  <a:lnTo>
                    <a:pt x="622" y="363"/>
                  </a:lnTo>
                  <a:lnTo>
                    <a:pt x="616" y="366"/>
                  </a:lnTo>
                  <a:lnTo>
                    <a:pt x="611" y="371"/>
                  </a:lnTo>
                  <a:lnTo>
                    <a:pt x="607" y="377"/>
                  </a:lnTo>
                  <a:lnTo>
                    <a:pt x="606" y="386"/>
                  </a:lnTo>
                  <a:lnTo>
                    <a:pt x="614" y="388"/>
                  </a:lnTo>
                  <a:lnTo>
                    <a:pt x="622" y="391"/>
                  </a:lnTo>
                  <a:lnTo>
                    <a:pt x="627" y="394"/>
                  </a:lnTo>
                  <a:lnTo>
                    <a:pt x="633" y="399"/>
                  </a:lnTo>
                  <a:lnTo>
                    <a:pt x="637" y="410"/>
                  </a:lnTo>
                  <a:lnTo>
                    <a:pt x="637" y="416"/>
                  </a:lnTo>
                  <a:lnTo>
                    <a:pt x="636" y="424"/>
                  </a:lnTo>
                  <a:lnTo>
                    <a:pt x="634" y="425"/>
                  </a:lnTo>
                  <a:lnTo>
                    <a:pt x="633" y="427"/>
                  </a:lnTo>
                  <a:lnTo>
                    <a:pt x="630" y="427"/>
                  </a:lnTo>
                  <a:lnTo>
                    <a:pt x="629" y="427"/>
                  </a:lnTo>
                  <a:lnTo>
                    <a:pt x="629" y="428"/>
                  </a:lnTo>
                  <a:lnTo>
                    <a:pt x="627" y="430"/>
                  </a:lnTo>
                  <a:lnTo>
                    <a:pt x="594" y="437"/>
                  </a:lnTo>
                  <a:lnTo>
                    <a:pt x="582" y="491"/>
                  </a:lnTo>
                  <a:lnTo>
                    <a:pt x="623" y="526"/>
                  </a:lnTo>
                  <a:lnTo>
                    <a:pt x="588" y="550"/>
                  </a:lnTo>
                  <a:lnTo>
                    <a:pt x="536" y="549"/>
                  </a:lnTo>
                  <a:lnTo>
                    <a:pt x="536" y="621"/>
                  </a:lnTo>
                  <a:lnTo>
                    <a:pt x="539" y="624"/>
                  </a:lnTo>
                  <a:lnTo>
                    <a:pt x="540" y="628"/>
                  </a:lnTo>
                  <a:lnTo>
                    <a:pt x="539" y="632"/>
                  </a:lnTo>
                  <a:lnTo>
                    <a:pt x="538" y="637"/>
                  </a:lnTo>
                  <a:lnTo>
                    <a:pt x="534" y="639"/>
                  </a:lnTo>
                  <a:lnTo>
                    <a:pt x="530" y="641"/>
                  </a:lnTo>
                  <a:lnTo>
                    <a:pt x="447" y="647"/>
                  </a:lnTo>
                  <a:lnTo>
                    <a:pt x="426" y="702"/>
                  </a:lnTo>
                  <a:lnTo>
                    <a:pt x="383" y="778"/>
                  </a:lnTo>
                  <a:lnTo>
                    <a:pt x="357" y="799"/>
                  </a:lnTo>
                  <a:lnTo>
                    <a:pt x="290" y="796"/>
                  </a:lnTo>
                  <a:lnTo>
                    <a:pt x="261" y="810"/>
                  </a:lnTo>
                  <a:lnTo>
                    <a:pt x="206" y="806"/>
                  </a:lnTo>
                  <a:lnTo>
                    <a:pt x="183" y="874"/>
                  </a:lnTo>
                  <a:lnTo>
                    <a:pt x="141" y="878"/>
                  </a:lnTo>
                  <a:lnTo>
                    <a:pt x="143" y="887"/>
                  </a:lnTo>
                  <a:lnTo>
                    <a:pt x="143" y="890"/>
                  </a:lnTo>
                  <a:lnTo>
                    <a:pt x="144" y="894"/>
                  </a:lnTo>
                  <a:lnTo>
                    <a:pt x="143" y="894"/>
                  </a:lnTo>
                  <a:lnTo>
                    <a:pt x="143" y="895"/>
                  </a:lnTo>
                  <a:lnTo>
                    <a:pt x="143" y="897"/>
                  </a:lnTo>
                  <a:lnTo>
                    <a:pt x="142" y="897"/>
                  </a:lnTo>
                  <a:lnTo>
                    <a:pt x="142" y="898"/>
                  </a:lnTo>
                  <a:lnTo>
                    <a:pt x="138" y="895"/>
                  </a:lnTo>
                  <a:lnTo>
                    <a:pt x="133" y="891"/>
                  </a:lnTo>
                  <a:lnTo>
                    <a:pt x="127" y="883"/>
                  </a:lnTo>
                  <a:lnTo>
                    <a:pt x="121" y="873"/>
                  </a:lnTo>
                  <a:lnTo>
                    <a:pt x="74" y="947"/>
                  </a:lnTo>
                  <a:lnTo>
                    <a:pt x="75" y="953"/>
                  </a:lnTo>
                  <a:lnTo>
                    <a:pt x="75" y="960"/>
                  </a:lnTo>
                  <a:lnTo>
                    <a:pt x="73" y="965"/>
                  </a:lnTo>
                  <a:lnTo>
                    <a:pt x="71" y="970"/>
                  </a:lnTo>
                  <a:lnTo>
                    <a:pt x="68" y="970"/>
                  </a:lnTo>
                  <a:lnTo>
                    <a:pt x="67" y="970"/>
                  </a:lnTo>
                  <a:lnTo>
                    <a:pt x="67" y="971"/>
                  </a:lnTo>
                  <a:lnTo>
                    <a:pt x="65" y="973"/>
                  </a:lnTo>
                  <a:lnTo>
                    <a:pt x="63" y="973"/>
                  </a:lnTo>
                  <a:lnTo>
                    <a:pt x="62" y="973"/>
                  </a:lnTo>
                  <a:lnTo>
                    <a:pt x="62" y="974"/>
                  </a:lnTo>
                  <a:lnTo>
                    <a:pt x="60" y="976"/>
                  </a:lnTo>
                  <a:lnTo>
                    <a:pt x="52" y="978"/>
                  </a:lnTo>
                  <a:lnTo>
                    <a:pt x="45" y="980"/>
                  </a:lnTo>
                  <a:lnTo>
                    <a:pt x="0" y="1012"/>
                  </a:lnTo>
                  <a:lnTo>
                    <a:pt x="0" y="1013"/>
                  </a:lnTo>
                  <a:lnTo>
                    <a:pt x="5" y="1012"/>
                  </a:lnTo>
                  <a:lnTo>
                    <a:pt x="10" y="1013"/>
                  </a:lnTo>
                  <a:lnTo>
                    <a:pt x="13" y="1016"/>
                  </a:lnTo>
                  <a:lnTo>
                    <a:pt x="16" y="1022"/>
                  </a:lnTo>
                  <a:lnTo>
                    <a:pt x="16" y="1026"/>
                  </a:lnTo>
                  <a:lnTo>
                    <a:pt x="16" y="1030"/>
                  </a:lnTo>
                  <a:lnTo>
                    <a:pt x="14" y="1032"/>
                  </a:lnTo>
                  <a:lnTo>
                    <a:pt x="11" y="1034"/>
                  </a:lnTo>
                  <a:lnTo>
                    <a:pt x="28" y="1086"/>
                  </a:lnTo>
                  <a:lnTo>
                    <a:pt x="58" y="1229"/>
                  </a:lnTo>
                  <a:lnTo>
                    <a:pt x="94" y="1283"/>
                  </a:lnTo>
                  <a:lnTo>
                    <a:pt x="170" y="1463"/>
                  </a:lnTo>
                  <a:lnTo>
                    <a:pt x="171" y="1465"/>
                  </a:lnTo>
                  <a:lnTo>
                    <a:pt x="188" y="1472"/>
                  </a:lnTo>
                  <a:lnTo>
                    <a:pt x="203" y="1483"/>
                  </a:lnTo>
                  <a:lnTo>
                    <a:pt x="213" y="1496"/>
                  </a:lnTo>
                  <a:lnTo>
                    <a:pt x="217" y="1504"/>
                  </a:lnTo>
                  <a:lnTo>
                    <a:pt x="221" y="1514"/>
                  </a:lnTo>
                  <a:lnTo>
                    <a:pt x="221" y="1520"/>
                  </a:lnTo>
                  <a:lnTo>
                    <a:pt x="218" y="1528"/>
                  </a:lnTo>
                  <a:lnTo>
                    <a:pt x="233" y="1530"/>
                  </a:lnTo>
                  <a:lnTo>
                    <a:pt x="248" y="1538"/>
                  </a:lnTo>
                  <a:lnTo>
                    <a:pt x="254" y="1544"/>
                  </a:lnTo>
                  <a:lnTo>
                    <a:pt x="256" y="1548"/>
                  </a:lnTo>
                  <a:lnTo>
                    <a:pt x="257" y="1552"/>
                  </a:lnTo>
                  <a:lnTo>
                    <a:pt x="255" y="1560"/>
                  </a:lnTo>
                  <a:lnTo>
                    <a:pt x="253" y="1564"/>
                  </a:lnTo>
                  <a:lnTo>
                    <a:pt x="250" y="1569"/>
                  </a:lnTo>
                  <a:lnTo>
                    <a:pt x="242" y="1566"/>
                  </a:lnTo>
                  <a:lnTo>
                    <a:pt x="236" y="1566"/>
                  </a:lnTo>
                  <a:lnTo>
                    <a:pt x="231" y="1568"/>
                  </a:lnTo>
                  <a:lnTo>
                    <a:pt x="226" y="1574"/>
                  </a:lnTo>
                  <a:lnTo>
                    <a:pt x="225" y="1577"/>
                  </a:lnTo>
                  <a:lnTo>
                    <a:pt x="228" y="1585"/>
                  </a:lnTo>
                  <a:lnTo>
                    <a:pt x="236" y="1690"/>
                  </a:lnTo>
                  <a:lnTo>
                    <a:pt x="348" y="1674"/>
                  </a:lnTo>
                  <a:lnTo>
                    <a:pt x="347" y="1683"/>
                  </a:lnTo>
                  <a:lnTo>
                    <a:pt x="349" y="1690"/>
                  </a:lnTo>
                  <a:lnTo>
                    <a:pt x="352" y="1695"/>
                  </a:lnTo>
                  <a:lnTo>
                    <a:pt x="357" y="1698"/>
                  </a:lnTo>
                  <a:lnTo>
                    <a:pt x="363" y="1698"/>
                  </a:lnTo>
                  <a:lnTo>
                    <a:pt x="370" y="1697"/>
                  </a:lnTo>
                  <a:lnTo>
                    <a:pt x="379" y="1694"/>
                  </a:lnTo>
                  <a:lnTo>
                    <a:pt x="390" y="1689"/>
                  </a:lnTo>
                  <a:lnTo>
                    <a:pt x="405" y="1718"/>
                  </a:lnTo>
                  <a:lnTo>
                    <a:pt x="496" y="1771"/>
                  </a:lnTo>
                  <a:lnTo>
                    <a:pt x="530" y="1691"/>
                  </a:lnTo>
                  <a:lnTo>
                    <a:pt x="575" y="1654"/>
                  </a:lnTo>
                  <a:lnTo>
                    <a:pt x="655" y="1639"/>
                  </a:lnTo>
                  <a:lnTo>
                    <a:pt x="662" y="1729"/>
                  </a:lnTo>
                  <a:lnTo>
                    <a:pt x="719" y="1736"/>
                  </a:lnTo>
                  <a:lnTo>
                    <a:pt x="736" y="1646"/>
                  </a:lnTo>
                  <a:lnTo>
                    <a:pt x="793" y="1647"/>
                  </a:lnTo>
                  <a:lnTo>
                    <a:pt x="844" y="1669"/>
                  </a:lnTo>
                  <a:lnTo>
                    <a:pt x="863" y="1707"/>
                  </a:lnTo>
                  <a:lnTo>
                    <a:pt x="937" y="1742"/>
                  </a:lnTo>
                  <a:lnTo>
                    <a:pt x="942" y="1735"/>
                  </a:lnTo>
                  <a:lnTo>
                    <a:pt x="944" y="1733"/>
                  </a:lnTo>
                  <a:lnTo>
                    <a:pt x="947" y="1733"/>
                  </a:lnTo>
                  <a:lnTo>
                    <a:pt x="952" y="1733"/>
                  </a:lnTo>
                  <a:lnTo>
                    <a:pt x="957" y="1738"/>
                  </a:lnTo>
                  <a:lnTo>
                    <a:pt x="960" y="1744"/>
                  </a:lnTo>
                  <a:lnTo>
                    <a:pt x="964" y="1749"/>
                  </a:lnTo>
                  <a:lnTo>
                    <a:pt x="969" y="1753"/>
                  </a:lnTo>
                  <a:lnTo>
                    <a:pt x="974" y="1756"/>
                  </a:lnTo>
                  <a:lnTo>
                    <a:pt x="974" y="1660"/>
                  </a:lnTo>
                  <a:lnTo>
                    <a:pt x="995" y="1491"/>
                  </a:lnTo>
                  <a:lnTo>
                    <a:pt x="1005" y="1485"/>
                  </a:lnTo>
                  <a:lnTo>
                    <a:pt x="1014" y="1479"/>
                  </a:lnTo>
                  <a:lnTo>
                    <a:pt x="1021" y="1472"/>
                  </a:lnTo>
                  <a:lnTo>
                    <a:pt x="1026" y="1464"/>
                  </a:lnTo>
                  <a:lnTo>
                    <a:pt x="1027" y="1454"/>
                  </a:lnTo>
                  <a:lnTo>
                    <a:pt x="1028" y="1444"/>
                  </a:lnTo>
                  <a:lnTo>
                    <a:pt x="1027" y="1438"/>
                  </a:lnTo>
                  <a:lnTo>
                    <a:pt x="1027" y="1433"/>
                  </a:lnTo>
                  <a:lnTo>
                    <a:pt x="1025" y="1427"/>
                  </a:lnTo>
                  <a:lnTo>
                    <a:pt x="1024" y="1425"/>
                  </a:lnTo>
                  <a:lnTo>
                    <a:pt x="1024" y="1424"/>
                  </a:lnTo>
                  <a:lnTo>
                    <a:pt x="1024" y="1422"/>
                  </a:lnTo>
                  <a:lnTo>
                    <a:pt x="1018" y="1408"/>
                  </a:lnTo>
                  <a:lnTo>
                    <a:pt x="1013" y="1393"/>
                  </a:lnTo>
                  <a:lnTo>
                    <a:pt x="1019" y="1319"/>
                  </a:lnTo>
                  <a:lnTo>
                    <a:pt x="1032" y="1266"/>
                  </a:lnTo>
                  <a:lnTo>
                    <a:pt x="1065" y="1248"/>
                  </a:lnTo>
                  <a:lnTo>
                    <a:pt x="1073" y="1221"/>
                  </a:lnTo>
                  <a:lnTo>
                    <a:pt x="1113" y="1154"/>
                  </a:lnTo>
                  <a:lnTo>
                    <a:pt x="1093" y="954"/>
                  </a:lnTo>
                  <a:lnTo>
                    <a:pt x="1122" y="925"/>
                  </a:lnTo>
                  <a:lnTo>
                    <a:pt x="1162" y="856"/>
                  </a:lnTo>
                  <a:lnTo>
                    <a:pt x="1160" y="852"/>
                  </a:lnTo>
                  <a:lnTo>
                    <a:pt x="1160" y="849"/>
                  </a:lnTo>
                  <a:lnTo>
                    <a:pt x="1163" y="843"/>
                  </a:lnTo>
                  <a:lnTo>
                    <a:pt x="1168" y="839"/>
                  </a:lnTo>
                  <a:lnTo>
                    <a:pt x="1183" y="837"/>
                  </a:lnTo>
                  <a:lnTo>
                    <a:pt x="1186" y="835"/>
                  </a:lnTo>
                  <a:lnTo>
                    <a:pt x="1237" y="680"/>
                  </a:lnTo>
                  <a:lnTo>
                    <a:pt x="1201" y="630"/>
                  </a:lnTo>
                  <a:lnTo>
                    <a:pt x="1173" y="570"/>
                  </a:lnTo>
                  <a:lnTo>
                    <a:pt x="1178" y="526"/>
                  </a:lnTo>
                  <a:lnTo>
                    <a:pt x="1199" y="487"/>
                  </a:lnTo>
                  <a:lnTo>
                    <a:pt x="1130" y="378"/>
                  </a:lnTo>
                  <a:lnTo>
                    <a:pt x="1153" y="326"/>
                  </a:lnTo>
                  <a:lnTo>
                    <a:pt x="1119" y="107"/>
                  </a:lnTo>
                  <a:lnTo>
                    <a:pt x="1070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72">
              <a:extLst>
                <a:ext uri="{FF2B5EF4-FFF2-40B4-BE49-F238E27FC236}">
                  <a16:creationId xmlns:a16="http://schemas.microsoft.com/office/drawing/2014/main" id="{61FCB37D-7151-4706-A1CF-2FE26FADBC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" y="612"/>
              <a:ext cx="88" cy="130"/>
            </a:xfrm>
            <a:custGeom>
              <a:avLst/>
              <a:gdLst/>
              <a:ahLst/>
              <a:cxnLst>
                <a:cxn ang="0">
                  <a:pos x="617" y="199"/>
                </a:cxn>
                <a:cxn ang="0">
                  <a:pos x="607" y="176"/>
                </a:cxn>
                <a:cxn ang="0">
                  <a:pos x="587" y="152"/>
                </a:cxn>
                <a:cxn ang="0">
                  <a:pos x="566" y="150"/>
                </a:cxn>
                <a:cxn ang="0">
                  <a:pos x="429" y="41"/>
                </a:cxn>
                <a:cxn ang="0">
                  <a:pos x="354" y="7"/>
                </a:cxn>
                <a:cxn ang="0">
                  <a:pos x="261" y="55"/>
                </a:cxn>
                <a:cxn ang="0">
                  <a:pos x="179" y="298"/>
                </a:cxn>
                <a:cxn ang="0">
                  <a:pos x="227" y="602"/>
                </a:cxn>
                <a:cxn ang="0">
                  <a:pos x="189" y="815"/>
                </a:cxn>
                <a:cxn ang="0">
                  <a:pos x="119" y="926"/>
                </a:cxn>
                <a:cxn ang="0">
                  <a:pos x="45" y="1291"/>
                </a:cxn>
                <a:cxn ang="0">
                  <a:pos x="50" y="1397"/>
                </a:cxn>
                <a:cxn ang="0">
                  <a:pos x="53" y="1426"/>
                </a:cxn>
                <a:cxn ang="0">
                  <a:pos x="21" y="1463"/>
                </a:cxn>
                <a:cxn ang="0">
                  <a:pos x="184" y="1671"/>
                </a:cxn>
                <a:cxn ang="0">
                  <a:pos x="568" y="1694"/>
                </a:cxn>
                <a:cxn ang="0">
                  <a:pos x="627" y="1642"/>
                </a:cxn>
                <a:cxn ang="0">
                  <a:pos x="632" y="1654"/>
                </a:cxn>
                <a:cxn ang="0">
                  <a:pos x="620" y="1696"/>
                </a:cxn>
                <a:cxn ang="0">
                  <a:pos x="617" y="1766"/>
                </a:cxn>
                <a:cxn ang="0">
                  <a:pos x="909" y="1890"/>
                </a:cxn>
                <a:cxn ang="0">
                  <a:pos x="1148" y="1887"/>
                </a:cxn>
                <a:cxn ang="0">
                  <a:pos x="1139" y="1848"/>
                </a:cxn>
                <a:cxn ang="0">
                  <a:pos x="1211" y="1889"/>
                </a:cxn>
                <a:cxn ang="0">
                  <a:pos x="1227" y="1844"/>
                </a:cxn>
                <a:cxn ang="0">
                  <a:pos x="1252" y="1821"/>
                </a:cxn>
                <a:cxn ang="0">
                  <a:pos x="1182" y="1642"/>
                </a:cxn>
                <a:cxn ang="0">
                  <a:pos x="1197" y="1597"/>
                </a:cxn>
                <a:cxn ang="0">
                  <a:pos x="1038" y="1585"/>
                </a:cxn>
                <a:cxn ang="0">
                  <a:pos x="1011" y="1575"/>
                </a:cxn>
                <a:cxn ang="0">
                  <a:pos x="992" y="1550"/>
                </a:cxn>
                <a:cxn ang="0">
                  <a:pos x="964" y="1550"/>
                </a:cxn>
                <a:cxn ang="0">
                  <a:pos x="1020" y="1446"/>
                </a:cxn>
                <a:cxn ang="0">
                  <a:pos x="1004" y="1425"/>
                </a:cxn>
                <a:cxn ang="0">
                  <a:pos x="1148" y="1259"/>
                </a:cxn>
                <a:cxn ang="0">
                  <a:pos x="1377" y="1078"/>
                </a:cxn>
                <a:cxn ang="0">
                  <a:pos x="1313" y="988"/>
                </a:cxn>
                <a:cxn ang="0">
                  <a:pos x="1075" y="862"/>
                </a:cxn>
                <a:cxn ang="0">
                  <a:pos x="960" y="452"/>
                </a:cxn>
                <a:cxn ang="0">
                  <a:pos x="948" y="406"/>
                </a:cxn>
                <a:cxn ang="0">
                  <a:pos x="857" y="457"/>
                </a:cxn>
                <a:cxn ang="0">
                  <a:pos x="872" y="474"/>
                </a:cxn>
                <a:cxn ang="0">
                  <a:pos x="867" y="477"/>
                </a:cxn>
                <a:cxn ang="0">
                  <a:pos x="848" y="472"/>
                </a:cxn>
                <a:cxn ang="0">
                  <a:pos x="808" y="450"/>
                </a:cxn>
                <a:cxn ang="0">
                  <a:pos x="615" y="410"/>
                </a:cxn>
                <a:cxn ang="0">
                  <a:pos x="590" y="225"/>
                </a:cxn>
                <a:cxn ang="0">
                  <a:pos x="444" y="1511"/>
                </a:cxn>
                <a:cxn ang="0">
                  <a:pos x="501" y="1534"/>
                </a:cxn>
                <a:cxn ang="0">
                  <a:pos x="295" y="1667"/>
                </a:cxn>
                <a:cxn ang="0">
                  <a:pos x="281" y="1593"/>
                </a:cxn>
                <a:cxn ang="0">
                  <a:pos x="301" y="1561"/>
                </a:cxn>
                <a:cxn ang="0">
                  <a:pos x="432" y="1484"/>
                </a:cxn>
                <a:cxn ang="0">
                  <a:pos x="447" y="1495"/>
                </a:cxn>
              </a:cxnLst>
              <a:rect l="0" t="0" r="r" b="b"/>
              <a:pathLst>
                <a:path w="1418" h="1949">
                  <a:moveTo>
                    <a:pt x="607" y="198"/>
                  </a:moveTo>
                  <a:lnTo>
                    <a:pt x="610" y="198"/>
                  </a:lnTo>
                  <a:lnTo>
                    <a:pt x="614" y="199"/>
                  </a:lnTo>
                  <a:lnTo>
                    <a:pt x="616" y="199"/>
                  </a:lnTo>
                  <a:lnTo>
                    <a:pt x="617" y="199"/>
                  </a:lnTo>
                  <a:lnTo>
                    <a:pt x="620" y="200"/>
                  </a:lnTo>
                  <a:lnTo>
                    <a:pt x="622" y="200"/>
                  </a:lnTo>
                  <a:lnTo>
                    <a:pt x="623" y="201"/>
                  </a:lnTo>
                  <a:lnTo>
                    <a:pt x="613" y="188"/>
                  </a:lnTo>
                  <a:lnTo>
                    <a:pt x="607" y="176"/>
                  </a:lnTo>
                  <a:lnTo>
                    <a:pt x="601" y="162"/>
                  </a:lnTo>
                  <a:lnTo>
                    <a:pt x="598" y="148"/>
                  </a:lnTo>
                  <a:lnTo>
                    <a:pt x="595" y="147"/>
                  </a:lnTo>
                  <a:lnTo>
                    <a:pt x="593" y="148"/>
                  </a:lnTo>
                  <a:lnTo>
                    <a:pt x="587" y="152"/>
                  </a:lnTo>
                  <a:lnTo>
                    <a:pt x="574" y="147"/>
                  </a:lnTo>
                  <a:lnTo>
                    <a:pt x="569" y="149"/>
                  </a:lnTo>
                  <a:lnTo>
                    <a:pt x="567" y="149"/>
                  </a:lnTo>
                  <a:lnTo>
                    <a:pt x="566" y="149"/>
                  </a:lnTo>
                  <a:lnTo>
                    <a:pt x="566" y="150"/>
                  </a:lnTo>
                  <a:lnTo>
                    <a:pt x="564" y="152"/>
                  </a:lnTo>
                  <a:lnTo>
                    <a:pt x="549" y="158"/>
                  </a:lnTo>
                  <a:lnTo>
                    <a:pt x="551" y="71"/>
                  </a:lnTo>
                  <a:lnTo>
                    <a:pt x="476" y="96"/>
                  </a:lnTo>
                  <a:lnTo>
                    <a:pt x="429" y="41"/>
                  </a:lnTo>
                  <a:lnTo>
                    <a:pt x="411" y="40"/>
                  </a:lnTo>
                  <a:lnTo>
                    <a:pt x="381" y="1"/>
                  </a:lnTo>
                  <a:lnTo>
                    <a:pt x="372" y="0"/>
                  </a:lnTo>
                  <a:lnTo>
                    <a:pt x="366" y="1"/>
                  </a:lnTo>
                  <a:lnTo>
                    <a:pt x="354" y="7"/>
                  </a:lnTo>
                  <a:lnTo>
                    <a:pt x="334" y="20"/>
                  </a:lnTo>
                  <a:lnTo>
                    <a:pt x="315" y="32"/>
                  </a:lnTo>
                  <a:lnTo>
                    <a:pt x="295" y="41"/>
                  </a:lnTo>
                  <a:lnTo>
                    <a:pt x="278" y="50"/>
                  </a:lnTo>
                  <a:lnTo>
                    <a:pt x="261" y="55"/>
                  </a:lnTo>
                  <a:lnTo>
                    <a:pt x="245" y="59"/>
                  </a:lnTo>
                  <a:lnTo>
                    <a:pt x="229" y="60"/>
                  </a:lnTo>
                  <a:lnTo>
                    <a:pt x="215" y="61"/>
                  </a:lnTo>
                  <a:lnTo>
                    <a:pt x="145" y="79"/>
                  </a:lnTo>
                  <a:lnTo>
                    <a:pt x="179" y="298"/>
                  </a:lnTo>
                  <a:lnTo>
                    <a:pt x="156" y="350"/>
                  </a:lnTo>
                  <a:lnTo>
                    <a:pt x="225" y="459"/>
                  </a:lnTo>
                  <a:lnTo>
                    <a:pt x="204" y="498"/>
                  </a:lnTo>
                  <a:lnTo>
                    <a:pt x="199" y="542"/>
                  </a:lnTo>
                  <a:lnTo>
                    <a:pt x="227" y="602"/>
                  </a:lnTo>
                  <a:lnTo>
                    <a:pt x="263" y="652"/>
                  </a:lnTo>
                  <a:lnTo>
                    <a:pt x="212" y="807"/>
                  </a:lnTo>
                  <a:lnTo>
                    <a:pt x="209" y="809"/>
                  </a:lnTo>
                  <a:lnTo>
                    <a:pt x="194" y="811"/>
                  </a:lnTo>
                  <a:lnTo>
                    <a:pt x="189" y="815"/>
                  </a:lnTo>
                  <a:lnTo>
                    <a:pt x="186" y="821"/>
                  </a:lnTo>
                  <a:lnTo>
                    <a:pt x="186" y="824"/>
                  </a:lnTo>
                  <a:lnTo>
                    <a:pt x="188" y="828"/>
                  </a:lnTo>
                  <a:lnTo>
                    <a:pt x="148" y="897"/>
                  </a:lnTo>
                  <a:lnTo>
                    <a:pt x="119" y="926"/>
                  </a:lnTo>
                  <a:lnTo>
                    <a:pt x="139" y="1126"/>
                  </a:lnTo>
                  <a:lnTo>
                    <a:pt x="99" y="1193"/>
                  </a:lnTo>
                  <a:lnTo>
                    <a:pt x="91" y="1220"/>
                  </a:lnTo>
                  <a:lnTo>
                    <a:pt x="58" y="1238"/>
                  </a:lnTo>
                  <a:lnTo>
                    <a:pt x="45" y="1291"/>
                  </a:lnTo>
                  <a:lnTo>
                    <a:pt x="39" y="1365"/>
                  </a:lnTo>
                  <a:lnTo>
                    <a:pt x="44" y="1380"/>
                  </a:lnTo>
                  <a:lnTo>
                    <a:pt x="50" y="1394"/>
                  </a:lnTo>
                  <a:lnTo>
                    <a:pt x="50" y="1396"/>
                  </a:lnTo>
                  <a:lnTo>
                    <a:pt x="50" y="1397"/>
                  </a:lnTo>
                  <a:lnTo>
                    <a:pt x="51" y="1399"/>
                  </a:lnTo>
                  <a:lnTo>
                    <a:pt x="53" y="1405"/>
                  </a:lnTo>
                  <a:lnTo>
                    <a:pt x="53" y="1410"/>
                  </a:lnTo>
                  <a:lnTo>
                    <a:pt x="54" y="1416"/>
                  </a:lnTo>
                  <a:lnTo>
                    <a:pt x="53" y="1426"/>
                  </a:lnTo>
                  <a:lnTo>
                    <a:pt x="52" y="1436"/>
                  </a:lnTo>
                  <a:lnTo>
                    <a:pt x="47" y="1444"/>
                  </a:lnTo>
                  <a:lnTo>
                    <a:pt x="40" y="1451"/>
                  </a:lnTo>
                  <a:lnTo>
                    <a:pt x="31" y="1457"/>
                  </a:lnTo>
                  <a:lnTo>
                    <a:pt x="21" y="1463"/>
                  </a:lnTo>
                  <a:lnTo>
                    <a:pt x="0" y="1632"/>
                  </a:lnTo>
                  <a:lnTo>
                    <a:pt x="51" y="1647"/>
                  </a:lnTo>
                  <a:lnTo>
                    <a:pt x="77" y="1646"/>
                  </a:lnTo>
                  <a:lnTo>
                    <a:pt x="139" y="1638"/>
                  </a:lnTo>
                  <a:lnTo>
                    <a:pt x="184" y="1671"/>
                  </a:lnTo>
                  <a:lnTo>
                    <a:pt x="208" y="1788"/>
                  </a:lnTo>
                  <a:lnTo>
                    <a:pt x="284" y="1735"/>
                  </a:lnTo>
                  <a:lnTo>
                    <a:pt x="329" y="1737"/>
                  </a:lnTo>
                  <a:lnTo>
                    <a:pt x="502" y="1656"/>
                  </a:lnTo>
                  <a:lnTo>
                    <a:pt x="568" y="1694"/>
                  </a:lnTo>
                  <a:lnTo>
                    <a:pt x="619" y="1663"/>
                  </a:lnTo>
                  <a:lnTo>
                    <a:pt x="616" y="1655"/>
                  </a:lnTo>
                  <a:lnTo>
                    <a:pt x="617" y="1650"/>
                  </a:lnTo>
                  <a:lnTo>
                    <a:pt x="621" y="1645"/>
                  </a:lnTo>
                  <a:lnTo>
                    <a:pt x="627" y="1642"/>
                  </a:lnTo>
                  <a:lnTo>
                    <a:pt x="630" y="1640"/>
                  </a:lnTo>
                  <a:lnTo>
                    <a:pt x="632" y="1641"/>
                  </a:lnTo>
                  <a:lnTo>
                    <a:pt x="633" y="1642"/>
                  </a:lnTo>
                  <a:lnTo>
                    <a:pt x="635" y="1646"/>
                  </a:lnTo>
                  <a:lnTo>
                    <a:pt x="632" y="1654"/>
                  </a:lnTo>
                  <a:lnTo>
                    <a:pt x="631" y="1658"/>
                  </a:lnTo>
                  <a:lnTo>
                    <a:pt x="631" y="1663"/>
                  </a:lnTo>
                  <a:lnTo>
                    <a:pt x="629" y="1671"/>
                  </a:lnTo>
                  <a:lnTo>
                    <a:pt x="627" y="1680"/>
                  </a:lnTo>
                  <a:lnTo>
                    <a:pt x="620" y="1696"/>
                  </a:lnTo>
                  <a:lnTo>
                    <a:pt x="617" y="1697"/>
                  </a:lnTo>
                  <a:lnTo>
                    <a:pt x="616" y="1699"/>
                  </a:lnTo>
                  <a:lnTo>
                    <a:pt x="614" y="1703"/>
                  </a:lnTo>
                  <a:lnTo>
                    <a:pt x="610" y="1711"/>
                  </a:lnTo>
                  <a:lnTo>
                    <a:pt x="617" y="1766"/>
                  </a:lnTo>
                  <a:lnTo>
                    <a:pt x="712" y="1802"/>
                  </a:lnTo>
                  <a:lnTo>
                    <a:pt x="744" y="1774"/>
                  </a:lnTo>
                  <a:lnTo>
                    <a:pt x="800" y="1810"/>
                  </a:lnTo>
                  <a:lnTo>
                    <a:pt x="895" y="1811"/>
                  </a:lnTo>
                  <a:lnTo>
                    <a:pt x="909" y="1890"/>
                  </a:lnTo>
                  <a:lnTo>
                    <a:pt x="971" y="1894"/>
                  </a:lnTo>
                  <a:lnTo>
                    <a:pt x="994" y="1943"/>
                  </a:lnTo>
                  <a:lnTo>
                    <a:pt x="1051" y="1949"/>
                  </a:lnTo>
                  <a:lnTo>
                    <a:pt x="1112" y="1895"/>
                  </a:lnTo>
                  <a:lnTo>
                    <a:pt x="1148" y="1887"/>
                  </a:lnTo>
                  <a:lnTo>
                    <a:pt x="1141" y="1877"/>
                  </a:lnTo>
                  <a:lnTo>
                    <a:pt x="1138" y="1867"/>
                  </a:lnTo>
                  <a:lnTo>
                    <a:pt x="1137" y="1857"/>
                  </a:lnTo>
                  <a:lnTo>
                    <a:pt x="1137" y="1852"/>
                  </a:lnTo>
                  <a:lnTo>
                    <a:pt x="1139" y="1848"/>
                  </a:lnTo>
                  <a:lnTo>
                    <a:pt x="1142" y="1838"/>
                  </a:lnTo>
                  <a:lnTo>
                    <a:pt x="1150" y="1832"/>
                  </a:lnTo>
                  <a:lnTo>
                    <a:pt x="1159" y="1828"/>
                  </a:lnTo>
                  <a:lnTo>
                    <a:pt x="1172" y="1827"/>
                  </a:lnTo>
                  <a:lnTo>
                    <a:pt x="1211" y="1889"/>
                  </a:lnTo>
                  <a:lnTo>
                    <a:pt x="1271" y="1873"/>
                  </a:lnTo>
                  <a:lnTo>
                    <a:pt x="1233" y="1862"/>
                  </a:lnTo>
                  <a:lnTo>
                    <a:pt x="1231" y="1863"/>
                  </a:lnTo>
                  <a:lnTo>
                    <a:pt x="1228" y="1852"/>
                  </a:lnTo>
                  <a:lnTo>
                    <a:pt x="1227" y="1844"/>
                  </a:lnTo>
                  <a:lnTo>
                    <a:pt x="1228" y="1836"/>
                  </a:lnTo>
                  <a:lnTo>
                    <a:pt x="1232" y="1831"/>
                  </a:lnTo>
                  <a:lnTo>
                    <a:pt x="1236" y="1826"/>
                  </a:lnTo>
                  <a:lnTo>
                    <a:pt x="1244" y="1823"/>
                  </a:lnTo>
                  <a:lnTo>
                    <a:pt x="1252" y="1821"/>
                  </a:lnTo>
                  <a:lnTo>
                    <a:pt x="1264" y="1821"/>
                  </a:lnTo>
                  <a:lnTo>
                    <a:pt x="1271" y="1705"/>
                  </a:lnTo>
                  <a:lnTo>
                    <a:pt x="1213" y="1685"/>
                  </a:lnTo>
                  <a:lnTo>
                    <a:pt x="1199" y="1648"/>
                  </a:lnTo>
                  <a:lnTo>
                    <a:pt x="1182" y="1642"/>
                  </a:lnTo>
                  <a:lnTo>
                    <a:pt x="1186" y="1633"/>
                  </a:lnTo>
                  <a:lnTo>
                    <a:pt x="1190" y="1626"/>
                  </a:lnTo>
                  <a:lnTo>
                    <a:pt x="1197" y="1613"/>
                  </a:lnTo>
                  <a:lnTo>
                    <a:pt x="1198" y="1602"/>
                  </a:lnTo>
                  <a:lnTo>
                    <a:pt x="1197" y="1597"/>
                  </a:lnTo>
                  <a:lnTo>
                    <a:pt x="1196" y="1594"/>
                  </a:lnTo>
                  <a:lnTo>
                    <a:pt x="1088" y="1601"/>
                  </a:lnTo>
                  <a:lnTo>
                    <a:pt x="1046" y="1582"/>
                  </a:lnTo>
                  <a:lnTo>
                    <a:pt x="1041" y="1585"/>
                  </a:lnTo>
                  <a:lnTo>
                    <a:pt x="1038" y="1585"/>
                  </a:lnTo>
                  <a:lnTo>
                    <a:pt x="1033" y="1583"/>
                  </a:lnTo>
                  <a:lnTo>
                    <a:pt x="1031" y="1582"/>
                  </a:lnTo>
                  <a:lnTo>
                    <a:pt x="1030" y="1582"/>
                  </a:lnTo>
                  <a:lnTo>
                    <a:pt x="1022" y="1579"/>
                  </a:lnTo>
                  <a:lnTo>
                    <a:pt x="1011" y="1575"/>
                  </a:lnTo>
                  <a:lnTo>
                    <a:pt x="999" y="1571"/>
                  </a:lnTo>
                  <a:lnTo>
                    <a:pt x="998" y="1563"/>
                  </a:lnTo>
                  <a:lnTo>
                    <a:pt x="997" y="1557"/>
                  </a:lnTo>
                  <a:lnTo>
                    <a:pt x="994" y="1552"/>
                  </a:lnTo>
                  <a:lnTo>
                    <a:pt x="992" y="1550"/>
                  </a:lnTo>
                  <a:lnTo>
                    <a:pt x="988" y="1547"/>
                  </a:lnTo>
                  <a:lnTo>
                    <a:pt x="983" y="1547"/>
                  </a:lnTo>
                  <a:lnTo>
                    <a:pt x="977" y="1547"/>
                  </a:lnTo>
                  <a:lnTo>
                    <a:pt x="972" y="1550"/>
                  </a:lnTo>
                  <a:lnTo>
                    <a:pt x="964" y="1550"/>
                  </a:lnTo>
                  <a:lnTo>
                    <a:pt x="958" y="1546"/>
                  </a:lnTo>
                  <a:lnTo>
                    <a:pt x="951" y="1445"/>
                  </a:lnTo>
                  <a:lnTo>
                    <a:pt x="1012" y="1459"/>
                  </a:lnTo>
                  <a:lnTo>
                    <a:pt x="1016" y="1452"/>
                  </a:lnTo>
                  <a:lnTo>
                    <a:pt x="1020" y="1446"/>
                  </a:lnTo>
                  <a:lnTo>
                    <a:pt x="1021" y="1441"/>
                  </a:lnTo>
                  <a:lnTo>
                    <a:pt x="1022" y="1437"/>
                  </a:lnTo>
                  <a:lnTo>
                    <a:pt x="1019" y="1433"/>
                  </a:lnTo>
                  <a:lnTo>
                    <a:pt x="1013" y="1429"/>
                  </a:lnTo>
                  <a:lnTo>
                    <a:pt x="1004" y="1425"/>
                  </a:lnTo>
                  <a:lnTo>
                    <a:pt x="993" y="1421"/>
                  </a:lnTo>
                  <a:lnTo>
                    <a:pt x="985" y="1336"/>
                  </a:lnTo>
                  <a:lnTo>
                    <a:pt x="1163" y="1382"/>
                  </a:lnTo>
                  <a:lnTo>
                    <a:pt x="1229" y="1326"/>
                  </a:lnTo>
                  <a:lnTo>
                    <a:pt x="1148" y="1259"/>
                  </a:lnTo>
                  <a:lnTo>
                    <a:pt x="1207" y="1140"/>
                  </a:lnTo>
                  <a:lnTo>
                    <a:pt x="1205" y="1083"/>
                  </a:lnTo>
                  <a:lnTo>
                    <a:pt x="1301" y="1103"/>
                  </a:lnTo>
                  <a:lnTo>
                    <a:pt x="1331" y="1065"/>
                  </a:lnTo>
                  <a:lnTo>
                    <a:pt x="1377" y="1078"/>
                  </a:lnTo>
                  <a:lnTo>
                    <a:pt x="1394" y="1039"/>
                  </a:lnTo>
                  <a:lnTo>
                    <a:pt x="1418" y="1001"/>
                  </a:lnTo>
                  <a:lnTo>
                    <a:pt x="1386" y="992"/>
                  </a:lnTo>
                  <a:lnTo>
                    <a:pt x="1333" y="1011"/>
                  </a:lnTo>
                  <a:lnTo>
                    <a:pt x="1313" y="988"/>
                  </a:lnTo>
                  <a:lnTo>
                    <a:pt x="1268" y="963"/>
                  </a:lnTo>
                  <a:lnTo>
                    <a:pt x="1198" y="970"/>
                  </a:lnTo>
                  <a:lnTo>
                    <a:pt x="1166" y="924"/>
                  </a:lnTo>
                  <a:lnTo>
                    <a:pt x="1118" y="905"/>
                  </a:lnTo>
                  <a:lnTo>
                    <a:pt x="1075" y="862"/>
                  </a:lnTo>
                  <a:lnTo>
                    <a:pt x="1083" y="905"/>
                  </a:lnTo>
                  <a:lnTo>
                    <a:pt x="966" y="859"/>
                  </a:lnTo>
                  <a:lnTo>
                    <a:pt x="994" y="818"/>
                  </a:lnTo>
                  <a:lnTo>
                    <a:pt x="991" y="551"/>
                  </a:lnTo>
                  <a:lnTo>
                    <a:pt x="960" y="452"/>
                  </a:lnTo>
                  <a:lnTo>
                    <a:pt x="987" y="410"/>
                  </a:lnTo>
                  <a:lnTo>
                    <a:pt x="976" y="399"/>
                  </a:lnTo>
                  <a:lnTo>
                    <a:pt x="966" y="396"/>
                  </a:lnTo>
                  <a:lnTo>
                    <a:pt x="957" y="397"/>
                  </a:lnTo>
                  <a:lnTo>
                    <a:pt x="948" y="406"/>
                  </a:lnTo>
                  <a:lnTo>
                    <a:pt x="932" y="427"/>
                  </a:lnTo>
                  <a:lnTo>
                    <a:pt x="927" y="438"/>
                  </a:lnTo>
                  <a:lnTo>
                    <a:pt x="924" y="450"/>
                  </a:lnTo>
                  <a:lnTo>
                    <a:pt x="889" y="467"/>
                  </a:lnTo>
                  <a:lnTo>
                    <a:pt x="857" y="457"/>
                  </a:lnTo>
                  <a:lnTo>
                    <a:pt x="859" y="458"/>
                  </a:lnTo>
                  <a:lnTo>
                    <a:pt x="861" y="460"/>
                  </a:lnTo>
                  <a:lnTo>
                    <a:pt x="865" y="464"/>
                  </a:lnTo>
                  <a:lnTo>
                    <a:pt x="870" y="470"/>
                  </a:lnTo>
                  <a:lnTo>
                    <a:pt x="872" y="474"/>
                  </a:lnTo>
                  <a:lnTo>
                    <a:pt x="872" y="475"/>
                  </a:lnTo>
                  <a:lnTo>
                    <a:pt x="873" y="477"/>
                  </a:lnTo>
                  <a:lnTo>
                    <a:pt x="871" y="477"/>
                  </a:lnTo>
                  <a:lnTo>
                    <a:pt x="869" y="478"/>
                  </a:lnTo>
                  <a:lnTo>
                    <a:pt x="867" y="477"/>
                  </a:lnTo>
                  <a:lnTo>
                    <a:pt x="866" y="477"/>
                  </a:lnTo>
                  <a:lnTo>
                    <a:pt x="864" y="477"/>
                  </a:lnTo>
                  <a:lnTo>
                    <a:pt x="855" y="475"/>
                  </a:lnTo>
                  <a:lnTo>
                    <a:pt x="850" y="473"/>
                  </a:lnTo>
                  <a:lnTo>
                    <a:pt x="848" y="472"/>
                  </a:lnTo>
                  <a:lnTo>
                    <a:pt x="847" y="472"/>
                  </a:lnTo>
                  <a:lnTo>
                    <a:pt x="845" y="472"/>
                  </a:lnTo>
                  <a:lnTo>
                    <a:pt x="830" y="466"/>
                  </a:lnTo>
                  <a:lnTo>
                    <a:pt x="818" y="459"/>
                  </a:lnTo>
                  <a:lnTo>
                    <a:pt x="808" y="450"/>
                  </a:lnTo>
                  <a:lnTo>
                    <a:pt x="801" y="441"/>
                  </a:lnTo>
                  <a:lnTo>
                    <a:pt x="726" y="454"/>
                  </a:lnTo>
                  <a:lnTo>
                    <a:pt x="691" y="441"/>
                  </a:lnTo>
                  <a:lnTo>
                    <a:pt x="656" y="414"/>
                  </a:lnTo>
                  <a:lnTo>
                    <a:pt x="615" y="410"/>
                  </a:lnTo>
                  <a:lnTo>
                    <a:pt x="592" y="441"/>
                  </a:lnTo>
                  <a:lnTo>
                    <a:pt x="558" y="427"/>
                  </a:lnTo>
                  <a:lnTo>
                    <a:pt x="620" y="353"/>
                  </a:lnTo>
                  <a:lnTo>
                    <a:pt x="620" y="283"/>
                  </a:lnTo>
                  <a:lnTo>
                    <a:pt x="590" y="225"/>
                  </a:lnTo>
                  <a:lnTo>
                    <a:pt x="607" y="198"/>
                  </a:lnTo>
                  <a:close/>
                  <a:moveTo>
                    <a:pt x="447" y="1495"/>
                  </a:moveTo>
                  <a:lnTo>
                    <a:pt x="443" y="1499"/>
                  </a:lnTo>
                  <a:lnTo>
                    <a:pt x="441" y="1505"/>
                  </a:lnTo>
                  <a:lnTo>
                    <a:pt x="444" y="1511"/>
                  </a:lnTo>
                  <a:lnTo>
                    <a:pt x="449" y="1517"/>
                  </a:lnTo>
                  <a:lnTo>
                    <a:pt x="460" y="1525"/>
                  </a:lnTo>
                  <a:lnTo>
                    <a:pt x="472" y="1531"/>
                  </a:lnTo>
                  <a:lnTo>
                    <a:pt x="486" y="1534"/>
                  </a:lnTo>
                  <a:lnTo>
                    <a:pt x="501" y="1534"/>
                  </a:lnTo>
                  <a:lnTo>
                    <a:pt x="457" y="1570"/>
                  </a:lnTo>
                  <a:lnTo>
                    <a:pt x="444" y="1629"/>
                  </a:lnTo>
                  <a:lnTo>
                    <a:pt x="420" y="1648"/>
                  </a:lnTo>
                  <a:lnTo>
                    <a:pt x="406" y="1677"/>
                  </a:lnTo>
                  <a:lnTo>
                    <a:pt x="295" y="1667"/>
                  </a:lnTo>
                  <a:lnTo>
                    <a:pt x="286" y="1642"/>
                  </a:lnTo>
                  <a:lnTo>
                    <a:pt x="299" y="1612"/>
                  </a:lnTo>
                  <a:lnTo>
                    <a:pt x="290" y="1606"/>
                  </a:lnTo>
                  <a:lnTo>
                    <a:pt x="285" y="1600"/>
                  </a:lnTo>
                  <a:lnTo>
                    <a:pt x="281" y="1593"/>
                  </a:lnTo>
                  <a:lnTo>
                    <a:pt x="283" y="1587"/>
                  </a:lnTo>
                  <a:lnTo>
                    <a:pt x="286" y="1578"/>
                  </a:lnTo>
                  <a:lnTo>
                    <a:pt x="292" y="1570"/>
                  </a:lnTo>
                  <a:lnTo>
                    <a:pt x="295" y="1565"/>
                  </a:lnTo>
                  <a:lnTo>
                    <a:pt x="301" y="1561"/>
                  </a:lnTo>
                  <a:lnTo>
                    <a:pt x="312" y="1553"/>
                  </a:lnTo>
                  <a:lnTo>
                    <a:pt x="324" y="1502"/>
                  </a:lnTo>
                  <a:lnTo>
                    <a:pt x="391" y="1461"/>
                  </a:lnTo>
                  <a:lnTo>
                    <a:pt x="424" y="1489"/>
                  </a:lnTo>
                  <a:lnTo>
                    <a:pt x="432" y="1484"/>
                  </a:lnTo>
                  <a:lnTo>
                    <a:pt x="435" y="1483"/>
                  </a:lnTo>
                  <a:lnTo>
                    <a:pt x="439" y="1484"/>
                  </a:lnTo>
                  <a:lnTo>
                    <a:pt x="444" y="1487"/>
                  </a:lnTo>
                  <a:lnTo>
                    <a:pt x="445" y="1490"/>
                  </a:lnTo>
                  <a:lnTo>
                    <a:pt x="447" y="149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73">
              <a:extLst>
                <a:ext uri="{FF2B5EF4-FFF2-40B4-BE49-F238E27FC236}">
                  <a16:creationId xmlns:a16="http://schemas.microsoft.com/office/drawing/2014/main" id="{71398F97-5B15-449C-9F8C-66478E125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" y="631"/>
              <a:ext cx="124" cy="102"/>
            </a:xfrm>
            <a:custGeom>
              <a:avLst/>
              <a:gdLst/>
              <a:ahLst/>
              <a:cxnLst>
                <a:cxn ang="0">
                  <a:pos x="1773" y="411"/>
                </a:cxn>
                <a:cxn ang="0">
                  <a:pos x="1695" y="407"/>
                </a:cxn>
                <a:cxn ang="0">
                  <a:pos x="1617" y="368"/>
                </a:cxn>
                <a:cxn ang="0">
                  <a:pos x="1576" y="312"/>
                </a:cxn>
                <a:cxn ang="0">
                  <a:pos x="1569" y="289"/>
                </a:cxn>
                <a:cxn ang="0">
                  <a:pos x="1471" y="160"/>
                </a:cxn>
                <a:cxn ang="0">
                  <a:pos x="1287" y="39"/>
                </a:cxn>
                <a:cxn ang="0">
                  <a:pos x="1251" y="32"/>
                </a:cxn>
                <a:cxn ang="0">
                  <a:pos x="1238" y="68"/>
                </a:cxn>
                <a:cxn ang="0">
                  <a:pos x="1093" y="44"/>
                </a:cxn>
                <a:cxn ang="0">
                  <a:pos x="928" y="53"/>
                </a:cxn>
                <a:cxn ang="0">
                  <a:pos x="1042" y="203"/>
                </a:cxn>
                <a:cxn ang="0">
                  <a:pos x="1016" y="412"/>
                </a:cxn>
                <a:cxn ang="0">
                  <a:pos x="832" y="435"/>
                </a:cxn>
                <a:cxn ang="0">
                  <a:pos x="646" y="562"/>
                </a:cxn>
                <a:cxn ang="0">
                  <a:pos x="435" y="701"/>
                </a:cxn>
                <a:cxn ang="0">
                  <a:pos x="380" y="774"/>
                </a:cxn>
                <a:cxn ang="0">
                  <a:pos x="197" y="968"/>
                </a:cxn>
                <a:cxn ang="0">
                  <a:pos x="42" y="1130"/>
                </a:cxn>
                <a:cxn ang="0">
                  <a:pos x="71" y="1146"/>
                </a:cxn>
                <a:cxn ang="0">
                  <a:pos x="61" y="1168"/>
                </a:cxn>
                <a:cxn ang="0">
                  <a:pos x="21" y="1259"/>
                </a:cxn>
                <a:cxn ang="0">
                  <a:pos x="41" y="1259"/>
                </a:cxn>
                <a:cxn ang="0">
                  <a:pos x="48" y="1280"/>
                </a:cxn>
                <a:cxn ang="0">
                  <a:pos x="80" y="1291"/>
                </a:cxn>
                <a:cxn ang="0">
                  <a:pos x="95" y="1291"/>
                </a:cxn>
                <a:cxn ang="0">
                  <a:pos x="247" y="1311"/>
                </a:cxn>
                <a:cxn ang="0">
                  <a:pos x="231" y="1351"/>
                </a:cxn>
                <a:cxn ang="0">
                  <a:pos x="313" y="1530"/>
                </a:cxn>
                <a:cxn ang="0">
                  <a:pos x="558" y="1487"/>
                </a:cxn>
                <a:cxn ang="0">
                  <a:pos x="608" y="1416"/>
                </a:cxn>
                <a:cxn ang="0">
                  <a:pos x="597" y="1348"/>
                </a:cxn>
                <a:cxn ang="0">
                  <a:pos x="582" y="1289"/>
                </a:cxn>
                <a:cxn ang="0">
                  <a:pos x="769" y="1106"/>
                </a:cxn>
                <a:cxn ang="0">
                  <a:pos x="777" y="1108"/>
                </a:cxn>
                <a:cxn ang="0">
                  <a:pos x="783" y="1101"/>
                </a:cxn>
                <a:cxn ang="0">
                  <a:pos x="786" y="1077"/>
                </a:cxn>
                <a:cxn ang="0">
                  <a:pos x="976" y="1202"/>
                </a:cxn>
                <a:cxn ang="0">
                  <a:pos x="1085" y="1056"/>
                </a:cxn>
                <a:cxn ang="0">
                  <a:pos x="1090" y="1053"/>
                </a:cxn>
                <a:cxn ang="0">
                  <a:pos x="1107" y="1040"/>
                </a:cxn>
                <a:cxn ang="0">
                  <a:pos x="1110" y="1017"/>
                </a:cxn>
                <a:cxn ang="0">
                  <a:pos x="1130" y="971"/>
                </a:cxn>
                <a:cxn ang="0">
                  <a:pos x="1467" y="1065"/>
                </a:cxn>
                <a:cxn ang="0">
                  <a:pos x="1599" y="881"/>
                </a:cxn>
                <a:cxn ang="0">
                  <a:pos x="1760" y="765"/>
                </a:cxn>
                <a:cxn ang="0">
                  <a:pos x="1890" y="669"/>
                </a:cxn>
                <a:cxn ang="0">
                  <a:pos x="1919" y="586"/>
                </a:cxn>
              </a:cxnLst>
              <a:rect l="0" t="0" r="r" b="b"/>
              <a:pathLst>
                <a:path w="1990" h="1530">
                  <a:moveTo>
                    <a:pt x="1910" y="458"/>
                  </a:moveTo>
                  <a:lnTo>
                    <a:pt x="1876" y="427"/>
                  </a:lnTo>
                  <a:lnTo>
                    <a:pt x="1790" y="409"/>
                  </a:lnTo>
                  <a:lnTo>
                    <a:pt x="1773" y="411"/>
                  </a:lnTo>
                  <a:lnTo>
                    <a:pt x="1756" y="412"/>
                  </a:lnTo>
                  <a:lnTo>
                    <a:pt x="1725" y="412"/>
                  </a:lnTo>
                  <a:lnTo>
                    <a:pt x="1710" y="410"/>
                  </a:lnTo>
                  <a:lnTo>
                    <a:pt x="1695" y="407"/>
                  </a:lnTo>
                  <a:lnTo>
                    <a:pt x="1668" y="399"/>
                  </a:lnTo>
                  <a:lnTo>
                    <a:pt x="1642" y="385"/>
                  </a:lnTo>
                  <a:lnTo>
                    <a:pt x="1629" y="377"/>
                  </a:lnTo>
                  <a:lnTo>
                    <a:pt x="1617" y="368"/>
                  </a:lnTo>
                  <a:lnTo>
                    <a:pt x="1594" y="346"/>
                  </a:lnTo>
                  <a:lnTo>
                    <a:pt x="1583" y="334"/>
                  </a:lnTo>
                  <a:lnTo>
                    <a:pt x="1574" y="321"/>
                  </a:lnTo>
                  <a:lnTo>
                    <a:pt x="1576" y="312"/>
                  </a:lnTo>
                  <a:lnTo>
                    <a:pt x="1577" y="304"/>
                  </a:lnTo>
                  <a:lnTo>
                    <a:pt x="1576" y="297"/>
                  </a:lnTo>
                  <a:lnTo>
                    <a:pt x="1572" y="291"/>
                  </a:lnTo>
                  <a:lnTo>
                    <a:pt x="1569" y="289"/>
                  </a:lnTo>
                  <a:lnTo>
                    <a:pt x="1565" y="290"/>
                  </a:lnTo>
                  <a:lnTo>
                    <a:pt x="1584" y="233"/>
                  </a:lnTo>
                  <a:lnTo>
                    <a:pt x="1529" y="154"/>
                  </a:lnTo>
                  <a:lnTo>
                    <a:pt x="1471" y="160"/>
                  </a:lnTo>
                  <a:lnTo>
                    <a:pt x="1454" y="81"/>
                  </a:lnTo>
                  <a:lnTo>
                    <a:pt x="1411" y="19"/>
                  </a:lnTo>
                  <a:lnTo>
                    <a:pt x="1345" y="0"/>
                  </a:lnTo>
                  <a:lnTo>
                    <a:pt x="1287" y="39"/>
                  </a:lnTo>
                  <a:lnTo>
                    <a:pt x="1275" y="33"/>
                  </a:lnTo>
                  <a:lnTo>
                    <a:pt x="1266" y="30"/>
                  </a:lnTo>
                  <a:lnTo>
                    <a:pt x="1258" y="29"/>
                  </a:lnTo>
                  <a:lnTo>
                    <a:pt x="1251" y="32"/>
                  </a:lnTo>
                  <a:lnTo>
                    <a:pt x="1245" y="37"/>
                  </a:lnTo>
                  <a:lnTo>
                    <a:pt x="1242" y="45"/>
                  </a:lnTo>
                  <a:lnTo>
                    <a:pt x="1239" y="55"/>
                  </a:lnTo>
                  <a:lnTo>
                    <a:pt x="1238" y="68"/>
                  </a:lnTo>
                  <a:lnTo>
                    <a:pt x="1245" y="92"/>
                  </a:lnTo>
                  <a:lnTo>
                    <a:pt x="1192" y="117"/>
                  </a:lnTo>
                  <a:lnTo>
                    <a:pt x="1096" y="91"/>
                  </a:lnTo>
                  <a:lnTo>
                    <a:pt x="1093" y="44"/>
                  </a:lnTo>
                  <a:lnTo>
                    <a:pt x="1054" y="12"/>
                  </a:lnTo>
                  <a:lnTo>
                    <a:pt x="1013" y="37"/>
                  </a:lnTo>
                  <a:lnTo>
                    <a:pt x="965" y="9"/>
                  </a:lnTo>
                  <a:lnTo>
                    <a:pt x="928" y="53"/>
                  </a:lnTo>
                  <a:lnTo>
                    <a:pt x="949" y="101"/>
                  </a:lnTo>
                  <a:lnTo>
                    <a:pt x="904" y="195"/>
                  </a:lnTo>
                  <a:lnTo>
                    <a:pt x="962" y="218"/>
                  </a:lnTo>
                  <a:lnTo>
                    <a:pt x="1042" y="203"/>
                  </a:lnTo>
                  <a:lnTo>
                    <a:pt x="1059" y="293"/>
                  </a:lnTo>
                  <a:lnTo>
                    <a:pt x="1097" y="309"/>
                  </a:lnTo>
                  <a:lnTo>
                    <a:pt x="1075" y="451"/>
                  </a:lnTo>
                  <a:lnTo>
                    <a:pt x="1016" y="412"/>
                  </a:lnTo>
                  <a:lnTo>
                    <a:pt x="970" y="449"/>
                  </a:lnTo>
                  <a:lnTo>
                    <a:pt x="906" y="441"/>
                  </a:lnTo>
                  <a:lnTo>
                    <a:pt x="873" y="453"/>
                  </a:lnTo>
                  <a:lnTo>
                    <a:pt x="832" y="435"/>
                  </a:lnTo>
                  <a:lnTo>
                    <a:pt x="738" y="515"/>
                  </a:lnTo>
                  <a:lnTo>
                    <a:pt x="686" y="488"/>
                  </a:lnTo>
                  <a:lnTo>
                    <a:pt x="609" y="539"/>
                  </a:lnTo>
                  <a:lnTo>
                    <a:pt x="646" y="562"/>
                  </a:lnTo>
                  <a:lnTo>
                    <a:pt x="615" y="593"/>
                  </a:lnTo>
                  <a:lnTo>
                    <a:pt x="540" y="628"/>
                  </a:lnTo>
                  <a:lnTo>
                    <a:pt x="464" y="616"/>
                  </a:lnTo>
                  <a:lnTo>
                    <a:pt x="435" y="701"/>
                  </a:lnTo>
                  <a:lnTo>
                    <a:pt x="467" y="710"/>
                  </a:lnTo>
                  <a:lnTo>
                    <a:pt x="443" y="748"/>
                  </a:lnTo>
                  <a:lnTo>
                    <a:pt x="426" y="787"/>
                  </a:lnTo>
                  <a:lnTo>
                    <a:pt x="380" y="774"/>
                  </a:lnTo>
                  <a:lnTo>
                    <a:pt x="350" y="812"/>
                  </a:lnTo>
                  <a:lnTo>
                    <a:pt x="254" y="792"/>
                  </a:lnTo>
                  <a:lnTo>
                    <a:pt x="256" y="849"/>
                  </a:lnTo>
                  <a:lnTo>
                    <a:pt x="197" y="968"/>
                  </a:lnTo>
                  <a:lnTo>
                    <a:pt x="278" y="1035"/>
                  </a:lnTo>
                  <a:lnTo>
                    <a:pt x="212" y="1091"/>
                  </a:lnTo>
                  <a:lnTo>
                    <a:pt x="34" y="1045"/>
                  </a:lnTo>
                  <a:lnTo>
                    <a:pt x="42" y="1130"/>
                  </a:lnTo>
                  <a:lnTo>
                    <a:pt x="53" y="1134"/>
                  </a:lnTo>
                  <a:lnTo>
                    <a:pt x="62" y="1138"/>
                  </a:lnTo>
                  <a:lnTo>
                    <a:pt x="68" y="1142"/>
                  </a:lnTo>
                  <a:lnTo>
                    <a:pt x="71" y="1146"/>
                  </a:lnTo>
                  <a:lnTo>
                    <a:pt x="70" y="1150"/>
                  </a:lnTo>
                  <a:lnTo>
                    <a:pt x="69" y="1155"/>
                  </a:lnTo>
                  <a:lnTo>
                    <a:pt x="65" y="1161"/>
                  </a:lnTo>
                  <a:lnTo>
                    <a:pt x="61" y="1168"/>
                  </a:lnTo>
                  <a:lnTo>
                    <a:pt x="0" y="1154"/>
                  </a:lnTo>
                  <a:lnTo>
                    <a:pt x="7" y="1255"/>
                  </a:lnTo>
                  <a:lnTo>
                    <a:pt x="13" y="1259"/>
                  </a:lnTo>
                  <a:lnTo>
                    <a:pt x="21" y="1259"/>
                  </a:lnTo>
                  <a:lnTo>
                    <a:pt x="26" y="1256"/>
                  </a:lnTo>
                  <a:lnTo>
                    <a:pt x="32" y="1256"/>
                  </a:lnTo>
                  <a:lnTo>
                    <a:pt x="37" y="1256"/>
                  </a:lnTo>
                  <a:lnTo>
                    <a:pt x="41" y="1259"/>
                  </a:lnTo>
                  <a:lnTo>
                    <a:pt x="43" y="1261"/>
                  </a:lnTo>
                  <a:lnTo>
                    <a:pt x="46" y="1266"/>
                  </a:lnTo>
                  <a:lnTo>
                    <a:pt x="47" y="1272"/>
                  </a:lnTo>
                  <a:lnTo>
                    <a:pt x="48" y="1280"/>
                  </a:lnTo>
                  <a:lnTo>
                    <a:pt x="60" y="1284"/>
                  </a:lnTo>
                  <a:lnTo>
                    <a:pt x="71" y="1288"/>
                  </a:lnTo>
                  <a:lnTo>
                    <a:pt x="79" y="1291"/>
                  </a:lnTo>
                  <a:lnTo>
                    <a:pt x="80" y="1291"/>
                  </a:lnTo>
                  <a:lnTo>
                    <a:pt x="82" y="1292"/>
                  </a:lnTo>
                  <a:lnTo>
                    <a:pt x="87" y="1294"/>
                  </a:lnTo>
                  <a:lnTo>
                    <a:pt x="90" y="1294"/>
                  </a:lnTo>
                  <a:lnTo>
                    <a:pt x="95" y="1291"/>
                  </a:lnTo>
                  <a:lnTo>
                    <a:pt x="137" y="1310"/>
                  </a:lnTo>
                  <a:lnTo>
                    <a:pt x="245" y="1303"/>
                  </a:lnTo>
                  <a:lnTo>
                    <a:pt x="246" y="1306"/>
                  </a:lnTo>
                  <a:lnTo>
                    <a:pt x="247" y="1311"/>
                  </a:lnTo>
                  <a:lnTo>
                    <a:pt x="246" y="1322"/>
                  </a:lnTo>
                  <a:lnTo>
                    <a:pt x="239" y="1335"/>
                  </a:lnTo>
                  <a:lnTo>
                    <a:pt x="235" y="1342"/>
                  </a:lnTo>
                  <a:lnTo>
                    <a:pt x="231" y="1351"/>
                  </a:lnTo>
                  <a:lnTo>
                    <a:pt x="248" y="1357"/>
                  </a:lnTo>
                  <a:lnTo>
                    <a:pt x="262" y="1394"/>
                  </a:lnTo>
                  <a:lnTo>
                    <a:pt x="320" y="1414"/>
                  </a:lnTo>
                  <a:lnTo>
                    <a:pt x="313" y="1530"/>
                  </a:lnTo>
                  <a:lnTo>
                    <a:pt x="409" y="1497"/>
                  </a:lnTo>
                  <a:lnTo>
                    <a:pt x="480" y="1495"/>
                  </a:lnTo>
                  <a:lnTo>
                    <a:pt x="603" y="1510"/>
                  </a:lnTo>
                  <a:lnTo>
                    <a:pt x="558" y="1487"/>
                  </a:lnTo>
                  <a:lnTo>
                    <a:pt x="492" y="1404"/>
                  </a:lnTo>
                  <a:lnTo>
                    <a:pt x="518" y="1349"/>
                  </a:lnTo>
                  <a:lnTo>
                    <a:pt x="557" y="1393"/>
                  </a:lnTo>
                  <a:lnTo>
                    <a:pt x="608" y="1416"/>
                  </a:lnTo>
                  <a:lnTo>
                    <a:pt x="605" y="1389"/>
                  </a:lnTo>
                  <a:lnTo>
                    <a:pt x="603" y="1377"/>
                  </a:lnTo>
                  <a:lnTo>
                    <a:pt x="602" y="1367"/>
                  </a:lnTo>
                  <a:lnTo>
                    <a:pt x="597" y="1348"/>
                  </a:lnTo>
                  <a:lnTo>
                    <a:pt x="590" y="1333"/>
                  </a:lnTo>
                  <a:lnTo>
                    <a:pt x="586" y="1329"/>
                  </a:lnTo>
                  <a:lnTo>
                    <a:pt x="579" y="1325"/>
                  </a:lnTo>
                  <a:lnTo>
                    <a:pt x="582" y="1289"/>
                  </a:lnTo>
                  <a:lnTo>
                    <a:pt x="638" y="1197"/>
                  </a:lnTo>
                  <a:lnTo>
                    <a:pt x="719" y="1152"/>
                  </a:lnTo>
                  <a:lnTo>
                    <a:pt x="768" y="1105"/>
                  </a:lnTo>
                  <a:lnTo>
                    <a:pt x="769" y="1106"/>
                  </a:lnTo>
                  <a:lnTo>
                    <a:pt x="771" y="1108"/>
                  </a:lnTo>
                  <a:lnTo>
                    <a:pt x="776" y="1109"/>
                  </a:lnTo>
                  <a:lnTo>
                    <a:pt x="776" y="1108"/>
                  </a:lnTo>
                  <a:lnTo>
                    <a:pt x="777" y="1108"/>
                  </a:lnTo>
                  <a:lnTo>
                    <a:pt x="779" y="1108"/>
                  </a:lnTo>
                  <a:lnTo>
                    <a:pt x="782" y="1106"/>
                  </a:lnTo>
                  <a:lnTo>
                    <a:pt x="782" y="1103"/>
                  </a:lnTo>
                  <a:lnTo>
                    <a:pt x="783" y="1101"/>
                  </a:lnTo>
                  <a:lnTo>
                    <a:pt x="785" y="1095"/>
                  </a:lnTo>
                  <a:lnTo>
                    <a:pt x="785" y="1086"/>
                  </a:lnTo>
                  <a:lnTo>
                    <a:pt x="785" y="1081"/>
                  </a:lnTo>
                  <a:lnTo>
                    <a:pt x="786" y="1077"/>
                  </a:lnTo>
                  <a:lnTo>
                    <a:pt x="789" y="1065"/>
                  </a:lnTo>
                  <a:lnTo>
                    <a:pt x="882" y="1077"/>
                  </a:lnTo>
                  <a:lnTo>
                    <a:pt x="893" y="1121"/>
                  </a:lnTo>
                  <a:lnTo>
                    <a:pt x="976" y="1202"/>
                  </a:lnTo>
                  <a:lnTo>
                    <a:pt x="1017" y="1151"/>
                  </a:lnTo>
                  <a:lnTo>
                    <a:pt x="978" y="1073"/>
                  </a:lnTo>
                  <a:lnTo>
                    <a:pt x="1071" y="1060"/>
                  </a:lnTo>
                  <a:lnTo>
                    <a:pt x="1085" y="1056"/>
                  </a:lnTo>
                  <a:lnTo>
                    <a:pt x="1087" y="1054"/>
                  </a:lnTo>
                  <a:lnTo>
                    <a:pt x="1087" y="1053"/>
                  </a:lnTo>
                  <a:lnTo>
                    <a:pt x="1088" y="1053"/>
                  </a:lnTo>
                  <a:lnTo>
                    <a:pt x="1090" y="1053"/>
                  </a:lnTo>
                  <a:lnTo>
                    <a:pt x="1097" y="1051"/>
                  </a:lnTo>
                  <a:lnTo>
                    <a:pt x="1101" y="1047"/>
                  </a:lnTo>
                  <a:lnTo>
                    <a:pt x="1105" y="1044"/>
                  </a:lnTo>
                  <a:lnTo>
                    <a:pt x="1107" y="1040"/>
                  </a:lnTo>
                  <a:lnTo>
                    <a:pt x="1109" y="1038"/>
                  </a:lnTo>
                  <a:lnTo>
                    <a:pt x="1111" y="1037"/>
                  </a:lnTo>
                  <a:lnTo>
                    <a:pt x="1112" y="1027"/>
                  </a:lnTo>
                  <a:lnTo>
                    <a:pt x="1110" y="1017"/>
                  </a:lnTo>
                  <a:lnTo>
                    <a:pt x="1104" y="1005"/>
                  </a:lnTo>
                  <a:lnTo>
                    <a:pt x="1100" y="998"/>
                  </a:lnTo>
                  <a:lnTo>
                    <a:pt x="1096" y="992"/>
                  </a:lnTo>
                  <a:lnTo>
                    <a:pt x="1130" y="971"/>
                  </a:lnTo>
                  <a:lnTo>
                    <a:pt x="1198" y="1053"/>
                  </a:lnTo>
                  <a:lnTo>
                    <a:pt x="1245" y="1057"/>
                  </a:lnTo>
                  <a:lnTo>
                    <a:pt x="1266" y="1079"/>
                  </a:lnTo>
                  <a:lnTo>
                    <a:pt x="1467" y="1065"/>
                  </a:lnTo>
                  <a:lnTo>
                    <a:pt x="1474" y="1016"/>
                  </a:lnTo>
                  <a:lnTo>
                    <a:pt x="1506" y="989"/>
                  </a:lnTo>
                  <a:lnTo>
                    <a:pt x="1543" y="927"/>
                  </a:lnTo>
                  <a:lnTo>
                    <a:pt x="1599" y="881"/>
                  </a:lnTo>
                  <a:lnTo>
                    <a:pt x="1624" y="849"/>
                  </a:lnTo>
                  <a:lnTo>
                    <a:pt x="1658" y="817"/>
                  </a:lnTo>
                  <a:lnTo>
                    <a:pt x="1715" y="804"/>
                  </a:lnTo>
                  <a:lnTo>
                    <a:pt x="1760" y="765"/>
                  </a:lnTo>
                  <a:lnTo>
                    <a:pt x="1786" y="727"/>
                  </a:lnTo>
                  <a:lnTo>
                    <a:pt x="1835" y="728"/>
                  </a:lnTo>
                  <a:lnTo>
                    <a:pt x="1846" y="697"/>
                  </a:lnTo>
                  <a:lnTo>
                    <a:pt x="1890" y="669"/>
                  </a:lnTo>
                  <a:lnTo>
                    <a:pt x="1932" y="665"/>
                  </a:lnTo>
                  <a:lnTo>
                    <a:pt x="1990" y="679"/>
                  </a:lnTo>
                  <a:lnTo>
                    <a:pt x="1971" y="627"/>
                  </a:lnTo>
                  <a:lnTo>
                    <a:pt x="1919" y="586"/>
                  </a:lnTo>
                  <a:lnTo>
                    <a:pt x="1885" y="510"/>
                  </a:lnTo>
                  <a:lnTo>
                    <a:pt x="1910" y="45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74">
              <a:extLst>
                <a:ext uri="{FF2B5EF4-FFF2-40B4-BE49-F238E27FC236}">
                  <a16:creationId xmlns:a16="http://schemas.microsoft.com/office/drawing/2014/main" id="{F58C5264-04BD-4147-80A4-7A8774732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709"/>
              <a:ext cx="14" cy="15"/>
            </a:xfrm>
            <a:custGeom>
              <a:avLst/>
              <a:gdLst/>
              <a:ahLst/>
              <a:cxnLst>
                <a:cxn ang="0">
                  <a:pos x="168" y="56"/>
                </a:cxn>
                <a:cxn ang="0">
                  <a:pos x="163" y="50"/>
                </a:cxn>
                <a:cxn ang="0">
                  <a:pos x="160" y="44"/>
                </a:cxn>
                <a:cxn ang="0">
                  <a:pos x="162" y="38"/>
                </a:cxn>
                <a:cxn ang="0">
                  <a:pos x="166" y="34"/>
                </a:cxn>
                <a:cxn ang="0">
                  <a:pos x="164" y="29"/>
                </a:cxn>
                <a:cxn ang="0">
                  <a:pos x="163" y="26"/>
                </a:cxn>
                <a:cxn ang="0">
                  <a:pos x="158" y="23"/>
                </a:cxn>
                <a:cxn ang="0">
                  <a:pos x="154" y="22"/>
                </a:cxn>
                <a:cxn ang="0">
                  <a:pos x="151" y="23"/>
                </a:cxn>
                <a:cxn ang="0">
                  <a:pos x="143" y="28"/>
                </a:cxn>
                <a:cxn ang="0">
                  <a:pos x="110" y="0"/>
                </a:cxn>
                <a:cxn ang="0">
                  <a:pos x="43" y="41"/>
                </a:cxn>
                <a:cxn ang="0">
                  <a:pos x="31" y="92"/>
                </a:cxn>
                <a:cxn ang="0">
                  <a:pos x="20" y="100"/>
                </a:cxn>
                <a:cxn ang="0">
                  <a:pos x="14" y="104"/>
                </a:cxn>
                <a:cxn ang="0">
                  <a:pos x="11" y="109"/>
                </a:cxn>
                <a:cxn ang="0">
                  <a:pos x="5" y="117"/>
                </a:cxn>
                <a:cxn ang="0">
                  <a:pos x="2" y="126"/>
                </a:cxn>
                <a:cxn ang="0">
                  <a:pos x="0" y="132"/>
                </a:cxn>
                <a:cxn ang="0">
                  <a:pos x="4" y="139"/>
                </a:cxn>
                <a:cxn ang="0">
                  <a:pos x="9" y="145"/>
                </a:cxn>
                <a:cxn ang="0">
                  <a:pos x="18" y="151"/>
                </a:cxn>
                <a:cxn ang="0">
                  <a:pos x="5" y="181"/>
                </a:cxn>
                <a:cxn ang="0">
                  <a:pos x="14" y="206"/>
                </a:cxn>
                <a:cxn ang="0">
                  <a:pos x="125" y="216"/>
                </a:cxn>
                <a:cxn ang="0">
                  <a:pos x="139" y="187"/>
                </a:cxn>
                <a:cxn ang="0">
                  <a:pos x="163" y="168"/>
                </a:cxn>
                <a:cxn ang="0">
                  <a:pos x="176" y="109"/>
                </a:cxn>
                <a:cxn ang="0">
                  <a:pos x="220" y="73"/>
                </a:cxn>
                <a:cxn ang="0">
                  <a:pos x="205" y="73"/>
                </a:cxn>
                <a:cxn ang="0">
                  <a:pos x="191" y="70"/>
                </a:cxn>
                <a:cxn ang="0">
                  <a:pos x="179" y="64"/>
                </a:cxn>
                <a:cxn ang="0">
                  <a:pos x="168" y="56"/>
                </a:cxn>
              </a:cxnLst>
              <a:rect l="0" t="0" r="r" b="b"/>
              <a:pathLst>
                <a:path w="220" h="216">
                  <a:moveTo>
                    <a:pt x="168" y="56"/>
                  </a:moveTo>
                  <a:lnTo>
                    <a:pt x="163" y="50"/>
                  </a:lnTo>
                  <a:lnTo>
                    <a:pt x="160" y="44"/>
                  </a:lnTo>
                  <a:lnTo>
                    <a:pt x="162" y="38"/>
                  </a:lnTo>
                  <a:lnTo>
                    <a:pt x="166" y="34"/>
                  </a:lnTo>
                  <a:lnTo>
                    <a:pt x="164" y="29"/>
                  </a:lnTo>
                  <a:lnTo>
                    <a:pt x="163" y="26"/>
                  </a:lnTo>
                  <a:lnTo>
                    <a:pt x="158" y="23"/>
                  </a:lnTo>
                  <a:lnTo>
                    <a:pt x="154" y="22"/>
                  </a:lnTo>
                  <a:lnTo>
                    <a:pt x="151" y="23"/>
                  </a:lnTo>
                  <a:lnTo>
                    <a:pt x="143" y="28"/>
                  </a:lnTo>
                  <a:lnTo>
                    <a:pt x="110" y="0"/>
                  </a:lnTo>
                  <a:lnTo>
                    <a:pt x="43" y="41"/>
                  </a:lnTo>
                  <a:lnTo>
                    <a:pt x="31" y="92"/>
                  </a:lnTo>
                  <a:lnTo>
                    <a:pt x="20" y="100"/>
                  </a:lnTo>
                  <a:lnTo>
                    <a:pt x="14" y="104"/>
                  </a:lnTo>
                  <a:lnTo>
                    <a:pt x="11" y="109"/>
                  </a:lnTo>
                  <a:lnTo>
                    <a:pt x="5" y="117"/>
                  </a:lnTo>
                  <a:lnTo>
                    <a:pt x="2" y="126"/>
                  </a:lnTo>
                  <a:lnTo>
                    <a:pt x="0" y="132"/>
                  </a:lnTo>
                  <a:lnTo>
                    <a:pt x="4" y="139"/>
                  </a:lnTo>
                  <a:lnTo>
                    <a:pt x="9" y="145"/>
                  </a:lnTo>
                  <a:lnTo>
                    <a:pt x="18" y="151"/>
                  </a:lnTo>
                  <a:lnTo>
                    <a:pt x="5" y="181"/>
                  </a:lnTo>
                  <a:lnTo>
                    <a:pt x="14" y="206"/>
                  </a:lnTo>
                  <a:lnTo>
                    <a:pt x="125" y="216"/>
                  </a:lnTo>
                  <a:lnTo>
                    <a:pt x="139" y="187"/>
                  </a:lnTo>
                  <a:lnTo>
                    <a:pt x="163" y="168"/>
                  </a:lnTo>
                  <a:lnTo>
                    <a:pt x="176" y="109"/>
                  </a:lnTo>
                  <a:lnTo>
                    <a:pt x="220" y="73"/>
                  </a:lnTo>
                  <a:lnTo>
                    <a:pt x="205" y="73"/>
                  </a:lnTo>
                  <a:lnTo>
                    <a:pt x="191" y="70"/>
                  </a:lnTo>
                  <a:lnTo>
                    <a:pt x="179" y="64"/>
                  </a:lnTo>
                  <a:lnTo>
                    <a:pt x="168" y="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75">
              <a:extLst>
                <a:ext uri="{FF2B5EF4-FFF2-40B4-BE49-F238E27FC236}">
                  <a16:creationId xmlns:a16="http://schemas.microsoft.com/office/drawing/2014/main" id="{704165DE-EA4A-4ECA-AE94-DCB968BFB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721"/>
              <a:ext cx="87" cy="69"/>
            </a:xfrm>
            <a:custGeom>
              <a:avLst/>
              <a:gdLst/>
              <a:ahLst/>
              <a:cxnLst>
                <a:cxn ang="0">
                  <a:pos x="284" y="103"/>
                </a:cxn>
                <a:cxn ang="0">
                  <a:pos x="184" y="39"/>
                </a:cxn>
                <a:cxn ang="0">
                  <a:pos x="77" y="14"/>
                </a:cxn>
                <a:cxn ang="0">
                  <a:pos x="0" y="0"/>
                </a:cxn>
                <a:cxn ang="0">
                  <a:pos x="31" y="183"/>
                </a:cxn>
                <a:cxn ang="0">
                  <a:pos x="76" y="354"/>
                </a:cxn>
                <a:cxn ang="0">
                  <a:pos x="177" y="419"/>
                </a:cxn>
                <a:cxn ang="0">
                  <a:pos x="252" y="529"/>
                </a:cxn>
                <a:cxn ang="0">
                  <a:pos x="170" y="626"/>
                </a:cxn>
                <a:cxn ang="0">
                  <a:pos x="334" y="704"/>
                </a:cxn>
                <a:cxn ang="0">
                  <a:pos x="507" y="851"/>
                </a:cxn>
                <a:cxn ang="0">
                  <a:pos x="843" y="930"/>
                </a:cxn>
                <a:cxn ang="0">
                  <a:pos x="925" y="981"/>
                </a:cxn>
                <a:cxn ang="0">
                  <a:pos x="1014" y="1018"/>
                </a:cxn>
                <a:cxn ang="0">
                  <a:pos x="1108" y="1039"/>
                </a:cxn>
                <a:cxn ang="0">
                  <a:pos x="1208" y="1045"/>
                </a:cxn>
                <a:cxn ang="0">
                  <a:pos x="1386" y="933"/>
                </a:cxn>
                <a:cxn ang="0">
                  <a:pos x="1338" y="882"/>
                </a:cxn>
                <a:cxn ang="0">
                  <a:pos x="1324" y="843"/>
                </a:cxn>
                <a:cxn ang="0">
                  <a:pos x="1312" y="840"/>
                </a:cxn>
                <a:cxn ang="0">
                  <a:pos x="1252" y="776"/>
                </a:cxn>
                <a:cxn ang="0">
                  <a:pos x="1127" y="739"/>
                </a:cxn>
                <a:cxn ang="0">
                  <a:pos x="1145" y="592"/>
                </a:cxn>
                <a:cxn ang="0">
                  <a:pos x="1105" y="391"/>
                </a:cxn>
                <a:cxn ang="0">
                  <a:pos x="1051" y="317"/>
                </a:cxn>
                <a:cxn ang="0">
                  <a:pos x="971" y="262"/>
                </a:cxn>
                <a:cxn ang="0">
                  <a:pos x="895" y="179"/>
                </a:cxn>
                <a:cxn ang="0">
                  <a:pos x="744" y="142"/>
                </a:cxn>
                <a:cxn ang="0">
                  <a:pos x="617" y="134"/>
                </a:cxn>
                <a:cxn ang="0">
                  <a:pos x="614" y="71"/>
                </a:cxn>
                <a:cxn ang="0">
                  <a:pos x="617" y="65"/>
                </a:cxn>
                <a:cxn ang="0">
                  <a:pos x="627" y="48"/>
                </a:cxn>
                <a:cxn ang="0">
                  <a:pos x="631" y="31"/>
                </a:cxn>
                <a:cxn ang="0">
                  <a:pos x="632" y="22"/>
                </a:cxn>
                <a:cxn ang="0">
                  <a:pos x="633" y="10"/>
                </a:cxn>
                <a:cxn ang="0">
                  <a:pos x="630" y="8"/>
                </a:cxn>
                <a:cxn ang="0">
                  <a:pos x="621" y="13"/>
                </a:cxn>
                <a:cxn ang="0">
                  <a:pos x="616" y="23"/>
                </a:cxn>
                <a:cxn ang="0">
                  <a:pos x="568" y="62"/>
                </a:cxn>
                <a:cxn ang="0">
                  <a:pos x="329" y="105"/>
                </a:cxn>
              </a:cxnLst>
              <a:rect l="0" t="0" r="r" b="b"/>
              <a:pathLst>
                <a:path w="1391" h="1045">
                  <a:moveTo>
                    <a:pt x="329" y="105"/>
                  </a:moveTo>
                  <a:lnTo>
                    <a:pt x="284" y="103"/>
                  </a:lnTo>
                  <a:lnTo>
                    <a:pt x="208" y="156"/>
                  </a:lnTo>
                  <a:lnTo>
                    <a:pt x="184" y="39"/>
                  </a:lnTo>
                  <a:lnTo>
                    <a:pt x="139" y="6"/>
                  </a:lnTo>
                  <a:lnTo>
                    <a:pt x="77" y="14"/>
                  </a:lnTo>
                  <a:lnTo>
                    <a:pt x="51" y="15"/>
                  </a:lnTo>
                  <a:lnTo>
                    <a:pt x="0" y="0"/>
                  </a:lnTo>
                  <a:lnTo>
                    <a:pt x="0" y="96"/>
                  </a:lnTo>
                  <a:lnTo>
                    <a:pt x="31" y="183"/>
                  </a:lnTo>
                  <a:lnTo>
                    <a:pt x="77" y="192"/>
                  </a:lnTo>
                  <a:lnTo>
                    <a:pt x="76" y="354"/>
                  </a:lnTo>
                  <a:lnTo>
                    <a:pt x="111" y="396"/>
                  </a:lnTo>
                  <a:lnTo>
                    <a:pt x="177" y="419"/>
                  </a:lnTo>
                  <a:lnTo>
                    <a:pt x="219" y="496"/>
                  </a:lnTo>
                  <a:lnTo>
                    <a:pt x="252" y="529"/>
                  </a:lnTo>
                  <a:lnTo>
                    <a:pt x="209" y="551"/>
                  </a:lnTo>
                  <a:lnTo>
                    <a:pt x="170" y="626"/>
                  </a:lnTo>
                  <a:lnTo>
                    <a:pt x="123" y="648"/>
                  </a:lnTo>
                  <a:lnTo>
                    <a:pt x="334" y="704"/>
                  </a:lnTo>
                  <a:lnTo>
                    <a:pt x="494" y="806"/>
                  </a:lnTo>
                  <a:lnTo>
                    <a:pt x="507" y="851"/>
                  </a:lnTo>
                  <a:lnTo>
                    <a:pt x="646" y="922"/>
                  </a:lnTo>
                  <a:lnTo>
                    <a:pt x="843" y="930"/>
                  </a:lnTo>
                  <a:lnTo>
                    <a:pt x="882" y="957"/>
                  </a:lnTo>
                  <a:lnTo>
                    <a:pt x="925" y="981"/>
                  </a:lnTo>
                  <a:lnTo>
                    <a:pt x="968" y="1001"/>
                  </a:lnTo>
                  <a:lnTo>
                    <a:pt x="1014" y="1018"/>
                  </a:lnTo>
                  <a:lnTo>
                    <a:pt x="1060" y="1030"/>
                  </a:lnTo>
                  <a:lnTo>
                    <a:pt x="1108" y="1039"/>
                  </a:lnTo>
                  <a:lnTo>
                    <a:pt x="1157" y="1043"/>
                  </a:lnTo>
                  <a:lnTo>
                    <a:pt x="1208" y="1045"/>
                  </a:lnTo>
                  <a:lnTo>
                    <a:pt x="1333" y="991"/>
                  </a:lnTo>
                  <a:lnTo>
                    <a:pt x="1386" y="933"/>
                  </a:lnTo>
                  <a:lnTo>
                    <a:pt x="1391" y="926"/>
                  </a:lnTo>
                  <a:lnTo>
                    <a:pt x="1338" y="882"/>
                  </a:lnTo>
                  <a:lnTo>
                    <a:pt x="1328" y="847"/>
                  </a:lnTo>
                  <a:lnTo>
                    <a:pt x="1324" y="843"/>
                  </a:lnTo>
                  <a:lnTo>
                    <a:pt x="1317" y="841"/>
                  </a:lnTo>
                  <a:lnTo>
                    <a:pt x="1312" y="840"/>
                  </a:lnTo>
                  <a:lnTo>
                    <a:pt x="1309" y="840"/>
                  </a:lnTo>
                  <a:lnTo>
                    <a:pt x="1252" y="776"/>
                  </a:lnTo>
                  <a:lnTo>
                    <a:pt x="1132" y="792"/>
                  </a:lnTo>
                  <a:lnTo>
                    <a:pt x="1127" y="739"/>
                  </a:lnTo>
                  <a:lnTo>
                    <a:pt x="1182" y="632"/>
                  </a:lnTo>
                  <a:lnTo>
                    <a:pt x="1145" y="592"/>
                  </a:lnTo>
                  <a:lnTo>
                    <a:pt x="1076" y="588"/>
                  </a:lnTo>
                  <a:lnTo>
                    <a:pt x="1105" y="391"/>
                  </a:lnTo>
                  <a:lnTo>
                    <a:pt x="1058" y="401"/>
                  </a:lnTo>
                  <a:lnTo>
                    <a:pt x="1051" y="317"/>
                  </a:lnTo>
                  <a:lnTo>
                    <a:pt x="994" y="311"/>
                  </a:lnTo>
                  <a:lnTo>
                    <a:pt x="971" y="262"/>
                  </a:lnTo>
                  <a:lnTo>
                    <a:pt x="909" y="258"/>
                  </a:lnTo>
                  <a:lnTo>
                    <a:pt x="895" y="179"/>
                  </a:lnTo>
                  <a:lnTo>
                    <a:pt x="800" y="178"/>
                  </a:lnTo>
                  <a:lnTo>
                    <a:pt x="744" y="142"/>
                  </a:lnTo>
                  <a:lnTo>
                    <a:pt x="712" y="170"/>
                  </a:lnTo>
                  <a:lnTo>
                    <a:pt x="617" y="134"/>
                  </a:lnTo>
                  <a:lnTo>
                    <a:pt x="610" y="79"/>
                  </a:lnTo>
                  <a:lnTo>
                    <a:pt x="614" y="71"/>
                  </a:lnTo>
                  <a:lnTo>
                    <a:pt x="616" y="67"/>
                  </a:lnTo>
                  <a:lnTo>
                    <a:pt x="617" y="65"/>
                  </a:lnTo>
                  <a:lnTo>
                    <a:pt x="620" y="64"/>
                  </a:lnTo>
                  <a:lnTo>
                    <a:pt x="627" y="48"/>
                  </a:lnTo>
                  <a:lnTo>
                    <a:pt x="629" y="39"/>
                  </a:lnTo>
                  <a:lnTo>
                    <a:pt x="631" y="31"/>
                  </a:lnTo>
                  <a:lnTo>
                    <a:pt x="631" y="26"/>
                  </a:lnTo>
                  <a:lnTo>
                    <a:pt x="632" y="22"/>
                  </a:lnTo>
                  <a:lnTo>
                    <a:pt x="635" y="14"/>
                  </a:lnTo>
                  <a:lnTo>
                    <a:pt x="633" y="10"/>
                  </a:lnTo>
                  <a:lnTo>
                    <a:pt x="632" y="9"/>
                  </a:lnTo>
                  <a:lnTo>
                    <a:pt x="630" y="8"/>
                  </a:lnTo>
                  <a:lnTo>
                    <a:pt x="627" y="10"/>
                  </a:lnTo>
                  <a:lnTo>
                    <a:pt x="621" y="13"/>
                  </a:lnTo>
                  <a:lnTo>
                    <a:pt x="617" y="18"/>
                  </a:lnTo>
                  <a:lnTo>
                    <a:pt x="616" y="23"/>
                  </a:lnTo>
                  <a:lnTo>
                    <a:pt x="619" y="31"/>
                  </a:lnTo>
                  <a:lnTo>
                    <a:pt x="568" y="62"/>
                  </a:lnTo>
                  <a:lnTo>
                    <a:pt x="502" y="24"/>
                  </a:lnTo>
                  <a:lnTo>
                    <a:pt x="329" y="10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76">
              <a:extLst>
                <a:ext uri="{FF2B5EF4-FFF2-40B4-BE49-F238E27FC236}">
                  <a16:creationId xmlns:a16="http://schemas.microsoft.com/office/drawing/2014/main" id="{D7F79B21-B5DA-4B6F-BE64-64A43D23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680"/>
              <a:ext cx="112" cy="108"/>
            </a:xfrm>
            <a:custGeom>
              <a:avLst/>
              <a:gdLst/>
              <a:ahLst/>
              <a:cxnLst>
                <a:cxn ang="0">
                  <a:pos x="1721" y="96"/>
                </a:cxn>
                <a:cxn ang="0">
                  <a:pos x="1660" y="38"/>
                </a:cxn>
                <a:cxn ang="0">
                  <a:pos x="1499" y="154"/>
                </a:cxn>
                <a:cxn ang="0">
                  <a:pos x="1367" y="338"/>
                </a:cxn>
                <a:cxn ang="0">
                  <a:pos x="1030" y="244"/>
                </a:cxn>
                <a:cxn ang="0">
                  <a:pos x="1010" y="290"/>
                </a:cxn>
                <a:cxn ang="0">
                  <a:pos x="1007" y="313"/>
                </a:cxn>
                <a:cxn ang="0">
                  <a:pos x="990" y="326"/>
                </a:cxn>
                <a:cxn ang="0">
                  <a:pos x="985" y="329"/>
                </a:cxn>
                <a:cxn ang="0">
                  <a:pos x="876" y="475"/>
                </a:cxn>
                <a:cxn ang="0">
                  <a:pos x="686" y="350"/>
                </a:cxn>
                <a:cxn ang="0">
                  <a:pos x="683" y="374"/>
                </a:cxn>
                <a:cxn ang="0">
                  <a:pos x="677" y="381"/>
                </a:cxn>
                <a:cxn ang="0">
                  <a:pos x="669" y="379"/>
                </a:cxn>
                <a:cxn ang="0">
                  <a:pos x="482" y="562"/>
                </a:cxn>
                <a:cxn ang="0">
                  <a:pos x="497" y="621"/>
                </a:cxn>
                <a:cxn ang="0">
                  <a:pos x="508" y="689"/>
                </a:cxn>
                <a:cxn ang="0">
                  <a:pos x="458" y="760"/>
                </a:cxn>
                <a:cxn ang="0">
                  <a:pos x="213" y="803"/>
                </a:cxn>
                <a:cxn ang="0">
                  <a:pos x="181" y="813"/>
                </a:cxn>
                <a:cxn ang="0">
                  <a:pos x="180" y="845"/>
                </a:cxn>
                <a:cxn ang="0">
                  <a:pos x="121" y="809"/>
                </a:cxn>
                <a:cxn ang="0">
                  <a:pos x="88" y="830"/>
                </a:cxn>
                <a:cxn ang="0">
                  <a:pos x="90" y="859"/>
                </a:cxn>
                <a:cxn ang="0">
                  <a:pos x="7" y="1015"/>
                </a:cxn>
                <a:cxn ang="0">
                  <a:pos x="131" y="1246"/>
                </a:cxn>
                <a:cxn ang="0">
                  <a:pos x="258" y="1454"/>
                </a:cxn>
                <a:cxn ang="0">
                  <a:pos x="277" y="1461"/>
                </a:cxn>
                <a:cxn ang="0">
                  <a:pos x="421" y="1507"/>
                </a:cxn>
                <a:cxn ang="0">
                  <a:pos x="567" y="1535"/>
                </a:cxn>
                <a:cxn ang="0">
                  <a:pos x="738" y="1560"/>
                </a:cxn>
                <a:cxn ang="0">
                  <a:pos x="795" y="1510"/>
                </a:cxn>
                <a:cxn ang="0">
                  <a:pos x="820" y="1505"/>
                </a:cxn>
                <a:cxn ang="0">
                  <a:pos x="865" y="1459"/>
                </a:cxn>
                <a:cxn ang="0">
                  <a:pos x="952" y="1406"/>
                </a:cxn>
                <a:cxn ang="0">
                  <a:pos x="1099" y="1490"/>
                </a:cxn>
                <a:cxn ang="0">
                  <a:pos x="1149" y="1460"/>
                </a:cxn>
                <a:cxn ang="0">
                  <a:pos x="1187" y="1397"/>
                </a:cxn>
                <a:cxn ang="0">
                  <a:pos x="1226" y="1398"/>
                </a:cxn>
                <a:cxn ang="0">
                  <a:pos x="1312" y="1429"/>
                </a:cxn>
                <a:cxn ang="0">
                  <a:pos x="1463" y="1315"/>
                </a:cxn>
                <a:cxn ang="0">
                  <a:pos x="1486" y="1281"/>
                </a:cxn>
                <a:cxn ang="0">
                  <a:pos x="1490" y="1274"/>
                </a:cxn>
                <a:cxn ang="0">
                  <a:pos x="1551" y="1264"/>
                </a:cxn>
                <a:cxn ang="0">
                  <a:pos x="1791" y="1213"/>
                </a:cxn>
                <a:cxn ang="0">
                  <a:pos x="1602" y="1045"/>
                </a:cxn>
                <a:cxn ang="0">
                  <a:pos x="1483" y="860"/>
                </a:cxn>
                <a:cxn ang="0">
                  <a:pos x="1494" y="683"/>
                </a:cxn>
                <a:cxn ang="0">
                  <a:pos x="1501" y="653"/>
                </a:cxn>
                <a:cxn ang="0">
                  <a:pos x="1576" y="554"/>
                </a:cxn>
                <a:cxn ang="0">
                  <a:pos x="1749" y="362"/>
                </a:cxn>
              </a:cxnLst>
              <a:rect l="0" t="0" r="r" b="b"/>
              <a:pathLst>
                <a:path w="1791" h="1626">
                  <a:moveTo>
                    <a:pt x="1631" y="203"/>
                  </a:moveTo>
                  <a:lnTo>
                    <a:pt x="1655" y="173"/>
                  </a:lnTo>
                  <a:lnTo>
                    <a:pt x="1722" y="133"/>
                  </a:lnTo>
                  <a:lnTo>
                    <a:pt x="1721" y="96"/>
                  </a:lnTo>
                  <a:lnTo>
                    <a:pt x="1751" y="54"/>
                  </a:lnTo>
                  <a:lnTo>
                    <a:pt x="1735" y="1"/>
                  </a:lnTo>
                  <a:lnTo>
                    <a:pt x="1686" y="0"/>
                  </a:lnTo>
                  <a:lnTo>
                    <a:pt x="1660" y="38"/>
                  </a:lnTo>
                  <a:lnTo>
                    <a:pt x="1615" y="77"/>
                  </a:lnTo>
                  <a:lnTo>
                    <a:pt x="1558" y="90"/>
                  </a:lnTo>
                  <a:lnTo>
                    <a:pt x="1524" y="122"/>
                  </a:lnTo>
                  <a:lnTo>
                    <a:pt x="1499" y="154"/>
                  </a:lnTo>
                  <a:lnTo>
                    <a:pt x="1443" y="200"/>
                  </a:lnTo>
                  <a:lnTo>
                    <a:pt x="1406" y="262"/>
                  </a:lnTo>
                  <a:lnTo>
                    <a:pt x="1374" y="289"/>
                  </a:lnTo>
                  <a:lnTo>
                    <a:pt x="1367" y="338"/>
                  </a:lnTo>
                  <a:lnTo>
                    <a:pt x="1166" y="352"/>
                  </a:lnTo>
                  <a:lnTo>
                    <a:pt x="1145" y="330"/>
                  </a:lnTo>
                  <a:lnTo>
                    <a:pt x="1098" y="326"/>
                  </a:lnTo>
                  <a:lnTo>
                    <a:pt x="1030" y="244"/>
                  </a:lnTo>
                  <a:lnTo>
                    <a:pt x="996" y="265"/>
                  </a:lnTo>
                  <a:lnTo>
                    <a:pt x="1000" y="271"/>
                  </a:lnTo>
                  <a:lnTo>
                    <a:pt x="1004" y="278"/>
                  </a:lnTo>
                  <a:lnTo>
                    <a:pt x="1010" y="290"/>
                  </a:lnTo>
                  <a:lnTo>
                    <a:pt x="1012" y="300"/>
                  </a:lnTo>
                  <a:lnTo>
                    <a:pt x="1011" y="310"/>
                  </a:lnTo>
                  <a:lnTo>
                    <a:pt x="1009" y="311"/>
                  </a:lnTo>
                  <a:lnTo>
                    <a:pt x="1007" y="313"/>
                  </a:lnTo>
                  <a:lnTo>
                    <a:pt x="1005" y="317"/>
                  </a:lnTo>
                  <a:lnTo>
                    <a:pt x="1001" y="320"/>
                  </a:lnTo>
                  <a:lnTo>
                    <a:pt x="997" y="324"/>
                  </a:lnTo>
                  <a:lnTo>
                    <a:pt x="990" y="326"/>
                  </a:lnTo>
                  <a:lnTo>
                    <a:pt x="988" y="326"/>
                  </a:lnTo>
                  <a:lnTo>
                    <a:pt x="987" y="326"/>
                  </a:lnTo>
                  <a:lnTo>
                    <a:pt x="987" y="327"/>
                  </a:lnTo>
                  <a:lnTo>
                    <a:pt x="985" y="329"/>
                  </a:lnTo>
                  <a:lnTo>
                    <a:pt x="971" y="333"/>
                  </a:lnTo>
                  <a:lnTo>
                    <a:pt x="878" y="346"/>
                  </a:lnTo>
                  <a:lnTo>
                    <a:pt x="917" y="424"/>
                  </a:lnTo>
                  <a:lnTo>
                    <a:pt x="876" y="475"/>
                  </a:lnTo>
                  <a:lnTo>
                    <a:pt x="793" y="394"/>
                  </a:lnTo>
                  <a:lnTo>
                    <a:pt x="782" y="350"/>
                  </a:lnTo>
                  <a:lnTo>
                    <a:pt x="689" y="338"/>
                  </a:lnTo>
                  <a:lnTo>
                    <a:pt x="686" y="350"/>
                  </a:lnTo>
                  <a:lnTo>
                    <a:pt x="685" y="354"/>
                  </a:lnTo>
                  <a:lnTo>
                    <a:pt x="685" y="359"/>
                  </a:lnTo>
                  <a:lnTo>
                    <a:pt x="685" y="368"/>
                  </a:lnTo>
                  <a:lnTo>
                    <a:pt x="683" y="374"/>
                  </a:lnTo>
                  <a:lnTo>
                    <a:pt x="682" y="376"/>
                  </a:lnTo>
                  <a:lnTo>
                    <a:pt x="682" y="379"/>
                  </a:lnTo>
                  <a:lnTo>
                    <a:pt x="679" y="381"/>
                  </a:lnTo>
                  <a:lnTo>
                    <a:pt x="677" y="381"/>
                  </a:lnTo>
                  <a:lnTo>
                    <a:pt x="676" y="381"/>
                  </a:lnTo>
                  <a:lnTo>
                    <a:pt x="676" y="382"/>
                  </a:lnTo>
                  <a:lnTo>
                    <a:pt x="671" y="381"/>
                  </a:lnTo>
                  <a:lnTo>
                    <a:pt x="669" y="379"/>
                  </a:lnTo>
                  <a:lnTo>
                    <a:pt x="668" y="378"/>
                  </a:lnTo>
                  <a:lnTo>
                    <a:pt x="619" y="425"/>
                  </a:lnTo>
                  <a:lnTo>
                    <a:pt x="538" y="470"/>
                  </a:lnTo>
                  <a:lnTo>
                    <a:pt x="482" y="562"/>
                  </a:lnTo>
                  <a:lnTo>
                    <a:pt x="479" y="598"/>
                  </a:lnTo>
                  <a:lnTo>
                    <a:pt x="486" y="602"/>
                  </a:lnTo>
                  <a:lnTo>
                    <a:pt x="490" y="606"/>
                  </a:lnTo>
                  <a:lnTo>
                    <a:pt x="497" y="621"/>
                  </a:lnTo>
                  <a:lnTo>
                    <a:pt x="502" y="640"/>
                  </a:lnTo>
                  <a:lnTo>
                    <a:pt x="503" y="650"/>
                  </a:lnTo>
                  <a:lnTo>
                    <a:pt x="505" y="662"/>
                  </a:lnTo>
                  <a:lnTo>
                    <a:pt x="508" y="689"/>
                  </a:lnTo>
                  <a:lnTo>
                    <a:pt x="457" y="666"/>
                  </a:lnTo>
                  <a:lnTo>
                    <a:pt x="418" y="622"/>
                  </a:lnTo>
                  <a:lnTo>
                    <a:pt x="392" y="677"/>
                  </a:lnTo>
                  <a:lnTo>
                    <a:pt x="458" y="760"/>
                  </a:lnTo>
                  <a:lnTo>
                    <a:pt x="503" y="783"/>
                  </a:lnTo>
                  <a:lnTo>
                    <a:pt x="380" y="768"/>
                  </a:lnTo>
                  <a:lnTo>
                    <a:pt x="309" y="770"/>
                  </a:lnTo>
                  <a:lnTo>
                    <a:pt x="213" y="803"/>
                  </a:lnTo>
                  <a:lnTo>
                    <a:pt x="201" y="803"/>
                  </a:lnTo>
                  <a:lnTo>
                    <a:pt x="193" y="805"/>
                  </a:lnTo>
                  <a:lnTo>
                    <a:pt x="185" y="808"/>
                  </a:lnTo>
                  <a:lnTo>
                    <a:pt x="181" y="813"/>
                  </a:lnTo>
                  <a:lnTo>
                    <a:pt x="177" y="818"/>
                  </a:lnTo>
                  <a:lnTo>
                    <a:pt x="176" y="826"/>
                  </a:lnTo>
                  <a:lnTo>
                    <a:pt x="177" y="834"/>
                  </a:lnTo>
                  <a:lnTo>
                    <a:pt x="180" y="845"/>
                  </a:lnTo>
                  <a:lnTo>
                    <a:pt x="182" y="844"/>
                  </a:lnTo>
                  <a:lnTo>
                    <a:pt x="220" y="855"/>
                  </a:lnTo>
                  <a:lnTo>
                    <a:pt x="160" y="871"/>
                  </a:lnTo>
                  <a:lnTo>
                    <a:pt x="121" y="809"/>
                  </a:lnTo>
                  <a:lnTo>
                    <a:pt x="108" y="810"/>
                  </a:lnTo>
                  <a:lnTo>
                    <a:pt x="99" y="814"/>
                  </a:lnTo>
                  <a:lnTo>
                    <a:pt x="91" y="820"/>
                  </a:lnTo>
                  <a:lnTo>
                    <a:pt x="88" y="830"/>
                  </a:lnTo>
                  <a:lnTo>
                    <a:pt x="86" y="834"/>
                  </a:lnTo>
                  <a:lnTo>
                    <a:pt x="86" y="839"/>
                  </a:lnTo>
                  <a:lnTo>
                    <a:pt x="87" y="849"/>
                  </a:lnTo>
                  <a:lnTo>
                    <a:pt x="90" y="859"/>
                  </a:lnTo>
                  <a:lnTo>
                    <a:pt x="97" y="869"/>
                  </a:lnTo>
                  <a:lnTo>
                    <a:pt x="61" y="877"/>
                  </a:lnTo>
                  <a:lnTo>
                    <a:pt x="0" y="931"/>
                  </a:lnTo>
                  <a:lnTo>
                    <a:pt x="7" y="1015"/>
                  </a:lnTo>
                  <a:lnTo>
                    <a:pt x="54" y="1005"/>
                  </a:lnTo>
                  <a:lnTo>
                    <a:pt x="25" y="1202"/>
                  </a:lnTo>
                  <a:lnTo>
                    <a:pt x="94" y="1206"/>
                  </a:lnTo>
                  <a:lnTo>
                    <a:pt x="131" y="1246"/>
                  </a:lnTo>
                  <a:lnTo>
                    <a:pt x="76" y="1353"/>
                  </a:lnTo>
                  <a:lnTo>
                    <a:pt x="81" y="1406"/>
                  </a:lnTo>
                  <a:lnTo>
                    <a:pt x="201" y="1390"/>
                  </a:lnTo>
                  <a:lnTo>
                    <a:pt x="258" y="1454"/>
                  </a:lnTo>
                  <a:lnTo>
                    <a:pt x="261" y="1454"/>
                  </a:lnTo>
                  <a:lnTo>
                    <a:pt x="266" y="1455"/>
                  </a:lnTo>
                  <a:lnTo>
                    <a:pt x="273" y="1457"/>
                  </a:lnTo>
                  <a:lnTo>
                    <a:pt x="277" y="1461"/>
                  </a:lnTo>
                  <a:lnTo>
                    <a:pt x="287" y="1496"/>
                  </a:lnTo>
                  <a:lnTo>
                    <a:pt x="340" y="1540"/>
                  </a:lnTo>
                  <a:lnTo>
                    <a:pt x="365" y="1500"/>
                  </a:lnTo>
                  <a:lnTo>
                    <a:pt x="421" y="1507"/>
                  </a:lnTo>
                  <a:lnTo>
                    <a:pt x="454" y="1554"/>
                  </a:lnTo>
                  <a:lnTo>
                    <a:pt x="518" y="1528"/>
                  </a:lnTo>
                  <a:lnTo>
                    <a:pt x="553" y="1499"/>
                  </a:lnTo>
                  <a:lnTo>
                    <a:pt x="567" y="1535"/>
                  </a:lnTo>
                  <a:lnTo>
                    <a:pt x="623" y="1555"/>
                  </a:lnTo>
                  <a:lnTo>
                    <a:pt x="671" y="1626"/>
                  </a:lnTo>
                  <a:lnTo>
                    <a:pt x="694" y="1581"/>
                  </a:lnTo>
                  <a:lnTo>
                    <a:pt x="738" y="1560"/>
                  </a:lnTo>
                  <a:lnTo>
                    <a:pt x="783" y="1499"/>
                  </a:lnTo>
                  <a:lnTo>
                    <a:pt x="787" y="1504"/>
                  </a:lnTo>
                  <a:lnTo>
                    <a:pt x="791" y="1508"/>
                  </a:lnTo>
                  <a:lnTo>
                    <a:pt x="795" y="1510"/>
                  </a:lnTo>
                  <a:lnTo>
                    <a:pt x="802" y="1511"/>
                  </a:lnTo>
                  <a:lnTo>
                    <a:pt x="807" y="1510"/>
                  </a:lnTo>
                  <a:lnTo>
                    <a:pt x="813" y="1508"/>
                  </a:lnTo>
                  <a:lnTo>
                    <a:pt x="820" y="1505"/>
                  </a:lnTo>
                  <a:lnTo>
                    <a:pt x="827" y="1500"/>
                  </a:lnTo>
                  <a:lnTo>
                    <a:pt x="846" y="1480"/>
                  </a:lnTo>
                  <a:lnTo>
                    <a:pt x="855" y="1469"/>
                  </a:lnTo>
                  <a:lnTo>
                    <a:pt x="865" y="1459"/>
                  </a:lnTo>
                  <a:lnTo>
                    <a:pt x="872" y="1447"/>
                  </a:lnTo>
                  <a:lnTo>
                    <a:pt x="881" y="1436"/>
                  </a:lnTo>
                  <a:lnTo>
                    <a:pt x="894" y="1412"/>
                  </a:lnTo>
                  <a:lnTo>
                    <a:pt x="952" y="1406"/>
                  </a:lnTo>
                  <a:lnTo>
                    <a:pt x="1077" y="1501"/>
                  </a:lnTo>
                  <a:lnTo>
                    <a:pt x="1081" y="1501"/>
                  </a:lnTo>
                  <a:lnTo>
                    <a:pt x="1090" y="1496"/>
                  </a:lnTo>
                  <a:lnTo>
                    <a:pt x="1099" y="1490"/>
                  </a:lnTo>
                  <a:lnTo>
                    <a:pt x="1103" y="1490"/>
                  </a:lnTo>
                  <a:lnTo>
                    <a:pt x="1105" y="1491"/>
                  </a:lnTo>
                  <a:lnTo>
                    <a:pt x="1113" y="1503"/>
                  </a:lnTo>
                  <a:lnTo>
                    <a:pt x="1149" y="1460"/>
                  </a:lnTo>
                  <a:lnTo>
                    <a:pt x="1156" y="1411"/>
                  </a:lnTo>
                  <a:lnTo>
                    <a:pt x="1166" y="1408"/>
                  </a:lnTo>
                  <a:lnTo>
                    <a:pt x="1177" y="1402"/>
                  </a:lnTo>
                  <a:lnTo>
                    <a:pt x="1187" y="1397"/>
                  </a:lnTo>
                  <a:lnTo>
                    <a:pt x="1202" y="1394"/>
                  </a:lnTo>
                  <a:lnTo>
                    <a:pt x="1210" y="1391"/>
                  </a:lnTo>
                  <a:lnTo>
                    <a:pt x="1219" y="1393"/>
                  </a:lnTo>
                  <a:lnTo>
                    <a:pt x="1226" y="1398"/>
                  </a:lnTo>
                  <a:lnTo>
                    <a:pt x="1229" y="1402"/>
                  </a:lnTo>
                  <a:lnTo>
                    <a:pt x="1234" y="1408"/>
                  </a:lnTo>
                  <a:lnTo>
                    <a:pt x="1279" y="1379"/>
                  </a:lnTo>
                  <a:lnTo>
                    <a:pt x="1312" y="1429"/>
                  </a:lnTo>
                  <a:lnTo>
                    <a:pt x="1360" y="1379"/>
                  </a:lnTo>
                  <a:lnTo>
                    <a:pt x="1423" y="1403"/>
                  </a:lnTo>
                  <a:lnTo>
                    <a:pt x="1514" y="1355"/>
                  </a:lnTo>
                  <a:lnTo>
                    <a:pt x="1463" y="1315"/>
                  </a:lnTo>
                  <a:lnTo>
                    <a:pt x="1468" y="1303"/>
                  </a:lnTo>
                  <a:lnTo>
                    <a:pt x="1475" y="1294"/>
                  </a:lnTo>
                  <a:lnTo>
                    <a:pt x="1480" y="1286"/>
                  </a:lnTo>
                  <a:lnTo>
                    <a:pt x="1486" y="1281"/>
                  </a:lnTo>
                  <a:lnTo>
                    <a:pt x="1486" y="1279"/>
                  </a:lnTo>
                  <a:lnTo>
                    <a:pt x="1486" y="1278"/>
                  </a:lnTo>
                  <a:lnTo>
                    <a:pt x="1487" y="1278"/>
                  </a:lnTo>
                  <a:lnTo>
                    <a:pt x="1490" y="1274"/>
                  </a:lnTo>
                  <a:lnTo>
                    <a:pt x="1490" y="1269"/>
                  </a:lnTo>
                  <a:lnTo>
                    <a:pt x="1491" y="1263"/>
                  </a:lnTo>
                  <a:lnTo>
                    <a:pt x="1459" y="1244"/>
                  </a:lnTo>
                  <a:lnTo>
                    <a:pt x="1551" y="1264"/>
                  </a:lnTo>
                  <a:lnTo>
                    <a:pt x="1595" y="1244"/>
                  </a:lnTo>
                  <a:lnTo>
                    <a:pt x="1653" y="1185"/>
                  </a:lnTo>
                  <a:lnTo>
                    <a:pt x="1728" y="1228"/>
                  </a:lnTo>
                  <a:lnTo>
                    <a:pt x="1791" y="1213"/>
                  </a:lnTo>
                  <a:lnTo>
                    <a:pt x="1748" y="1164"/>
                  </a:lnTo>
                  <a:lnTo>
                    <a:pt x="1675" y="1126"/>
                  </a:lnTo>
                  <a:lnTo>
                    <a:pt x="1655" y="1072"/>
                  </a:lnTo>
                  <a:lnTo>
                    <a:pt x="1602" y="1045"/>
                  </a:lnTo>
                  <a:lnTo>
                    <a:pt x="1593" y="1021"/>
                  </a:lnTo>
                  <a:lnTo>
                    <a:pt x="1542" y="996"/>
                  </a:lnTo>
                  <a:lnTo>
                    <a:pt x="1547" y="932"/>
                  </a:lnTo>
                  <a:lnTo>
                    <a:pt x="1483" y="860"/>
                  </a:lnTo>
                  <a:lnTo>
                    <a:pt x="1454" y="792"/>
                  </a:lnTo>
                  <a:lnTo>
                    <a:pt x="1487" y="733"/>
                  </a:lnTo>
                  <a:lnTo>
                    <a:pt x="1498" y="692"/>
                  </a:lnTo>
                  <a:lnTo>
                    <a:pt x="1494" y="683"/>
                  </a:lnTo>
                  <a:lnTo>
                    <a:pt x="1493" y="676"/>
                  </a:lnTo>
                  <a:lnTo>
                    <a:pt x="1494" y="663"/>
                  </a:lnTo>
                  <a:lnTo>
                    <a:pt x="1496" y="657"/>
                  </a:lnTo>
                  <a:lnTo>
                    <a:pt x="1501" y="653"/>
                  </a:lnTo>
                  <a:lnTo>
                    <a:pt x="1516" y="646"/>
                  </a:lnTo>
                  <a:lnTo>
                    <a:pt x="1524" y="643"/>
                  </a:lnTo>
                  <a:lnTo>
                    <a:pt x="1559" y="616"/>
                  </a:lnTo>
                  <a:lnTo>
                    <a:pt x="1576" y="554"/>
                  </a:lnTo>
                  <a:lnTo>
                    <a:pt x="1632" y="500"/>
                  </a:lnTo>
                  <a:lnTo>
                    <a:pt x="1685" y="474"/>
                  </a:lnTo>
                  <a:lnTo>
                    <a:pt x="1687" y="379"/>
                  </a:lnTo>
                  <a:lnTo>
                    <a:pt x="1749" y="362"/>
                  </a:lnTo>
                  <a:lnTo>
                    <a:pt x="1706" y="327"/>
                  </a:lnTo>
                  <a:lnTo>
                    <a:pt x="1631" y="20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77">
              <a:extLst>
                <a:ext uri="{FF2B5EF4-FFF2-40B4-BE49-F238E27FC236}">
                  <a16:creationId xmlns:a16="http://schemas.microsoft.com/office/drawing/2014/main" id="{E1E93CC1-40DC-46ED-9B6C-DDF0AE77A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" y="711"/>
              <a:ext cx="82" cy="94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136" y="142"/>
                </a:cxn>
                <a:cxn ang="0">
                  <a:pos x="78" y="179"/>
                </a:cxn>
                <a:cxn ang="0">
                  <a:pos x="70" y="202"/>
                </a:cxn>
                <a:cxn ang="0">
                  <a:pos x="64" y="259"/>
                </a:cxn>
                <a:cxn ang="0">
                  <a:pos x="124" y="458"/>
                </a:cxn>
                <a:cxn ang="0">
                  <a:pos x="179" y="571"/>
                </a:cxn>
                <a:cxn ang="0">
                  <a:pos x="325" y="690"/>
                </a:cxn>
                <a:cxn ang="0">
                  <a:pos x="230" y="711"/>
                </a:cxn>
                <a:cxn ang="0">
                  <a:pos x="36" y="770"/>
                </a:cxn>
                <a:cxn ang="0">
                  <a:pos x="67" y="800"/>
                </a:cxn>
                <a:cxn ang="0">
                  <a:pos x="63" y="805"/>
                </a:cxn>
                <a:cxn ang="0">
                  <a:pos x="52" y="820"/>
                </a:cxn>
                <a:cxn ang="0">
                  <a:pos x="91" y="881"/>
                </a:cxn>
                <a:cxn ang="0">
                  <a:pos x="99" y="1003"/>
                </a:cxn>
                <a:cxn ang="0">
                  <a:pos x="165" y="1119"/>
                </a:cxn>
                <a:cxn ang="0">
                  <a:pos x="335" y="1202"/>
                </a:cxn>
                <a:cxn ang="0">
                  <a:pos x="329" y="1328"/>
                </a:cxn>
                <a:cxn ang="0">
                  <a:pos x="343" y="1343"/>
                </a:cxn>
                <a:cxn ang="0">
                  <a:pos x="335" y="1364"/>
                </a:cxn>
                <a:cxn ang="0">
                  <a:pos x="400" y="1400"/>
                </a:cxn>
                <a:cxn ang="0">
                  <a:pos x="414" y="1384"/>
                </a:cxn>
                <a:cxn ang="0">
                  <a:pos x="406" y="1366"/>
                </a:cxn>
                <a:cxn ang="0">
                  <a:pos x="397" y="1360"/>
                </a:cxn>
                <a:cxn ang="0">
                  <a:pos x="602" y="1254"/>
                </a:cxn>
                <a:cxn ang="0">
                  <a:pos x="629" y="1234"/>
                </a:cxn>
                <a:cxn ang="0">
                  <a:pos x="620" y="1201"/>
                </a:cxn>
                <a:cxn ang="0">
                  <a:pos x="643" y="1151"/>
                </a:cxn>
                <a:cxn ang="0">
                  <a:pos x="689" y="1111"/>
                </a:cxn>
                <a:cxn ang="0">
                  <a:pos x="756" y="1056"/>
                </a:cxn>
                <a:cxn ang="0">
                  <a:pos x="840" y="1029"/>
                </a:cxn>
                <a:cxn ang="0">
                  <a:pos x="848" y="1026"/>
                </a:cxn>
                <a:cxn ang="0">
                  <a:pos x="859" y="1051"/>
                </a:cxn>
                <a:cxn ang="0">
                  <a:pos x="870" y="1036"/>
                </a:cxn>
                <a:cxn ang="0">
                  <a:pos x="1044" y="939"/>
                </a:cxn>
                <a:cxn ang="0">
                  <a:pos x="1047" y="938"/>
                </a:cxn>
                <a:cxn ang="0">
                  <a:pos x="1050" y="935"/>
                </a:cxn>
                <a:cxn ang="0">
                  <a:pos x="1052" y="929"/>
                </a:cxn>
                <a:cxn ang="0">
                  <a:pos x="1053" y="923"/>
                </a:cxn>
                <a:cxn ang="0">
                  <a:pos x="1055" y="772"/>
                </a:cxn>
                <a:cxn ang="0">
                  <a:pos x="1137" y="621"/>
                </a:cxn>
                <a:cxn ang="0">
                  <a:pos x="1291" y="458"/>
                </a:cxn>
                <a:cxn ang="0">
                  <a:pos x="1254" y="248"/>
                </a:cxn>
                <a:cxn ang="0">
                  <a:pos x="948" y="340"/>
                </a:cxn>
                <a:cxn ang="0">
                  <a:pos x="741" y="319"/>
                </a:cxn>
                <a:cxn ang="0">
                  <a:pos x="431" y="199"/>
                </a:cxn>
              </a:cxnLst>
              <a:rect l="0" t="0" r="r" b="b"/>
              <a:pathLst>
                <a:path w="1304" h="1406">
                  <a:moveTo>
                    <a:pt x="352" y="96"/>
                  </a:moveTo>
                  <a:lnTo>
                    <a:pt x="296" y="11"/>
                  </a:lnTo>
                  <a:lnTo>
                    <a:pt x="262" y="0"/>
                  </a:lnTo>
                  <a:lnTo>
                    <a:pt x="209" y="26"/>
                  </a:lnTo>
                  <a:lnTo>
                    <a:pt x="153" y="80"/>
                  </a:lnTo>
                  <a:lnTo>
                    <a:pt x="136" y="142"/>
                  </a:lnTo>
                  <a:lnTo>
                    <a:pt x="101" y="169"/>
                  </a:lnTo>
                  <a:lnTo>
                    <a:pt x="93" y="172"/>
                  </a:lnTo>
                  <a:lnTo>
                    <a:pt x="78" y="179"/>
                  </a:lnTo>
                  <a:lnTo>
                    <a:pt x="73" y="183"/>
                  </a:lnTo>
                  <a:lnTo>
                    <a:pt x="71" y="189"/>
                  </a:lnTo>
                  <a:lnTo>
                    <a:pt x="70" y="202"/>
                  </a:lnTo>
                  <a:lnTo>
                    <a:pt x="71" y="209"/>
                  </a:lnTo>
                  <a:lnTo>
                    <a:pt x="75" y="218"/>
                  </a:lnTo>
                  <a:lnTo>
                    <a:pt x="64" y="259"/>
                  </a:lnTo>
                  <a:lnTo>
                    <a:pt x="31" y="318"/>
                  </a:lnTo>
                  <a:lnTo>
                    <a:pt x="60" y="386"/>
                  </a:lnTo>
                  <a:lnTo>
                    <a:pt x="124" y="458"/>
                  </a:lnTo>
                  <a:lnTo>
                    <a:pt x="119" y="522"/>
                  </a:lnTo>
                  <a:lnTo>
                    <a:pt x="170" y="547"/>
                  </a:lnTo>
                  <a:lnTo>
                    <a:pt x="179" y="571"/>
                  </a:lnTo>
                  <a:lnTo>
                    <a:pt x="232" y="598"/>
                  </a:lnTo>
                  <a:lnTo>
                    <a:pt x="252" y="652"/>
                  </a:lnTo>
                  <a:lnTo>
                    <a:pt x="325" y="690"/>
                  </a:lnTo>
                  <a:lnTo>
                    <a:pt x="368" y="739"/>
                  </a:lnTo>
                  <a:lnTo>
                    <a:pt x="305" y="754"/>
                  </a:lnTo>
                  <a:lnTo>
                    <a:pt x="230" y="711"/>
                  </a:lnTo>
                  <a:lnTo>
                    <a:pt x="172" y="770"/>
                  </a:lnTo>
                  <a:lnTo>
                    <a:pt x="128" y="790"/>
                  </a:lnTo>
                  <a:lnTo>
                    <a:pt x="36" y="770"/>
                  </a:lnTo>
                  <a:lnTo>
                    <a:pt x="68" y="789"/>
                  </a:lnTo>
                  <a:lnTo>
                    <a:pt x="67" y="795"/>
                  </a:lnTo>
                  <a:lnTo>
                    <a:pt x="67" y="800"/>
                  </a:lnTo>
                  <a:lnTo>
                    <a:pt x="64" y="804"/>
                  </a:lnTo>
                  <a:lnTo>
                    <a:pt x="63" y="804"/>
                  </a:lnTo>
                  <a:lnTo>
                    <a:pt x="63" y="805"/>
                  </a:lnTo>
                  <a:lnTo>
                    <a:pt x="63" y="807"/>
                  </a:lnTo>
                  <a:lnTo>
                    <a:pt x="57" y="812"/>
                  </a:lnTo>
                  <a:lnTo>
                    <a:pt x="52" y="820"/>
                  </a:lnTo>
                  <a:lnTo>
                    <a:pt x="45" y="829"/>
                  </a:lnTo>
                  <a:lnTo>
                    <a:pt x="40" y="841"/>
                  </a:lnTo>
                  <a:lnTo>
                    <a:pt x="91" y="881"/>
                  </a:lnTo>
                  <a:lnTo>
                    <a:pt x="0" y="929"/>
                  </a:lnTo>
                  <a:lnTo>
                    <a:pt x="53" y="980"/>
                  </a:lnTo>
                  <a:lnTo>
                    <a:pt x="99" y="1003"/>
                  </a:lnTo>
                  <a:lnTo>
                    <a:pt x="153" y="1009"/>
                  </a:lnTo>
                  <a:lnTo>
                    <a:pt x="176" y="1061"/>
                  </a:lnTo>
                  <a:lnTo>
                    <a:pt x="165" y="1119"/>
                  </a:lnTo>
                  <a:lnTo>
                    <a:pt x="216" y="1179"/>
                  </a:lnTo>
                  <a:lnTo>
                    <a:pt x="280" y="1205"/>
                  </a:lnTo>
                  <a:lnTo>
                    <a:pt x="335" y="1202"/>
                  </a:lnTo>
                  <a:lnTo>
                    <a:pt x="351" y="1218"/>
                  </a:lnTo>
                  <a:lnTo>
                    <a:pt x="321" y="1326"/>
                  </a:lnTo>
                  <a:lnTo>
                    <a:pt x="329" y="1328"/>
                  </a:lnTo>
                  <a:lnTo>
                    <a:pt x="336" y="1332"/>
                  </a:lnTo>
                  <a:lnTo>
                    <a:pt x="340" y="1337"/>
                  </a:lnTo>
                  <a:lnTo>
                    <a:pt x="343" y="1343"/>
                  </a:lnTo>
                  <a:lnTo>
                    <a:pt x="342" y="1349"/>
                  </a:lnTo>
                  <a:lnTo>
                    <a:pt x="341" y="1356"/>
                  </a:lnTo>
                  <a:lnTo>
                    <a:pt x="335" y="1364"/>
                  </a:lnTo>
                  <a:lnTo>
                    <a:pt x="330" y="1373"/>
                  </a:lnTo>
                  <a:lnTo>
                    <a:pt x="392" y="1406"/>
                  </a:lnTo>
                  <a:lnTo>
                    <a:pt x="400" y="1400"/>
                  </a:lnTo>
                  <a:lnTo>
                    <a:pt x="408" y="1394"/>
                  </a:lnTo>
                  <a:lnTo>
                    <a:pt x="411" y="1388"/>
                  </a:lnTo>
                  <a:lnTo>
                    <a:pt x="414" y="1384"/>
                  </a:lnTo>
                  <a:lnTo>
                    <a:pt x="413" y="1378"/>
                  </a:lnTo>
                  <a:lnTo>
                    <a:pt x="411" y="1372"/>
                  </a:lnTo>
                  <a:lnTo>
                    <a:pt x="406" y="1366"/>
                  </a:lnTo>
                  <a:lnTo>
                    <a:pt x="401" y="1363"/>
                  </a:lnTo>
                  <a:lnTo>
                    <a:pt x="398" y="1361"/>
                  </a:lnTo>
                  <a:lnTo>
                    <a:pt x="397" y="1360"/>
                  </a:lnTo>
                  <a:lnTo>
                    <a:pt x="420" y="1309"/>
                  </a:lnTo>
                  <a:lnTo>
                    <a:pt x="522" y="1300"/>
                  </a:lnTo>
                  <a:lnTo>
                    <a:pt x="602" y="1254"/>
                  </a:lnTo>
                  <a:lnTo>
                    <a:pt x="629" y="1289"/>
                  </a:lnTo>
                  <a:lnTo>
                    <a:pt x="640" y="1250"/>
                  </a:lnTo>
                  <a:lnTo>
                    <a:pt x="629" y="1234"/>
                  </a:lnTo>
                  <a:lnTo>
                    <a:pt x="622" y="1218"/>
                  </a:lnTo>
                  <a:lnTo>
                    <a:pt x="620" y="1209"/>
                  </a:lnTo>
                  <a:lnTo>
                    <a:pt x="620" y="1201"/>
                  </a:lnTo>
                  <a:lnTo>
                    <a:pt x="623" y="1185"/>
                  </a:lnTo>
                  <a:lnTo>
                    <a:pt x="630" y="1167"/>
                  </a:lnTo>
                  <a:lnTo>
                    <a:pt x="643" y="1151"/>
                  </a:lnTo>
                  <a:lnTo>
                    <a:pt x="660" y="1133"/>
                  </a:lnTo>
                  <a:lnTo>
                    <a:pt x="681" y="1117"/>
                  </a:lnTo>
                  <a:lnTo>
                    <a:pt x="689" y="1111"/>
                  </a:lnTo>
                  <a:lnTo>
                    <a:pt x="701" y="1106"/>
                  </a:lnTo>
                  <a:lnTo>
                    <a:pt x="717" y="1125"/>
                  </a:lnTo>
                  <a:lnTo>
                    <a:pt x="756" y="1056"/>
                  </a:lnTo>
                  <a:lnTo>
                    <a:pt x="839" y="1043"/>
                  </a:lnTo>
                  <a:lnTo>
                    <a:pt x="839" y="1034"/>
                  </a:lnTo>
                  <a:lnTo>
                    <a:pt x="840" y="1029"/>
                  </a:lnTo>
                  <a:lnTo>
                    <a:pt x="843" y="1024"/>
                  </a:lnTo>
                  <a:lnTo>
                    <a:pt x="845" y="1023"/>
                  </a:lnTo>
                  <a:lnTo>
                    <a:pt x="848" y="1026"/>
                  </a:lnTo>
                  <a:lnTo>
                    <a:pt x="856" y="1037"/>
                  </a:lnTo>
                  <a:lnTo>
                    <a:pt x="858" y="1042"/>
                  </a:lnTo>
                  <a:lnTo>
                    <a:pt x="859" y="1051"/>
                  </a:lnTo>
                  <a:lnTo>
                    <a:pt x="860" y="1058"/>
                  </a:lnTo>
                  <a:lnTo>
                    <a:pt x="884" y="1056"/>
                  </a:lnTo>
                  <a:lnTo>
                    <a:pt x="870" y="1036"/>
                  </a:lnTo>
                  <a:lnTo>
                    <a:pt x="964" y="975"/>
                  </a:lnTo>
                  <a:lnTo>
                    <a:pt x="1041" y="940"/>
                  </a:lnTo>
                  <a:lnTo>
                    <a:pt x="1044" y="939"/>
                  </a:lnTo>
                  <a:lnTo>
                    <a:pt x="1044" y="938"/>
                  </a:lnTo>
                  <a:lnTo>
                    <a:pt x="1045" y="938"/>
                  </a:lnTo>
                  <a:lnTo>
                    <a:pt x="1047" y="938"/>
                  </a:lnTo>
                  <a:lnTo>
                    <a:pt x="1049" y="936"/>
                  </a:lnTo>
                  <a:lnTo>
                    <a:pt x="1049" y="935"/>
                  </a:lnTo>
                  <a:lnTo>
                    <a:pt x="1050" y="935"/>
                  </a:lnTo>
                  <a:lnTo>
                    <a:pt x="1052" y="935"/>
                  </a:lnTo>
                  <a:lnTo>
                    <a:pt x="1052" y="931"/>
                  </a:lnTo>
                  <a:lnTo>
                    <a:pt x="1052" y="929"/>
                  </a:lnTo>
                  <a:lnTo>
                    <a:pt x="1052" y="928"/>
                  </a:lnTo>
                  <a:lnTo>
                    <a:pt x="1053" y="928"/>
                  </a:lnTo>
                  <a:lnTo>
                    <a:pt x="1053" y="923"/>
                  </a:lnTo>
                  <a:lnTo>
                    <a:pt x="1054" y="919"/>
                  </a:lnTo>
                  <a:lnTo>
                    <a:pt x="1103" y="883"/>
                  </a:lnTo>
                  <a:lnTo>
                    <a:pt x="1055" y="772"/>
                  </a:lnTo>
                  <a:lnTo>
                    <a:pt x="1132" y="698"/>
                  </a:lnTo>
                  <a:lnTo>
                    <a:pt x="1129" y="668"/>
                  </a:lnTo>
                  <a:lnTo>
                    <a:pt x="1137" y="621"/>
                  </a:lnTo>
                  <a:lnTo>
                    <a:pt x="1256" y="531"/>
                  </a:lnTo>
                  <a:lnTo>
                    <a:pt x="1244" y="483"/>
                  </a:lnTo>
                  <a:lnTo>
                    <a:pt x="1291" y="458"/>
                  </a:lnTo>
                  <a:lnTo>
                    <a:pt x="1304" y="400"/>
                  </a:lnTo>
                  <a:lnTo>
                    <a:pt x="1242" y="284"/>
                  </a:lnTo>
                  <a:lnTo>
                    <a:pt x="1254" y="248"/>
                  </a:lnTo>
                  <a:lnTo>
                    <a:pt x="1192" y="262"/>
                  </a:lnTo>
                  <a:lnTo>
                    <a:pt x="1057" y="319"/>
                  </a:lnTo>
                  <a:lnTo>
                    <a:pt x="948" y="340"/>
                  </a:lnTo>
                  <a:lnTo>
                    <a:pt x="875" y="362"/>
                  </a:lnTo>
                  <a:lnTo>
                    <a:pt x="843" y="321"/>
                  </a:lnTo>
                  <a:lnTo>
                    <a:pt x="741" y="319"/>
                  </a:lnTo>
                  <a:lnTo>
                    <a:pt x="702" y="282"/>
                  </a:lnTo>
                  <a:lnTo>
                    <a:pt x="502" y="195"/>
                  </a:lnTo>
                  <a:lnTo>
                    <a:pt x="431" y="199"/>
                  </a:lnTo>
                  <a:lnTo>
                    <a:pt x="403" y="132"/>
                  </a:lnTo>
                  <a:lnTo>
                    <a:pt x="352" y="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78">
              <a:extLst>
                <a:ext uri="{FF2B5EF4-FFF2-40B4-BE49-F238E27FC236}">
                  <a16:creationId xmlns:a16="http://schemas.microsoft.com/office/drawing/2014/main" id="{D7588A4D-3324-411F-9F95-BC9C5C935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708"/>
              <a:ext cx="122" cy="106"/>
            </a:xfrm>
            <a:custGeom>
              <a:avLst/>
              <a:gdLst/>
              <a:ahLst/>
              <a:cxnLst>
                <a:cxn ang="0">
                  <a:pos x="1256" y="226"/>
                </a:cxn>
                <a:cxn ang="0">
                  <a:pos x="1105" y="229"/>
                </a:cxn>
                <a:cxn ang="0">
                  <a:pos x="1078" y="230"/>
                </a:cxn>
                <a:cxn ang="0">
                  <a:pos x="962" y="225"/>
                </a:cxn>
                <a:cxn ang="0">
                  <a:pos x="957" y="103"/>
                </a:cxn>
                <a:cxn ang="0">
                  <a:pos x="979" y="99"/>
                </a:cxn>
                <a:cxn ang="0">
                  <a:pos x="980" y="79"/>
                </a:cxn>
                <a:cxn ang="0">
                  <a:pos x="947" y="55"/>
                </a:cxn>
                <a:cxn ang="0">
                  <a:pos x="929" y="18"/>
                </a:cxn>
                <a:cxn ang="0">
                  <a:pos x="833" y="97"/>
                </a:cxn>
                <a:cxn ang="0">
                  <a:pos x="838" y="309"/>
                </a:cxn>
                <a:cxn ang="0">
                  <a:pos x="857" y="305"/>
                </a:cxn>
                <a:cxn ang="0">
                  <a:pos x="862" y="328"/>
                </a:cxn>
                <a:cxn ang="0">
                  <a:pos x="848" y="340"/>
                </a:cxn>
                <a:cxn ang="0">
                  <a:pos x="773" y="504"/>
                </a:cxn>
                <a:cxn ang="0">
                  <a:pos x="541" y="472"/>
                </a:cxn>
                <a:cxn ang="0">
                  <a:pos x="474" y="452"/>
                </a:cxn>
                <a:cxn ang="0">
                  <a:pos x="453" y="479"/>
                </a:cxn>
                <a:cxn ang="0">
                  <a:pos x="465" y="496"/>
                </a:cxn>
                <a:cxn ang="0">
                  <a:pos x="454" y="519"/>
                </a:cxn>
                <a:cxn ang="0">
                  <a:pos x="344" y="557"/>
                </a:cxn>
                <a:cxn ang="0">
                  <a:pos x="71" y="532"/>
                </a:cxn>
                <a:cxn ang="0">
                  <a:pos x="17" y="614"/>
                </a:cxn>
                <a:cxn ang="0">
                  <a:pos x="54" y="626"/>
                </a:cxn>
                <a:cxn ang="0">
                  <a:pos x="231" y="704"/>
                </a:cxn>
                <a:cxn ang="0">
                  <a:pos x="119" y="880"/>
                </a:cxn>
                <a:cxn ang="0">
                  <a:pos x="269" y="920"/>
                </a:cxn>
                <a:cxn ang="0">
                  <a:pos x="391" y="947"/>
                </a:cxn>
                <a:cxn ang="0">
                  <a:pos x="466" y="899"/>
                </a:cxn>
                <a:cxn ang="0">
                  <a:pos x="472" y="887"/>
                </a:cxn>
                <a:cxn ang="0">
                  <a:pos x="493" y="872"/>
                </a:cxn>
                <a:cxn ang="0">
                  <a:pos x="509" y="864"/>
                </a:cxn>
                <a:cxn ang="0">
                  <a:pos x="521" y="845"/>
                </a:cxn>
                <a:cxn ang="0">
                  <a:pos x="647" y="811"/>
                </a:cxn>
                <a:cxn ang="0">
                  <a:pos x="708" y="948"/>
                </a:cxn>
                <a:cxn ang="0">
                  <a:pos x="772" y="924"/>
                </a:cxn>
                <a:cxn ang="0">
                  <a:pos x="801" y="932"/>
                </a:cxn>
                <a:cxn ang="0">
                  <a:pos x="814" y="952"/>
                </a:cxn>
                <a:cxn ang="0">
                  <a:pos x="916" y="1037"/>
                </a:cxn>
                <a:cxn ang="0">
                  <a:pos x="1119" y="1231"/>
                </a:cxn>
                <a:cxn ang="0">
                  <a:pos x="1054" y="1423"/>
                </a:cxn>
                <a:cxn ang="0">
                  <a:pos x="1207" y="1596"/>
                </a:cxn>
                <a:cxn ang="0">
                  <a:pos x="1315" y="1459"/>
                </a:cxn>
                <a:cxn ang="0">
                  <a:pos x="1318" y="1462"/>
                </a:cxn>
                <a:cxn ang="0">
                  <a:pos x="1480" y="1393"/>
                </a:cxn>
                <a:cxn ang="0">
                  <a:pos x="1475" y="1351"/>
                </a:cxn>
                <a:cxn ang="0">
                  <a:pos x="1463" y="1350"/>
                </a:cxn>
                <a:cxn ang="0">
                  <a:pos x="1504" y="1255"/>
                </a:cxn>
                <a:cxn ang="0">
                  <a:pos x="1680" y="1221"/>
                </a:cxn>
                <a:cxn ang="0">
                  <a:pos x="1690" y="1215"/>
                </a:cxn>
                <a:cxn ang="0">
                  <a:pos x="1685" y="1201"/>
                </a:cxn>
                <a:cxn ang="0">
                  <a:pos x="1685" y="1139"/>
                </a:cxn>
                <a:cxn ang="0">
                  <a:pos x="1705" y="935"/>
                </a:cxn>
                <a:cxn ang="0">
                  <a:pos x="1909" y="746"/>
                </a:cxn>
                <a:cxn ang="0">
                  <a:pos x="1811" y="591"/>
                </a:cxn>
                <a:cxn ang="0">
                  <a:pos x="1700" y="291"/>
                </a:cxn>
                <a:cxn ang="0">
                  <a:pos x="1683" y="273"/>
                </a:cxn>
                <a:cxn ang="0">
                  <a:pos x="1668" y="270"/>
                </a:cxn>
                <a:cxn ang="0">
                  <a:pos x="1519" y="182"/>
                </a:cxn>
              </a:cxnLst>
              <a:rect l="0" t="0" r="r" b="b"/>
              <a:pathLst>
                <a:path w="1952" h="1596">
                  <a:moveTo>
                    <a:pt x="1388" y="264"/>
                  </a:moveTo>
                  <a:lnTo>
                    <a:pt x="1381" y="174"/>
                  </a:lnTo>
                  <a:lnTo>
                    <a:pt x="1301" y="189"/>
                  </a:lnTo>
                  <a:lnTo>
                    <a:pt x="1256" y="226"/>
                  </a:lnTo>
                  <a:lnTo>
                    <a:pt x="1222" y="306"/>
                  </a:lnTo>
                  <a:lnTo>
                    <a:pt x="1131" y="253"/>
                  </a:lnTo>
                  <a:lnTo>
                    <a:pt x="1116" y="224"/>
                  </a:lnTo>
                  <a:lnTo>
                    <a:pt x="1105" y="229"/>
                  </a:lnTo>
                  <a:lnTo>
                    <a:pt x="1096" y="232"/>
                  </a:lnTo>
                  <a:lnTo>
                    <a:pt x="1089" y="233"/>
                  </a:lnTo>
                  <a:lnTo>
                    <a:pt x="1083" y="233"/>
                  </a:lnTo>
                  <a:lnTo>
                    <a:pt x="1078" y="230"/>
                  </a:lnTo>
                  <a:lnTo>
                    <a:pt x="1075" y="225"/>
                  </a:lnTo>
                  <a:lnTo>
                    <a:pt x="1073" y="218"/>
                  </a:lnTo>
                  <a:lnTo>
                    <a:pt x="1074" y="209"/>
                  </a:lnTo>
                  <a:lnTo>
                    <a:pt x="962" y="225"/>
                  </a:lnTo>
                  <a:lnTo>
                    <a:pt x="954" y="120"/>
                  </a:lnTo>
                  <a:lnTo>
                    <a:pt x="951" y="112"/>
                  </a:lnTo>
                  <a:lnTo>
                    <a:pt x="952" y="109"/>
                  </a:lnTo>
                  <a:lnTo>
                    <a:pt x="957" y="103"/>
                  </a:lnTo>
                  <a:lnTo>
                    <a:pt x="962" y="101"/>
                  </a:lnTo>
                  <a:lnTo>
                    <a:pt x="968" y="101"/>
                  </a:lnTo>
                  <a:lnTo>
                    <a:pt x="976" y="104"/>
                  </a:lnTo>
                  <a:lnTo>
                    <a:pt x="979" y="99"/>
                  </a:lnTo>
                  <a:lnTo>
                    <a:pt x="981" y="95"/>
                  </a:lnTo>
                  <a:lnTo>
                    <a:pt x="983" y="87"/>
                  </a:lnTo>
                  <a:lnTo>
                    <a:pt x="982" y="83"/>
                  </a:lnTo>
                  <a:lnTo>
                    <a:pt x="980" y="79"/>
                  </a:lnTo>
                  <a:lnTo>
                    <a:pt x="974" y="73"/>
                  </a:lnTo>
                  <a:lnTo>
                    <a:pt x="959" y="65"/>
                  </a:lnTo>
                  <a:lnTo>
                    <a:pt x="944" y="63"/>
                  </a:lnTo>
                  <a:lnTo>
                    <a:pt x="947" y="55"/>
                  </a:lnTo>
                  <a:lnTo>
                    <a:pt x="947" y="49"/>
                  </a:lnTo>
                  <a:lnTo>
                    <a:pt x="943" y="39"/>
                  </a:lnTo>
                  <a:lnTo>
                    <a:pt x="939" y="31"/>
                  </a:lnTo>
                  <a:lnTo>
                    <a:pt x="929" y="18"/>
                  </a:lnTo>
                  <a:lnTo>
                    <a:pt x="914" y="7"/>
                  </a:lnTo>
                  <a:lnTo>
                    <a:pt x="897" y="0"/>
                  </a:lnTo>
                  <a:lnTo>
                    <a:pt x="842" y="77"/>
                  </a:lnTo>
                  <a:lnTo>
                    <a:pt x="833" y="97"/>
                  </a:lnTo>
                  <a:lnTo>
                    <a:pt x="761" y="116"/>
                  </a:lnTo>
                  <a:lnTo>
                    <a:pt x="843" y="205"/>
                  </a:lnTo>
                  <a:lnTo>
                    <a:pt x="810" y="252"/>
                  </a:lnTo>
                  <a:lnTo>
                    <a:pt x="838" y="309"/>
                  </a:lnTo>
                  <a:lnTo>
                    <a:pt x="843" y="305"/>
                  </a:lnTo>
                  <a:lnTo>
                    <a:pt x="849" y="304"/>
                  </a:lnTo>
                  <a:lnTo>
                    <a:pt x="853" y="303"/>
                  </a:lnTo>
                  <a:lnTo>
                    <a:pt x="857" y="305"/>
                  </a:lnTo>
                  <a:lnTo>
                    <a:pt x="859" y="308"/>
                  </a:lnTo>
                  <a:lnTo>
                    <a:pt x="862" y="313"/>
                  </a:lnTo>
                  <a:lnTo>
                    <a:pt x="862" y="319"/>
                  </a:lnTo>
                  <a:lnTo>
                    <a:pt x="862" y="328"/>
                  </a:lnTo>
                  <a:lnTo>
                    <a:pt x="859" y="332"/>
                  </a:lnTo>
                  <a:lnTo>
                    <a:pt x="857" y="336"/>
                  </a:lnTo>
                  <a:lnTo>
                    <a:pt x="853" y="338"/>
                  </a:lnTo>
                  <a:lnTo>
                    <a:pt x="848" y="340"/>
                  </a:lnTo>
                  <a:lnTo>
                    <a:pt x="831" y="428"/>
                  </a:lnTo>
                  <a:lnTo>
                    <a:pt x="877" y="462"/>
                  </a:lnTo>
                  <a:lnTo>
                    <a:pt x="810" y="450"/>
                  </a:lnTo>
                  <a:lnTo>
                    <a:pt x="773" y="504"/>
                  </a:lnTo>
                  <a:lnTo>
                    <a:pt x="737" y="530"/>
                  </a:lnTo>
                  <a:lnTo>
                    <a:pt x="675" y="532"/>
                  </a:lnTo>
                  <a:lnTo>
                    <a:pt x="610" y="496"/>
                  </a:lnTo>
                  <a:lnTo>
                    <a:pt x="541" y="472"/>
                  </a:lnTo>
                  <a:lnTo>
                    <a:pt x="518" y="453"/>
                  </a:lnTo>
                  <a:lnTo>
                    <a:pt x="485" y="463"/>
                  </a:lnTo>
                  <a:lnTo>
                    <a:pt x="479" y="455"/>
                  </a:lnTo>
                  <a:lnTo>
                    <a:pt x="474" y="452"/>
                  </a:lnTo>
                  <a:lnTo>
                    <a:pt x="468" y="454"/>
                  </a:lnTo>
                  <a:lnTo>
                    <a:pt x="465" y="456"/>
                  </a:lnTo>
                  <a:lnTo>
                    <a:pt x="463" y="461"/>
                  </a:lnTo>
                  <a:lnTo>
                    <a:pt x="453" y="479"/>
                  </a:lnTo>
                  <a:lnTo>
                    <a:pt x="452" y="487"/>
                  </a:lnTo>
                  <a:lnTo>
                    <a:pt x="453" y="497"/>
                  </a:lnTo>
                  <a:lnTo>
                    <a:pt x="459" y="496"/>
                  </a:lnTo>
                  <a:lnTo>
                    <a:pt x="465" y="496"/>
                  </a:lnTo>
                  <a:lnTo>
                    <a:pt x="468" y="496"/>
                  </a:lnTo>
                  <a:lnTo>
                    <a:pt x="469" y="498"/>
                  </a:lnTo>
                  <a:lnTo>
                    <a:pt x="459" y="507"/>
                  </a:lnTo>
                  <a:lnTo>
                    <a:pt x="454" y="519"/>
                  </a:lnTo>
                  <a:lnTo>
                    <a:pt x="452" y="531"/>
                  </a:lnTo>
                  <a:lnTo>
                    <a:pt x="453" y="546"/>
                  </a:lnTo>
                  <a:lnTo>
                    <a:pt x="376" y="545"/>
                  </a:lnTo>
                  <a:lnTo>
                    <a:pt x="344" y="557"/>
                  </a:lnTo>
                  <a:lnTo>
                    <a:pt x="209" y="512"/>
                  </a:lnTo>
                  <a:lnTo>
                    <a:pt x="136" y="469"/>
                  </a:lnTo>
                  <a:lnTo>
                    <a:pt x="89" y="488"/>
                  </a:lnTo>
                  <a:lnTo>
                    <a:pt x="71" y="532"/>
                  </a:lnTo>
                  <a:lnTo>
                    <a:pt x="69" y="568"/>
                  </a:lnTo>
                  <a:lnTo>
                    <a:pt x="0" y="592"/>
                  </a:lnTo>
                  <a:lnTo>
                    <a:pt x="8" y="604"/>
                  </a:lnTo>
                  <a:lnTo>
                    <a:pt x="17" y="614"/>
                  </a:lnTo>
                  <a:lnTo>
                    <a:pt x="25" y="621"/>
                  </a:lnTo>
                  <a:lnTo>
                    <a:pt x="35" y="626"/>
                  </a:lnTo>
                  <a:lnTo>
                    <a:pt x="43" y="627"/>
                  </a:lnTo>
                  <a:lnTo>
                    <a:pt x="54" y="626"/>
                  </a:lnTo>
                  <a:lnTo>
                    <a:pt x="64" y="621"/>
                  </a:lnTo>
                  <a:lnTo>
                    <a:pt x="74" y="615"/>
                  </a:lnTo>
                  <a:lnTo>
                    <a:pt x="128" y="651"/>
                  </a:lnTo>
                  <a:lnTo>
                    <a:pt x="231" y="704"/>
                  </a:lnTo>
                  <a:lnTo>
                    <a:pt x="218" y="745"/>
                  </a:lnTo>
                  <a:lnTo>
                    <a:pt x="151" y="794"/>
                  </a:lnTo>
                  <a:lnTo>
                    <a:pt x="111" y="841"/>
                  </a:lnTo>
                  <a:lnTo>
                    <a:pt x="119" y="880"/>
                  </a:lnTo>
                  <a:lnTo>
                    <a:pt x="210" y="895"/>
                  </a:lnTo>
                  <a:lnTo>
                    <a:pt x="205" y="952"/>
                  </a:lnTo>
                  <a:lnTo>
                    <a:pt x="248" y="946"/>
                  </a:lnTo>
                  <a:lnTo>
                    <a:pt x="269" y="920"/>
                  </a:lnTo>
                  <a:lnTo>
                    <a:pt x="315" y="916"/>
                  </a:lnTo>
                  <a:lnTo>
                    <a:pt x="363" y="971"/>
                  </a:lnTo>
                  <a:lnTo>
                    <a:pt x="419" y="982"/>
                  </a:lnTo>
                  <a:lnTo>
                    <a:pt x="391" y="947"/>
                  </a:lnTo>
                  <a:lnTo>
                    <a:pt x="467" y="877"/>
                  </a:lnTo>
                  <a:lnTo>
                    <a:pt x="466" y="887"/>
                  </a:lnTo>
                  <a:lnTo>
                    <a:pt x="466" y="895"/>
                  </a:lnTo>
                  <a:lnTo>
                    <a:pt x="466" y="899"/>
                  </a:lnTo>
                  <a:lnTo>
                    <a:pt x="467" y="901"/>
                  </a:lnTo>
                  <a:lnTo>
                    <a:pt x="468" y="899"/>
                  </a:lnTo>
                  <a:lnTo>
                    <a:pt x="470" y="895"/>
                  </a:lnTo>
                  <a:lnTo>
                    <a:pt x="472" y="887"/>
                  </a:lnTo>
                  <a:lnTo>
                    <a:pt x="475" y="877"/>
                  </a:lnTo>
                  <a:lnTo>
                    <a:pt x="481" y="875"/>
                  </a:lnTo>
                  <a:lnTo>
                    <a:pt x="487" y="874"/>
                  </a:lnTo>
                  <a:lnTo>
                    <a:pt x="493" y="872"/>
                  </a:lnTo>
                  <a:lnTo>
                    <a:pt x="499" y="871"/>
                  </a:lnTo>
                  <a:lnTo>
                    <a:pt x="503" y="868"/>
                  </a:lnTo>
                  <a:lnTo>
                    <a:pt x="507" y="866"/>
                  </a:lnTo>
                  <a:lnTo>
                    <a:pt x="509" y="864"/>
                  </a:lnTo>
                  <a:lnTo>
                    <a:pt x="511" y="863"/>
                  </a:lnTo>
                  <a:lnTo>
                    <a:pt x="515" y="861"/>
                  </a:lnTo>
                  <a:lnTo>
                    <a:pt x="518" y="853"/>
                  </a:lnTo>
                  <a:lnTo>
                    <a:pt x="521" y="845"/>
                  </a:lnTo>
                  <a:lnTo>
                    <a:pt x="520" y="835"/>
                  </a:lnTo>
                  <a:lnTo>
                    <a:pt x="519" y="825"/>
                  </a:lnTo>
                  <a:lnTo>
                    <a:pt x="585" y="789"/>
                  </a:lnTo>
                  <a:lnTo>
                    <a:pt x="647" y="811"/>
                  </a:lnTo>
                  <a:lnTo>
                    <a:pt x="694" y="870"/>
                  </a:lnTo>
                  <a:lnTo>
                    <a:pt x="681" y="890"/>
                  </a:lnTo>
                  <a:lnTo>
                    <a:pt x="669" y="928"/>
                  </a:lnTo>
                  <a:lnTo>
                    <a:pt x="708" y="948"/>
                  </a:lnTo>
                  <a:lnTo>
                    <a:pt x="728" y="937"/>
                  </a:lnTo>
                  <a:lnTo>
                    <a:pt x="749" y="930"/>
                  </a:lnTo>
                  <a:lnTo>
                    <a:pt x="765" y="925"/>
                  </a:lnTo>
                  <a:lnTo>
                    <a:pt x="772" y="924"/>
                  </a:lnTo>
                  <a:lnTo>
                    <a:pt x="779" y="925"/>
                  </a:lnTo>
                  <a:lnTo>
                    <a:pt x="791" y="926"/>
                  </a:lnTo>
                  <a:lnTo>
                    <a:pt x="795" y="928"/>
                  </a:lnTo>
                  <a:lnTo>
                    <a:pt x="801" y="932"/>
                  </a:lnTo>
                  <a:lnTo>
                    <a:pt x="804" y="935"/>
                  </a:lnTo>
                  <a:lnTo>
                    <a:pt x="808" y="940"/>
                  </a:lnTo>
                  <a:lnTo>
                    <a:pt x="810" y="945"/>
                  </a:lnTo>
                  <a:lnTo>
                    <a:pt x="814" y="952"/>
                  </a:lnTo>
                  <a:lnTo>
                    <a:pt x="861" y="973"/>
                  </a:lnTo>
                  <a:lnTo>
                    <a:pt x="883" y="997"/>
                  </a:lnTo>
                  <a:lnTo>
                    <a:pt x="866" y="1047"/>
                  </a:lnTo>
                  <a:lnTo>
                    <a:pt x="916" y="1037"/>
                  </a:lnTo>
                  <a:lnTo>
                    <a:pt x="979" y="1098"/>
                  </a:lnTo>
                  <a:lnTo>
                    <a:pt x="1020" y="1107"/>
                  </a:lnTo>
                  <a:lnTo>
                    <a:pt x="1078" y="1149"/>
                  </a:lnTo>
                  <a:lnTo>
                    <a:pt x="1119" y="1231"/>
                  </a:lnTo>
                  <a:lnTo>
                    <a:pt x="1157" y="1290"/>
                  </a:lnTo>
                  <a:lnTo>
                    <a:pt x="1105" y="1397"/>
                  </a:lnTo>
                  <a:lnTo>
                    <a:pt x="1023" y="1388"/>
                  </a:lnTo>
                  <a:lnTo>
                    <a:pt x="1054" y="1423"/>
                  </a:lnTo>
                  <a:lnTo>
                    <a:pt x="1045" y="1448"/>
                  </a:lnTo>
                  <a:lnTo>
                    <a:pt x="1090" y="1495"/>
                  </a:lnTo>
                  <a:lnTo>
                    <a:pt x="1065" y="1526"/>
                  </a:lnTo>
                  <a:lnTo>
                    <a:pt x="1207" y="1596"/>
                  </a:lnTo>
                  <a:lnTo>
                    <a:pt x="1218" y="1534"/>
                  </a:lnTo>
                  <a:lnTo>
                    <a:pt x="1318" y="1490"/>
                  </a:lnTo>
                  <a:lnTo>
                    <a:pt x="1318" y="1462"/>
                  </a:lnTo>
                  <a:lnTo>
                    <a:pt x="1315" y="1459"/>
                  </a:lnTo>
                  <a:lnTo>
                    <a:pt x="1312" y="1456"/>
                  </a:lnTo>
                  <a:lnTo>
                    <a:pt x="1313" y="1454"/>
                  </a:lnTo>
                  <a:lnTo>
                    <a:pt x="1317" y="1450"/>
                  </a:lnTo>
                  <a:lnTo>
                    <a:pt x="1318" y="1462"/>
                  </a:lnTo>
                  <a:lnTo>
                    <a:pt x="1324" y="1467"/>
                  </a:lnTo>
                  <a:lnTo>
                    <a:pt x="1334" y="1474"/>
                  </a:lnTo>
                  <a:lnTo>
                    <a:pt x="1435" y="1422"/>
                  </a:lnTo>
                  <a:lnTo>
                    <a:pt x="1480" y="1393"/>
                  </a:lnTo>
                  <a:lnTo>
                    <a:pt x="1493" y="1343"/>
                  </a:lnTo>
                  <a:lnTo>
                    <a:pt x="1488" y="1347"/>
                  </a:lnTo>
                  <a:lnTo>
                    <a:pt x="1479" y="1350"/>
                  </a:lnTo>
                  <a:lnTo>
                    <a:pt x="1475" y="1351"/>
                  </a:lnTo>
                  <a:lnTo>
                    <a:pt x="1473" y="1351"/>
                  </a:lnTo>
                  <a:lnTo>
                    <a:pt x="1472" y="1351"/>
                  </a:lnTo>
                  <a:lnTo>
                    <a:pt x="1472" y="1352"/>
                  </a:lnTo>
                  <a:lnTo>
                    <a:pt x="1463" y="1350"/>
                  </a:lnTo>
                  <a:lnTo>
                    <a:pt x="1457" y="1347"/>
                  </a:lnTo>
                  <a:lnTo>
                    <a:pt x="1449" y="1340"/>
                  </a:lnTo>
                  <a:lnTo>
                    <a:pt x="1446" y="1333"/>
                  </a:lnTo>
                  <a:lnTo>
                    <a:pt x="1504" y="1255"/>
                  </a:lnTo>
                  <a:lnTo>
                    <a:pt x="1516" y="1211"/>
                  </a:lnTo>
                  <a:lnTo>
                    <a:pt x="1585" y="1194"/>
                  </a:lnTo>
                  <a:lnTo>
                    <a:pt x="1675" y="1223"/>
                  </a:lnTo>
                  <a:lnTo>
                    <a:pt x="1680" y="1221"/>
                  </a:lnTo>
                  <a:lnTo>
                    <a:pt x="1684" y="1223"/>
                  </a:lnTo>
                  <a:lnTo>
                    <a:pt x="1687" y="1221"/>
                  </a:lnTo>
                  <a:lnTo>
                    <a:pt x="1689" y="1219"/>
                  </a:lnTo>
                  <a:lnTo>
                    <a:pt x="1690" y="1215"/>
                  </a:lnTo>
                  <a:lnTo>
                    <a:pt x="1690" y="1212"/>
                  </a:lnTo>
                  <a:lnTo>
                    <a:pt x="1688" y="1206"/>
                  </a:lnTo>
                  <a:lnTo>
                    <a:pt x="1686" y="1203"/>
                  </a:lnTo>
                  <a:lnTo>
                    <a:pt x="1685" y="1201"/>
                  </a:lnTo>
                  <a:lnTo>
                    <a:pt x="1681" y="1194"/>
                  </a:lnTo>
                  <a:lnTo>
                    <a:pt x="1676" y="1187"/>
                  </a:lnTo>
                  <a:lnTo>
                    <a:pt x="1685" y="1138"/>
                  </a:lnTo>
                  <a:lnTo>
                    <a:pt x="1685" y="1139"/>
                  </a:lnTo>
                  <a:lnTo>
                    <a:pt x="1688" y="1128"/>
                  </a:lnTo>
                  <a:lnTo>
                    <a:pt x="1720" y="1072"/>
                  </a:lnTo>
                  <a:lnTo>
                    <a:pt x="1732" y="975"/>
                  </a:lnTo>
                  <a:lnTo>
                    <a:pt x="1705" y="935"/>
                  </a:lnTo>
                  <a:lnTo>
                    <a:pt x="1775" y="888"/>
                  </a:lnTo>
                  <a:lnTo>
                    <a:pt x="1823" y="843"/>
                  </a:lnTo>
                  <a:lnTo>
                    <a:pt x="1870" y="821"/>
                  </a:lnTo>
                  <a:lnTo>
                    <a:pt x="1909" y="746"/>
                  </a:lnTo>
                  <a:lnTo>
                    <a:pt x="1952" y="724"/>
                  </a:lnTo>
                  <a:lnTo>
                    <a:pt x="1919" y="691"/>
                  </a:lnTo>
                  <a:lnTo>
                    <a:pt x="1877" y="614"/>
                  </a:lnTo>
                  <a:lnTo>
                    <a:pt x="1811" y="591"/>
                  </a:lnTo>
                  <a:lnTo>
                    <a:pt x="1776" y="549"/>
                  </a:lnTo>
                  <a:lnTo>
                    <a:pt x="1777" y="387"/>
                  </a:lnTo>
                  <a:lnTo>
                    <a:pt x="1731" y="378"/>
                  </a:lnTo>
                  <a:lnTo>
                    <a:pt x="1700" y="291"/>
                  </a:lnTo>
                  <a:lnTo>
                    <a:pt x="1695" y="288"/>
                  </a:lnTo>
                  <a:lnTo>
                    <a:pt x="1690" y="284"/>
                  </a:lnTo>
                  <a:lnTo>
                    <a:pt x="1686" y="279"/>
                  </a:lnTo>
                  <a:lnTo>
                    <a:pt x="1683" y="273"/>
                  </a:lnTo>
                  <a:lnTo>
                    <a:pt x="1678" y="268"/>
                  </a:lnTo>
                  <a:lnTo>
                    <a:pt x="1673" y="268"/>
                  </a:lnTo>
                  <a:lnTo>
                    <a:pt x="1670" y="268"/>
                  </a:lnTo>
                  <a:lnTo>
                    <a:pt x="1668" y="270"/>
                  </a:lnTo>
                  <a:lnTo>
                    <a:pt x="1663" y="277"/>
                  </a:lnTo>
                  <a:lnTo>
                    <a:pt x="1589" y="242"/>
                  </a:lnTo>
                  <a:lnTo>
                    <a:pt x="1570" y="204"/>
                  </a:lnTo>
                  <a:lnTo>
                    <a:pt x="1519" y="182"/>
                  </a:lnTo>
                  <a:lnTo>
                    <a:pt x="1462" y="181"/>
                  </a:lnTo>
                  <a:lnTo>
                    <a:pt x="1445" y="271"/>
                  </a:lnTo>
                  <a:lnTo>
                    <a:pt x="1388" y="26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79">
              <a:extLst>
                <a:ext uri="{FF2B5EF4-FFF2-40B4-BE49-F238E27FC236}">
                  <a16:creationId xmlns:a16="http://schemas.microsoft.com/office/drawing/2014/main" id="{BE382F7D-0D84-4DE5-8E91-5EFFB1AD74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" y="762"/>
              <a:ext cx="121" cy="78"/>
            </a:xfrm>
            <a:custGeom>
              <a:avLst/>
              <a:gdLst/>
              <a:ahLst/>
              <a:cxnLst>
                <a:cxn ang="0">
                  <a:pos x="1650" y="395"/>
                </a:cxn>
                <a:cxn ang="0">
                  <a:pos x="1461" y="353"/>
                </a:cxn>
                <a:cxn ang="0">
                  <a:pos x="1139" y="274"/>
                </a:cxn>
                <a:cxn ang="0">
                  <a:pos x="616" y="0"/>
                </a:cxn>
                <a:cxn ang="0">
                  <a:pos x="513" y="229"/>
                </a:cxn>
                <a:cxn ang="0">
                  <a:pos x="469" y="344"/>
                </a:cxn>
                <a:cxn ang="0">
                  <a:pos x="481" y="363"/>
                </a:cxn>
                <a:cxn ang="0">
                  <a:pos x="480" y="378"/>
                </a:cxn>
                <a:cxn ang="0">
                  <a:pos x="378" y="351"/>
                </a:cxn>
                <a:cxn ang="0">
                  <a:pos x="242" y="497"/>
                </a:cxn>
                <a:cxn ang="0">
                  <a:pos x="265" y="508"/>
                </a:cxn>
                <a:cxn ang="0">
                  <a:pos x="281" y="504"/>
                </a:cxn>
                <a:cxn ang="0">
                  <a:pos x="127" y="631"/>
                </a:cxn>
                <a:cxn ang="0">
                  <a:pos x="11" y="691"/>
                </a:cxn>
                <a:cxn ang="0">
                  <a:pos x="101" y="744"/>
                </a:cxn>
                <a:cxn ang="0">
                  <a:pos x="225" y="751"/>
                </a:cxn>
                <a:cxn ang="0">
                  <a:pos x="335" y="775"/>
                </a:cxn>
                <a:cxn ang="0">
                  <a:pos x="430" y="819"/>
                </a:cxn>
                <a:cxn ang="0">
                  <a:pos x="429" y="889"/>
                </a:cxn>
                <a:cxn ang="0">
                  <a:pos x="523" y="926"/>
                </a:cxn>
                <a:cxn ang="0">
                  <a:pos x="627" y="926"/>
                </a:cxn>
                <a:cxn ang="0">
                  <a:pos x="711" y="928"/>
                </a:cxn>
                <a:cxn ang="0">
                  <a:pos x="857" y="858"/>
                </a:cxn>
                <a:cxn ang="0">
                  <a:pos x="778" y="849"/>
                </a:cxn>
                <a:cxn ang="0">
                  <a:pos x="762" y="841"/>
                </a:cxn>
                <a:cxn ang="0">
                  <a:pos x="763" y="831"/>
                </a:cxn>
                <a:cxn ang="0">
                  <a:pos x="795" y="828"/>
                </a:cxn>
                <a:cxn ang="0">
                  <a:pos x="883" y="791"/>
                </a:cxn>
                <a:cxn ang="0">
                  <a:pos x="954" y="828"/>
                </a:cxn>
                <a:cxn ang="0">
                  <a:pos x="949" y="838"/>
                </a:cxn>
                <a:cxn ang="0">
                  <a:pos x="1038" y="950"/>
                </a:cxn>
                <a:cxn ang="0">
                  <a:pos x="1114" y="946"/>
                </a:cxn>
                <a:cxn ang="0">
                  <a:pos x="1181" y="937"/>
                </a:cxn>
                <a:cxn ang="0">
                  <a:pos x="1268" y="911"/>
                </a:cxn>
                <a:cxn ang="0">
                  <a:pos x="1331" y="889"/>
                </a:cxn>
                <a:cxn ang="0">
                  <a:pos x="1396" y="1010"/>
                </a:cxn>
                <a:cxn ang="0">
                  <a:pos x="1531" y="1129"/>
                </a:cxn>
                <a:cxn ang="0">
                  <a:pos x="1540" y="1130"/>
                </a:cxn>
                <a:cxn ang="0">
                  <a:pos x="1590" y="1130"/>
                </a:cxn>
                <a:cxn ang="0">
                  <a:pos x="1651" y="1134"/>
                </a:cxn>
                <a:cxn ang="0">
                  <a:pos x="1695" y="1172"/>
                </a:cxn>
                <a:cxn ang="0">
                  <a:pos x="1773" y="1147"/>
                </a:cxn>
                <a:cxn ang="0">
                  <a:pos x="1844" y="1052"/>
                </a:cxn>
                <a:cxn ang="0">
                  <a:pos x="1869" y="938"/>
                </a:cxn>
                <a:cxn ang="0">
                  <a:pos x="1824" y="943"/>
                </a:cxn>
                <a:cxn ang="0">
                  <a:pos x="1807" y="935"/>
                </a:cxn>
                <a:cxn ang="0">
                  <a:pos x="1938" y="771"/>
                </a:cxn>
                <a:cxn ang="0">
                  <a:pos x="1770" y="533"/>
                </a:cxn>
                <a:cxn ang="0">
                  <a:pos x="1789" y="526"/>
                </a:cxn>
                <a:cxn ang="0">
                  <a:pos x="1798" y="518"/>
                </a:cxn>
                <a:cxn ang="0">
                  <a:pos x="1802" y="509"/>
                </a:cxn>
                <a:cxn ang="0">
                  <a:pos x="1803" y="502"/>
                </a:cxn>
                <a:cxn ang="0">
                  <a:pos x="1819" y="420"/>
                </a:cxn>
                <a:cxn ang="0">
                  <a:pos x="1945" y="350"/>
                </a:cxn>
                <a:cxn ang="0">
                  <a:pos x="1879" y="285"/>
                </a:cxn>
                <a:cxn ang="0">
                  <a:pos x="1241" y="733"/>
                </a:cxn>
                <a:cxn ang="0">
                  <a:pos x="959" y="714"/>
                </a:cxn>
                <a:cxn ang="0">
                  <a:pos x="1013" y="634"/>
                </a:cxn>
              </a:cxnLst>
              <a:rect l="0" t="0" r="r" b="b"/>
              <a:pathLst>
                <a:path w="1945" h="1173">
                  <a:moveTo>
                    <a:pt x="1879" y="285"/>
                  </a:moveTo>
                  <a:lnTo>
                    <a:pt x="1826" y="343"/>
                  </a:lnTo>
                  <a:lnTo>
                    <a:pt x="1701" y="397"/>
                  </a:lnTo>
                  <a:lnTo>
                    <a:pt x="1650" y="395"/>
                  </a:lnTo>
                  <a:lnTo>
                    <a:pt x="1601" y="391"/>
                  </a:lnTo>
                  <a:lnTo>
                    <a:pt x="1553" y="382"/>
                  </a:lnTo>
                  <a:lnTo>
                    <a:pt x="1507" y="370"/>
                  </a:lnTo>
                  <a:lnTo>
                    <a:pt x="1461" y="353"/>
                  </a:lnTo>
                  <a:lnTo>
                    <a:pt x="1418" y="333"/>
                  </a:lnTo>
                  <a:lnTo>
                    <a:pt x="1375" y="309"/>
                  </a:lnTo>
                  <a:lnTo>
                    <a:pt x="1336" y="282"/>
                  </a:lnTo>
                  <a:lnTo>
                    <a:pt x="1139" y="274"/>
                  </a:lnTo>
                  <a:lnTo>
                    <a:pt x="1000" y="203"/>
                  </a:lnTo>
                  <a:lnTo>
                    <a:pt x="987" y="158"/>
                  </a:lnTo>
                  <a:lnTo>
                    <a:pt x="827" y="56"/>
                  </a:lnTo>
                  <a:lnTo>
                    <a:pt x="616" y="0"/>
                  </a:lnTo>
                  <a:lnTo>
                    <a:pt x="568" y="45"/>
                  </a:lnTo>
                  <a:lnTo>
                    <a:pt x="498" y="92"/>
                  </a:lnTo>
                  <a:lnTo>
                    <a:pt x="525" y="132"/>
                  </a:lnTo>
                  <a:lnTo>
                    <a:pt x="513" y="229"/>
                  </a:lnTo>
                  <a:lnTo>
                    <a:pt x="481" y="285"/>
                  </a:lnTo>
                  <a:lnTo>
                    <a:pt x="479" y="292"/>
                  </a:lnTo>
                  <a:lnTo>
                    <a:pt x="478" y="295"/>
                  </a:lnTo>
                  <a:lnTo>
                    <a:pt x="469" y="344"/>
                  </a:lnTo>
                  <a:lnTo>
                    <a:pt x="474" y="351"/>
                  </a:lnTo>
                  <a:lnTo>
                    <a:pt x="478" y="358"/>
                  </a:lnTo>
                  <a:lnTo>
                    <a:pt x="479" y="360"/>
                  </a:lnTo>
                  <a:lnTo>
                    <a:pt x="481" y="363"/>
                  </a:lnTo>
                  <a:lnTo>
                    <a:pt x="483" y="369"/>
                  </a:lnTo>
                  <a:lnTo>
                    <a:pt x="483" y="372"/>
                  </a:lnTo>
                  <a:lnTo>
                    <a:pt x="482" y="376"/>
                  </a:lnTo>
                  <a:lnTo>
                    <a:pt x="480" y="378"/>
                  </a:lnTo>
                  <a:lnTo>
                    <a:pt x="477" y="380"/>
                  </a:lnTo>
                  <a:lnTo>
                    <a:pt x="473" y="378"/>
                  </a:lnTo>
                  <a:lnTo>
                    <a:pt x="468" y="380"/>
                  </a:lnTo>
                  <a:lnTo>
                    <a:pt x="378" y="351"/>
                  </a:lnTo>
                  <a:lnTo>
                    <a:pt x="309" y="368"/>
                  </a:lnTo>
                  <a:lnTo>
                    <a:pt x="297" y="412"/>
                  </a:lnTo>
                  <a:lnTo>
                    <a:pt x="239" y="490"/>
                  </a:lnTo>
                  <a:lnTo>
                    <a:pt x="242" y="497"/>
                  </a:lnTo>
                  <a:lnTo>
                    <a:pt x="250" y="504"/>
                  </a:lnTo>
                  <a:lnTo>
                    <a:pt x="256" y="507"/>
                  </a:lnTo>
                  <a:lnTo>
                    <a:pt x="265" y="509"/>
                  </a:lnTo>
                  <a:lnTo>
                    <a:pt x="265" y="508"/>
                  </a:lnTo>
                  <a:lnTo>
                    <a:pt x="266" y="508"/>
                  </a:lnTo>
                  <a:lnTo>
                    <a:pt x="268" y="508"/>
                  </a:lnTo>
                  <a:lnTo>
                    <a:pt x="272" y="507"/>
                  </a:lnTo>
                  <a:lnTo>
                    <a:pt x="281" y="504"/>
                  </a:lnTo>
                  <a:lnTo>
                    <a:pt x="286" y="500"/>
                  </a:lnTo>
                  <a:lnTo>
                    <a:pt x="273" y="550"/>
                  </a:lnTo>
                  <a:lnTo>
                    <a:pt x="228" y="579"/>
                  </a:lnTo>
                  <a:lnTo>
                    <a:pt x="127" y="631"/>
                  </a:lnTo>
                  <a:lnTo>
                    <a:pt x="117" y="624"/>
                  </a:lnTo>
                  <a:lnTo>
                    <a:pt x="111" y="619"/>
                  </a:lnTo>
                  <a:lnTo>
                    <a:pt x="111" y="647"/>
                  </a:lnTo>
                  <a:lnTo>
                    <a:pt x="11" y="691"/>
                  </a:lnTo>
                  <a:lnTo>
                    <a:pt x="0" y="753"/>
                  </a:lnTo>
                  <a:lnTo>
                    <a:pt x="34" y="748"/>
                  </a:lnTo>
                  <a:lnTo>
                    <a:pt x="68" y="746"/>
                  </a:lnTo>
                  <a:lnTo>
                    <a:pt x="101" y="744"/>
                  </a:lnTo>
                  <a:lnTo>
                    <a:pt x="135" y="745"/>
                  </a:lnTo>
                  <a:lnTo>
                    <a:pt x="165" y="745"/>
                  </a:lnTo>
                  <a:lnTo>
                    <a:pt x="196" y="748"/>
                  </a:lnTo>
                  <a:lnTo>
                    <a:pt x="225" y="751"/>
                  </a:lnTo>
                  <a:lnTo>
                    <a:pt x="255" y="756"/>
                  </a:lnTo>
                  <a:lnTo>
                    <a:pt x="282" y="761"/>
                  </a:lnTo>
                  <a:lnTo>
                    <a:pt x="309" y="768"/>
                  </a:lnTo>
                  <a:lnTo>
                    <a:pt x="335" y="775"/>
                  </a:lnTo>
                  <a:lnTo>
                    <a:pt x="361" y="785"/>
                  </a:lnTo>
                  <a:lnTo>
                    <a:pt x="384" y="795"/>
                  </a:lnTo>
                  <a:lnTo>
                    <a:pt x="408" y="807"/>
                  </a:lnTo>
                  <a:lnTo>
                    <a:pt x="430" y="819"/>
                  </a:lnTo>
                  <a:lnTo>
                    <a:pt x="452" y="834"/>
                  </a:lnTo>
                  <a:lnTo>
                    <a:pt x="451" y="836"/>
                  </a:lnTo>
                  <a:lnTo>
                    <a:pt x="409" y="875"/>
                  </a:lnTo>
                  <a:lnTo>
                    <a:pt x="429" y="889"/>
                  </a:lnTo>
                  <a:lnTo>
                    <a:pt x="451" y="902"/>
                  </a:lnTo>
                  <a:lnTo>
                    <a:pt x="474" y="912"/>
                  </a:lnTo>
                  <a:lnTo>
                    <a:pt x="498" y="921"/>
                  </a:lnTo>
                  <a:lnTo>
                    <a:pt x="523" y="926"/>
                  </a:lnTo>
                  <a:lnTo>
                    <a:pt x="549" y="930"/>
                  </a:lnTo>
                  <a:lnTo>
                    <a:pt x="576" y="930"/>
                  </a:lnTo>
                  <a:lnTo>
                    <a:pt x="606" y="929"/>
                  </a:lnTo>
                  <a:lnTo>
                    <a:pt x="627" y="926"/>
                  </a:lnTo>
                  <a:lnTo>
                    <a:pt x="650" y="925"/>
                  </a:lnTo>
                  <a:lnTo>
                    <a:pt x="670" y="924"/>
                  </a:lnTo>
                  <a:lnTo>
                    <a:pt x="691" y="926"/>
                  </a:lnTo>
                  <a:lnTo>
                    <a:pt x="711" y="928"/>
                  </a:lnTo>
                  <a:lnTo>
                    <a:pt x="731" y="932"/>
                  </a:lnTo>
                  <a:lnTo>
                    <a:pt x="750" y="937"/>
                  </a:lnTo>
                  <a:lnTo>
                    <a:pt x="770" y="944"/>
                  </a:lnTo>
                  <a:lnTo>
                    <a:pt x="857" y="858"/>
                  </a:lnTo>
                  <a:lnTo>
                    <a:pt x="805" y="898"/>
                  </a:lnTo>
                  <a:lnTo>
                    <a:pt x="755" y="876"/>
                  </a:lnTo>
                  <a:lnTo>
                    <a:pt x="777" y="851"/>
                  </a:lnTo>
                  <a:lnTo>
                    <a:pt x="778" y="849"/>
                  </a:lnTo>
                  <a:lnTo>
                    <a:pt x="778" y="848"/>
                  </a:lnTo>
                  <a:lnTo>
                    <a:pt x="771" y="849"/>
                  </a:lnTo>
                  <a:lnTo>
                    <a:pt x="764" y="844"/>
                  </a:lnTo>
                  <a:lnTo>
                    <a:pt x="762" y="841"/>
                  </a:lnTo>
                  <a:lnTo>
                    <a:pt x="762" y="839"/>
                  </a:lnTo>
                  <a:lnTo>
                    <a:pt x="760" y="834"/>
                  </a:lnTo>
                  <a:lnTo>
                    <a:pt x="761" y="831"/>
                  </a:lnTo>
                  <a:lnTo>
                    <a:pt x="763" y="831"/>
                  </a:lnTo>
                  <a:lnTo>
                    <a:pt x="768" y="834"/>
                  </a:lnTo>
                  <a:lnTo>
                    <a:pt x="773" y="837"/>
                  </a:lnTo>
                  <a:lnTo>
                    <a:pt x="746" y="792"/>
                  </a:lnTo>
                  <a:lnTo>
                    <a:pt x="795" y="828"/>
                  </a:lnTo>
                  <a:lnTo>
                    <a:pt x="785" y="749"/>
                  </a:lnTo>
                  <a:lnTo>
                    <a:pt x="825" y="790"/>
                  </a:lnTo>
                  <a:lnTo>
                    <a:pt x="822" y="817"/>
                  </a:lnTo>
                  <a:lnTo>
                    <a:pt x="883" y="791"/>
                  </a:lnTo>
                  <a:lnTo>
                    <a:pt x="940" y="834"/>
                  </a:lnTo>
                  <a:lnTo>
                    <a:pt x="945" y="830"/>
                  </a:lnTo>
                  <a:lnTo>
                    <a:pt x="950" y="829"/>
                  </a:lnTo>
                  <a:lnTo>
                    <a:pt x="954" y="828"/>
                  </a:lnTo>
                  <a:lnTo>
                    <a:pt x="956" y="829"/>
                  </a:lnTo>
                  <a:lnTo>
                    <a:pt x="955" y="830"/>
                  </a:lnTo>
                  <a:lnTo>
                    <a:pt x="953" y="834"/>
                  </a:lnTo>
                  <a:lnTo>
                    <a:pt x="949" y="838"/>
                  </a:lnTo>
                  <a:lnTo>
                    <a:pt x="945" y="845"/>
                  </a:lnTo>
                  <a:lnTo>
                    <a:pt x="993" y="928"/>
                  </a:lnTo>
                  <a:lnTo>
                    <a:pt x="1029" y="951"/>
                  </a:lnTo>
                  <a:lnTo>
                    <a:pt x="1038" y="950"/>
                  </a:lnTo>
                  <a:lnTo>
                    <a:pt x="1048" y="950"/>
                  </a:lnTo>
                  <a:lnTo>
                    <a:pt x="1067" y="950"/>
                  </a:lnTo>
                  <a:lnTo>
                    <a:pt x="1105" y="948"/>
                  </a:lnTo>
                  <a:lnTo>
                    <a:pt x="1114" y="946"/>
                  </a:lnTo>
                  <a:lnTo>
                    <a:pt x="1118" y="945"/>
                  </a:lnTo>
                  <a:lnTo>
                    <a:pt x="1123" y="945"/>
                  </a:lnTo>
                  <a:lnTo>
                    <a:pt x="1142" y="943"/>
                  </a:lnTo>
                  <a:lnTo>
                    <a:pt x="1181" y="937"/>
                  </a:lnTo>
                  <a:lnTo>
                    <a:pt x="1217" y="928"/>
                  </a:lnTo>
                  <a:lnTo>
                    <a:pt x="1256" y="917"/>
                  </a:lnTo>
                  <a:lnTo>
                    <a:pt x="1264" y="913"/>
                  </a:lnTo>
                  <a:lnTo>
                    <a:pt x="1268" y="911"/>
                  </a:lnTo>
                  <a:lnTo>
                    <a:pt x="1270" y="910"/>
                  </a:lnTo>
                  <a:lnTo>
                    <a:pt x="1274" y="910"/>
                  </a:lnTo>
                  <a:lnTo>
                    <a:pt x="1293" y="904"/>
                  </a:lnTo>
                  <a:lnTo>
                    <a:pt x="1331" y="889"/>
                  </a:lnTo>
                  <a:lnTo>
                    <a:pt x="1357" y="894"/>
                  </a:lnTo>
                  <a:lnTo>
                    <a:pt x="1384" y="917"/>
                  </a:lnTo>
                  <a:lnTo>
                    <a:pt x="1418" y="977"/>
                  </a:lnTo>
                  <a:lnTo>
                    <a:pt x="1396" y="1010"/>
                  </a:lnTo>
                  <a:lnTo>
                    <a:pt x="1436" y="1046"/>
                  </a:lnTo>
                  <a:lnTo>
                    <a:pt x="1401" y="1120"/>
                  </a:lnTo>
                  <a:lnTo>
                    <a:pt x="1500" y="1131"/>
                  </a:lnTo>
                  <a:lnTo>
                    <a:pt x="1531" y="1129"/>
                  </a:lnTo>
                  <a:lnTo>
                    <a:pt x="1535" y="1129"/>
                  </a:lnTo>
                  <a:lnTo>
                    <a:pt x="1537" y="1129"/>
                  </a:lnTo>
                  <a:lnTo>
                    <a:pt x="1538" y="1129"/>
                  </a:lnTo>
                  <a:lnTo>
                    <a:pt x="1540" y="1130"/>
                  </a:lnTo>
                  <a:lnTo>
                    <a:pt x="1551" y="1132"/>
                  </a:lnTo>
                  <a:lnTo>
                    <a:pt x="1561" y="1132"/>
                  </a:lnTo>
                  <a:lnTo>
                    <a:pt x="1571" y="1133"/>
                  </a:lnTo>
                  <a:lnTo>
                    <a:pt x="1590" y="1130"/>
                  </a:lnTo>
                  <a:lnTo>
                    <a:pt x="1600" y="1128"/>
                  </a:lnTo>
                  <a:lnTo>
                    <a:pt x="1611" y="1126"/>
                  </a:lnTo>
                  <a:lnTo>
                    <a:pt x="1643" y="1116"/>
                  </a:lnTo>
                  <a:lnTo>
                    <a:pt x="1651" y="1134"/>
                  </a:lnTo>
                  <a:lnTo>
                    <a:pt x="1662" y="1149"/>
                  </a:lnTo>
                  <a:lnTo>
                    <a:pt x="1673" y="1160"/>
                  </a:lnTo>
                  <a:lnTo>
                    <a:pt x="1684" y="1168"/>
                  </a:lnTo>
                  <a:lnTo>
                    <a:pt x="1695" y="1172"/>
                  </a:lnTo>
                  <a:lnTo>
                    <a:pt x="1708" y="1173"/>
                  </a:lnTo>
                  <a:lnTo>
                    <a:pt x="1721" y="1171"/>
                  </a:lnTo>
                  <a:lnTo>
                    <a:pt x="1734" y="1166"/>
                  </a:lnTo>
                  <a:lnTo>
                    <a:pt x="1773" y="1147"/>
                  </a:lnTo>
                  <a:lnTo>
                    <a:pt x="1810" y="1161"/>
                  </a:lnTo>
                  <a:lnTo>
                    <a:pt x="1821" y="1072"/>
                  </a:lnTo>
                  <a:lnTo>
                    <a:pt x="1847" y="1060"/>
                  </a:lnTo>
                  <a:lnTo>
                    <a:pt x="1844" y="1052"/>
                  </a:lnTo>
                  <a:lnTo>
                    <a:pt x="1843" y="1051"/>
                  </a:lnTo>
                  <a:lnTo>
                    <a:pt x="1858" y="1041"/>
                  </a:lnTo>
                  <a:lnTo>
                    <a:pt x="1918" y="994"/>
                  </a:lnTo>
                  <a:lnTo>
                    <a:pt x="1869" y="938"/>
                  </a:lnTo>
                  <a:lnTo>
                    <a:pt x="1854" y="940"/>
                  </a:lnTo>
                  <a:lnTo>
                    <a:pt x="1842" y="942"/>
                  </a:lnTo>
                  <a:lnTo>
                    <a:pt x="1831" y="942"/>
                  </a:lnTo>
                  <a:lnTo>
                    <a:pt x="1824" y="943"/>
                  </a:lnTo>
                  <a:lnTo>
                    <a:pt x="1817" y="941"/>
                  </a:lnTo>
                  <a:lnTo>
                    <a:pt x="1812" y="940"/>
                  </a:lnTo>
                  <a:lnTo>
                    <a:pt x="1808" y="937"/>
                  </a:lnTo>
                  <a:lnTo>
                    <a:pt x="1807" y="935"/>
                  </a:lnTo>
                  <a:lnTo>
                    <a:pt x="1841" y="877"/>
                  </a:lnTo>
                  <a:lnTo>
                    <a:pt x="1811" y="809"/>
                  </a:lnTo>
                  <a:lnTo>
                    <a:pt x="1897" y="802"/>
                  </a:lnTo>
                  <a:lnTo>
                    <a:pt x="1938" y="771"/>
                  </a:lnTo>
                  <a:lnTo>
                    <a:pt x="1826" y="676"/>
                  </a:lnTo>
                  <a:lnTo>
                    <a:pt x="1846" y="639"/>
                  </a:lnTo>
                  <a:lnTo>
                    <a:pt x="1855" y="564"/>
                  </a:lnTo>
                  <a:lnTo>
                    <a:pt x="1770" y="533"/>
                  </a:lnTo>
                  <a:lnTo>
                    <a:pt x="1779" y="529"/>
                  </a:lnTo>
                  <a:lnTo>
                    <a:pt x="1783" y="527"/>
                  </a:lnTo>
                  <a:lnTo>
                    <a:pt x="1786" y="526"/>
                  </a:lnTo>
                  <a:lnTo>
                    <a:pt x="1789" y="526"/>
                  </a:lnTo>
                  <a:lnTo>
                    <a:pt x="1790" y="524"/>
                  </a:lnTo>
                  <a:lnTo>
                    <a:pt x="1792" y="523"/>
                  </a:lnTo>
                  <a:lnTo>
                    <a:pt x="1796" y="521"/>
                  </a:lnTo>
                  <a:lnTo>
                    <a:pt x="1798" y="518"/>
                  </a:lnTo>
                  <a:lnTo>
                    <a:pt x="1802" y="516"/>
                  </a:lnTo>
                  <a:lnTo>
                    <a:pt x="1802" y="512"/>
                  </a:lnTo>
                  <a:lnTo>
                    <a:pt x="1802" y="510"/>
                  </a:lnTo>
                  <a:lnTo>
                    <a:pt x="1802" y="509"/>
                  </a:lnTo>
                  <a:lnTo>
                    <a:pt x="1803" y="509"/>
                  </a:lnTo>
                  <a:lnTo>
                    <a:pt x="1803" y="505"/>
                  </a:lnTo>
                  <a:lnTo>
                    <a:pt x="1803" y="503"/>
                  </a:lnTo>
                  <a:lnTo>
                    <a:pt x="1803" y="502"/>
                  </a:lnTo>
                  <a:lnTo>
                    <a:pt x="1804" y="502"/>
                  </a:lnTo>
                  <a:lnTo>
                    <a:pt x="1803" y="494"/>
                  </a:lnTo>
                  <a:lnTo>
                    <a:pt x="1799" y="486"/>
                  </a:lnTo>
                  <a:lnTo>
                    <a:pt x="1819" y="420"/>
                  </a:lnTo>
                  <a:lnTo>
                    <a:pt x="1941" y="369"/>
                  </a:lnTo>
                  <a:lnTo>
                    <a:pt x="1943" y="361"/>
                  </a:lnTo>
                  <a:lnTo>
                    <a:pt x="1945" y="355"/>
                  </a:lnTo>
                  <a:lnTo>
                    <a:pt x="1945" y="350"/>
                  </a:lnTo>
                  <a:lnTo>
                    <a:pt x="1943" y="346"/>
                  </a:lnTo>
                  <a:lnTo>
                    <a:pt x="1936" y="337"/>
                  </a:lnTo>
                  <a:lnTo>
                    <a:pt x="1925" y="330"/>
                  </a:lnTo>
                  <a:lnTo>
                    <a:pt x="1879" y="285"/>
                  </a:lnTo>
                  <a:close/>
                  <a:moveTo>
                    <a:pt x="1090" y="627"/>
                  </a:moveTo>
                  <a:lnTo>
                    <a:pt x="1154" y="730"/>
                  </a:lnTo>
                  <a:lnTo>
                    <a:pt x="1216" y="679"/>
                  </a:lnTo>
                  <a:lnTo>
                    <a:pt x="1241" y="733"/>
                  </a:lnTo>
                  <a:lnTo>
                    <a:pt x="1132" y="827"/>
                  </a:lnTo>
                  <a:lnTo>
                    <a:pt x="1036" y="825"/>
                  </a:lnTo>
                  <a:lnTo>
                    <a:pt x="1009" y="718"/>
                  </a:lnTo>
                  <a:lnTo>
                    <a:pt x="959" y="714"/>
                  </a:lnTo>
                  <a:lnTo>
                    <a:pt x="955" y="666"/>
                  </a:lnTo>
                  <a:lnTo>
                    <a:pt x="971" y="633"/>
                  </a:lnTo>
                  <a:lnTo>
                    <a:pt x="972" y="582"/>
                  </a:lnTo>
                  <a:lnTo>
                    <a:pt x="1013" y="634"/>
                  </a:lnTo>
                  <a:lnTo>
                    <a:pt x="1090" y="6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80">
              <a:extLst>
                <a:ext uri="{FF2B5EF4-FFF2-40B4-BE49-F238E27FC236}">
                  <a16:creationId xmlns:a16="http://schemas.microsoft.com/office/drawing/2014/main" id="{1F3E9D2C-422D-4ECD-A34F-FFC0E66FD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772"/>
              <a:ext cx="100" cy="84"/>
            </a:xfrm>
            <a:custGeom>
              <a:avLst/>
              <a:gdLst/>
              <a:ahLst/>
              <a:cxnLst>
                <a:cxn ang="0">
                  <a:pos x="1362" y="214"/>
                </a:cxn>
                <a:cxn ang="0">
                  <a:pos x="1197" y="24"/>
                </a:cxn>
                <a:cxn ang="0">
                  <a:pos x="1003" y="23"/>
                </a:cxn>
                <a:cxn ang="0">
                  <a:pos x="961" y="18"/>
                </a:cxn>
                <a:cxn ang="0">
                  <a:pos x="887" y="124"/>
                </a:cxn>
                <a:cxn ang="0">
                  <a:pos x="855" y="122"/>
                </a:cxn>
                <a:cxn ang="0">
                  <a:pos x="646" y="68"/>
                </a:cxn>
                <a:cxn ang="0">
                  <a:pos x="594" y="126"/>
                </a:cxn>
                <a:cxn ang="0">
                  <a:pos x="565" y="129"/>
                </a:cxn>
                <a:cxn ang="0">
                  <a:pos x="445" y="247"/>
                </a:cxn>
                <a:cxn ang="0">
                  <a:pos x="228" y="175"/>
                </a:cxn>
                <a:cxn ang="0">
                  <a:pos x="166" y="220"/>
                </a:cxn>
                <a:cxn ang="0">
                  <a:pos x="171" y="252"/>
                </a:cxn>
                <a:cxn ang="0">
                  <a:pos x="33" y="385"/>
                </a:cxn>
                <a:cxn ang="0">
                  <a:pos x="32" y="393"/>
                </a:cxn>
                <a:cxn ang="0">
                  <a:pos x="22" y="406"/>
                </a:cxn>
                <a:cxn ang="0">
                  <a:pos x="9" y="412"/>
                </a:cxn>
                <a:cxn ang="0">
                  <a:pos x="168" y="654"/>
                </a:cxn>
                <a:cxn ang="0">
                  <a:pos x="38" y="820"/>
                </a:cxn>
                <a:cxn ang="0">
                  <a:pos x="72" y="825"/>
                </a:cxn>
                <a:cxn ang="0">
                  <a:pos x="73" y="934"/>
                </a:cxn>
                <a:cxn ang="0">
                  <a:pos x="71" y="1101"/>
                </a:cxn>
                <a:cxn ang="0">
                  <a:pos x="218" y="1148"/>
                </a:cxn>
                <a:cxn ang="0">
                  <a:pos x="341" y="1210"/>
                </a:cxn>
                <a:cxn ang="0">
                  <a:pos x="369" y="1156"/>
                </a:cxn>
                <a:cxn ang="0">
                  <a:pos x="492" y="1190"/>
                </a:cxn>
                <a:cxn ang="0">
                  <a:pos x="523" y="1187"/>
                </a:cxn>
                <a:cxn ang="0">
                  <a:pos x="613" y="1192"/>
                </a:cxn>
                <a:cxn ang="0">
                  <a:pos x="623" y="1217"/>
                </a:cxn>
                <a:cxn ang="0">
                  <a:pos x="620" y="1229"/>
                </a:cxn>
                <a:cxn ang="0">
                  <a:pos x="598" y="1244"/>
                </a:cxn>
                <a:cxn ang="0">
                  <a:pos x="577" y="1263"/>
                </a:cxn>
                <a:cxn ang="0">
                  <a:pos x="646" y="1215"/>
                </a:cxn>
                <a:cxn ang="0">
                  <a:pos x="656" y="1173"/>
                </a:cxn>
                <a:cxn ang="0">
                  <a:pos x="801" y="1114"/>
                </a:cxn>
                <a:cxn ang="0">
                  <a:pos x="884" y="1154"/>
                </a:cxn>
                <a:cxn ang="0">
                  <a:pos x="900" y="1155"/>
                </a:cxn>
                <a:cxn ang="0">
                  <a:pos x="907" y="1152"/>
                </a:cxn>
                <a:cxn ang="0">
                  <a:pos x="908" y="1139"/>
                </a:cxn>
                <a:cxn ang="0">
                  <a:pos x="904" y="1126"/>
                </a:cxn>
                <a:cxn ang="0">
                  <a:pos x="1065" y="1049"/>
                </a:cxn>
                <a:cxn ang="0">
                  <a:pos x="1225" y="1019"/>
                </a:cxn>
                <a:cxn ang="0">
                  <a:pos x="1298" y="963"/>
                </a:cxn>
                <a:cxn ang="0">
                  <a:pos x="1272" y="907"/>
                </a:cxn>
                <a:cxn ang="0">
                  <a:pos x="1310" y="868"/>
                </a:cxn>
                <a:cxn ang="0">
                  <a:pos x="1294" y="842"/>
                </a:cxn>
                <a:cxn ang="0">
                  <a:pos x="1280" y="850"/>
                </a:cxn>
                <a:cxn ang="0">
                  <a:pos x="1266" y="856"/>
                </a:cxn>
                <a:cxn ang="0">
                  <a:pos x="1248" y="849"/>
                </a:cxn>
                <a:cxn ang="0">
                  <a:pos x="1331" y="727"/>
                </a:cxn>
                <a:cxn ang="0">
                  <a:pos x="1498" y="595"/>
                </a:cxn>
                <a:cxn ang="0">
                  <a:pos x="1508" y="585"/>
                </a:cxn>
                <a:cxn ang="0">
                  <a:pos x="1589" y="501"/>
                </a:cxn>
                <a:cxn ang="0">
                  <a:pos x="1540" y="438"/>
                </a:cxn>
                <a:cxn ang="0">
                  <a:pos x="1548" y="313"/>
                </a:cxn>
              </a:cxnLst>
              <a:rect l="0" t="0" r="r" b="b"/>
              <a:pathLst>
                <a:path w="1589" h="1270">
                  <a:moveTo>
                    <a:pt x="1548" y="313"/>
                  </a:moveTo>
                  <a:lnTo>
                    <a:pt x="1532" y="297"/>
                  </a:lnTo>
                  <a:lnTo>
                    <a:pt x="1477" y="300"/>
                  </a:lnTo>
                  <a:lnTo>
                    <a:pt x="1413" y="274"/>
                  </a:lnTo>
                  <a:lnTo>
                    <a:pt x="1362" y="214"/>
                  </a:lnTo>
                  <a:lnTo>
                    <a:pt x="1373" y="156"/>
                  </a:lnTo>
                  <a:lnTo>
                    <a:pt x="1350" y="104"/>
                  </a:lnTo>
                  <a:lnTo>
                    <a:pt x="1296" y="98"/>
                  </a:lnTo>
                  <a:lnTo>
                    <a:pt x="1250" y="75"/>
                  </a:lnTo>
                  <a:lnTo>
                    <a:pt x="1197" y="24"/>
                  </a:lnTo>
                  <a:lnTo>
                    <a:pt x="1134" y="0"/>
                  </a:lnTo>
                  <a:lnTo>
                    <a:pt x="1086" y="50"/>
                  </a:lnTo>
                  <a:lnTo>
                    <a:pt x="1053" y="0"/>
                  </a:lnTo>
                  <a:lnTo>
                    <a:pt x="1008" y="29"/>
                  </a:lnTo>
                  <a:lnTo>
                    <a:pt x="1003" y="23"/>
                  </a:lnTo>
                  <a:lnTo>
                    <a:pt x="1000" y="19"/>
                  </a:lnTo>
                  <a:lnTo>
                    <a:pt x="993" y="14"/>
                  </a:lnTo>
                  <a:lnTo>
                    <a:pt x="984" y="12"/>
                  </a:lnTo>
                  <a:lnTo>
                    <a:pt x="976" y="15"/>
                  </a:lnTo>
                  <a:lnTo>
                    <a:pt x="961" y="18"/>
                  </a:lnTo>
                  <a:lnTo>
                    <a:pt x="951" y="23"/>
                  </a:lnTo>
                  <a:lnTo>
                    <a:pt x="940" y="29"/>
                  </a:lnTo>
                  <a:lnTo>
                    <a:pt x="930" y="32"/>
                  </a:lnTo>
                  <a:lnTo>
                    <a:pt x="923" y="81"/>
                  </a:lnTo>
                  <a:lnTo>
                    <a:pt x="887" y="124"/>
                  </a:lnTo>
                  <a:lnTo>
                    <a:pt x="879" y="112"/>
                  </a:lnTo>
                  <a:lnTo>
                    <a:pt x="877" y="111"/>
                  </a:lnTo>
                  <a:lnTo>
                    <a:pt x="873" y="111"/>
                  </a:lnTo>
                  <a:lnTo>
                    <a:pt x="864" y="117"/>
                  </a:lnTo>
                  <a:lnTo>
                    <a:pt x="855" y="122"/>
                  </a:lnTo>
                  <a:lnTo>
                    <a:pt x="851" y="122"/>
                  </a:lnTo>
                  <a:lnTo>
                    <a:pt x="726" y="27"/>
                  </a:lnTo>
                  <a:lnTo>
                    <a:pt x="668" y="33"/>
                  </a:lnTo>
                  <a:lnTo>
                    <a:pt x="655" y="57"/>
                  </a:lnTo>
                  <a:lnTo>
                    <a:pt x="646" y="68"/>
                  </a:lnTo>
                  <a:lnTo>
                    <a:pt x="639" y="80"/>
                  </a:lnTo>
                  <a:lnTo>
                    <a:pt x="629" y="90"/>
                  </a:lnTo>
                  <a:lnTo>
                    <a:pt x="620" y="101"/>
                  </a:lnTo>
                  <a:lnTo>
                    <a:pt x="601" y="121"/>
                  </a:lnTo>
                  <a:lnTo>
                    <a:pt x="594" y="126"/>
                  </a:lnTo>
                  <a:lnTo>
                    <a:pt x="587" y="129"/>
                  </a:lnTo>
                  <a:lnTo>
                    <a:pt x="581" y="131"/>
                  </a:lnTo>
                  <a:lnTo>
                    <a:pt x="576" y="132"/>
                  </a:lnTo>
                  <a:lnTo>
                    <a:pt x="569" y="131"/>
                  </a:lnTo>
                  <a:lnTo>
                    <a:pt x="565" y="129"/>
                  </a:lnTo>
                  <a:lnTo>
                    <a:pt x="561" y="125"/>
                  </a:lnTo>
                  <a:lnTo>
                    <a:pt x="557" y="120"/>
                  </a:lnTo>
                  <a:lnTo>
                    <a:pt x="512" y="181"/>
                  </a:lnTo>
                  <a:lnTo>
                    <a:pt x="468" y="202"/>
                  </a:lnTo>
                  <a:lnTo>
                    <a:pt x="445" y="247"/>
                  </a:lnTo>
                  <a:lnTo>
                    <a:pt x="397" y="176"/>
                  </a:lnTo>
                  <a:lnTo>
                    <a:pt x="341" y="156"/>
                  </a:lnTo>
                  <a:lnTo>
                    <a:pt x="327" y="120"/>
                  </a:lnTo>
                  <a:lnTo>
                    <a:pt x="292" y="149"/>
                  </a:lnTo>
                  <a:lnTo>
                    <a:pt x="228" y="175"/>
                  </a:lnTo>
                  <a:lnTo>
                    <a:pt x="195" y="128"/>
                  </a:lnTo>
                  <a:lnTo>
                    <a:pt x="139" y="121"/>
                  </a:lnTo>
                  <a:lnTo>
                    <a:pt x="109" y="168"/>
                  </a:lnTo>
                  <a:lnTo>
                    <a:pt x="155" y="213"/>
                  </a:lnTo>
                  <a:lnTo>
                    <a:pt x="166" y="220"/>
                  </a:lnTo>
                  <a:lnTo>
                    <a:pt x="173" y="229"/>
                  </a:lnTo>
                  <a:lnTo>
                    <a:pt x="175" y="233"/>
                  </a:lnTo>
                  <a:lnTo>
                    <a:pt x="175" y="238"/>
                  </a:lnTo>
                  <a:lnTo>
                    <a:pt x="173" y="244"/>
                  </a:lnTo>
                  <a:lnTo>
                    <a:pt x="171" y="252"/>
                  </a:lnTo>
                  <a:lnTo>
                    <a:pt x="49" y="303"/>
                  </a:lnTo>
                  <a:lnTo>
                    <a:pt x="29" y="369"/>
                  </a:lnTo>
                  <a:lnTo>
                    <a:pt x="33" y="377"/>
                  </a:lnTo>
                  <a:lnTo>
                    <a:pt x="34" y="385"/>
                  </a:lnTo>
                  <a:lnTo>
                    <a:pt x="33" y="385"/>
                  </a:lnTo>
                  <a:lnTo>
                    <a:pt x="33" y="386"/>
                  </a:lnTo>
                  <a:lnTo>
                    <a:pt x="33" y="388"/>
                  </a:lnTo>
                  <a:lnTo>
                    <a:pt x="33" y="392"/>
                  </a:lnTo>
                  <a:lnTo>
                    <a:pt x="32" y="392"/>
                  </a:lnTo>
                  <a:lnTo>
                    <a:pt x="32" y="393"/>
                  </a:lnTo>
                  <a:lnTo>
                    <a:pt x="32" y="395"/>
                  </a:lnTo>
                  <a:lnTo>
                    <a:pt x="32" y="399"/>
                  </a:lnTo>
                  <a:lnTo>
                    <a:pt x="28" y="401"/>
                  </a:lnTo>
                  <a:lnTo>
                    <a:pt x="26" y="404"/>
                  </a:lnTo>
                  <a:lnTo>
                    <a:pt x="22" y="406"/>
                  </a:lnTo>
                  <a:lnTo>
                    <a:pt x="20" y="407"/>
                  </a:lnTo>
                  <a:lnTo>
                    <a:pt x="19" y="409"/>
                  </a:lnTo>
                  <a:lnTo>
                    <a:pt x="16" y="409"/>
                  </a:lnTo>
                  <a:lnTo>
                    <a:pt x="13" y="410"/>
                  </a:lnTo>
                  <a:lnTo>
                    <a:pt x="9" y="412"/>
                  </a:lnTo>
                  <a:lnTo>
                    <a:pt x="0" y="416"/>
                  </a:lnTo>
                  <a:lnTo>
                    <a:pt x="85" y="447"/>
                  </a:lnTo>
                  <a:lnTo>
                    <a:pt x="76" y="522"/>
                  </a:lnTo>
                  <a:lnTo>
                    <a:pt x="56" y="559"/>
                  </a:lnTo>
                  <a:lnTo>
                    <a:pt x="168" y="654"/>
                  </a:lnTo>
                  <a:lnTo>
                    <a:pt x="127" y="685"/>
                  </a:lnTo>
                  <a:lnTo>
                    <a:pt x="41" y="692"/>
                  </a:lnTo>
                  <a:lnTo>
                    <a:pt x="71" y="760"/>
                  </a:lnTo>
                  <a:lnTo>
                    <a:pt x="37" y="818"/>
                  </a:lnTo>
                  <a:lnTo>
                    <a:pt x="38" y="820"/>
                  </a:lnTo>
                  <a:lnTo>
                    <a:pt x="42" y="823"/>
                  </a:lnTo>
                  <a:lnTo>
                    <a:pt x="47" y="824"/>
                  </a:lnTo>
                  <a:lnTo>
                    <a:pt x="54" y="826"/>
                  </a:lnTo>
                  <a:lnTo>
                    <a:pt x="61" y="825"/>
                  </a:lnTo>
                  <a:lnTo>
                    <a:pt x="72" y="825"/>
                  </a:lnTo>
                  <a:lnTo>
                    <a:pt x="84" y="823"/>
                  </a:lnTo>
                  <a:lnTo>
                    <a:pt x="99" y="821"/>
                  </a:lnTo>
                  <a:lnTo>
                    <a:pt x="148" y="877"/>
                  </a:lnTo>
                  <a:lnTo>
                    <a:pt x="88" y="924"/>
                  </a:lnTo>
                  <a:lnTo>
                    <a:pt x="73" y="934"/>
                  </a:lnTo>
                  <a:lnTo>
                    <a:pt x="74" y="935"/>
                  </a:lnTo>
                  <a:lnTo>
                    <a:pt x="77" y="943"/>
                  </a:lnTo>
                  <a:lnTo>
                    <a:pt x="51" y="955"/>
                  </a:lnTo>
                  <a:lnTo>
                    <a:pt x="40" y="1044"/>
                  </a:lnTo>
                  <a:lnTo>
                    <a:pt x="71" y="1101"/>
                  </a:lnTo>
                  <a:lnTo>
                    <a:pt x="167" y="1105"/>
                  </a:lnTo>
                  <a:lnTo>
                    <a:pt x="189" y="1145"/>
                  </a:lnTo>
                  <a:lnTo>
                    <a:pt x="202" y="1143"/>
                  </a:lnTo>
                  <a:lnTo>
                    <a:pt x="215" y="1147"/>
                  </a:lnTo>
                  <a:lnTo>
                    <a:pt x="218" y="1148"/>
                  </a:lnTo>
                  <a:lnTo>
                    <a:pt x="220" y="1150"/>
                  </a:lnTo>
                  <a:lnTo>
                    <a:pt x="220" y="1157"/>
                  </a:lnTo>
                  <a:lnTo>
                    <a:pt x="201" y="1207"/>
                  </a:lnTo>
                  <a:lnTo>
                    <a:pt x="271" y="1244"/>
                  </a:lnTo>
                  <a:lnTo>
                    <a:pt x="341" y="1210"/>
                  </a:lnTo>
                  <a:lnTo>
                    <a:pt x="394" y="1195"/>
                  </a:lnTo>
                  <a:lnTo>
                    <a:pt x="344" y="1193"/>
                  </a:lnTo>
                  <a:lnTo>
                    <a:pt x="314" y="1137"/>
                  </a:lnTo>
                  <a:lnTo>
                    <a:pt x="362" y="1126"/>
                  </a:lnTo>
                  <a:lnTo>
                    <a:pt x="369" y="1156"/>
                  </a:lnTo>
                  <a:lnTo>
                    <a:pt x="486" y="1172"/>
                  </a:lnTo>
                  <a:lnTo>
                    <a:pt x="485" y="1180"/>
                  </a:lnTo>
                  <a:lnTo>
                    <a:pt x="485" y="1183"/>
                  </a:lnTo>
                  <a:lnTo>
                    <a:pt x="487" y="1187"/>
                  </a:lnTo>
                  <a:lnTo>
                    <a:pt x="492" y="1190"/>
                  </a:lnTo>
                  <a:lnTo>
                    <a:pt x="496" y="1191"/>
                  </a:lnTo>
                  <a:lnTo>
                    <a:pt x="501" y="1192"/>
                  </a:lnTo>
                  <a:lnTo>
                    <a:pt x="511" y="1190"/>
                  </a:lnTo>
                  <a:lnTo>
                    <a:pt x="516" y="1188"/>
                  </a:lnTo>
                  <a:lnTo>
                    <a:pt x="523" y="1187"/>
                  </a:lnTo>
                  <a:lnTo>
                    <a:pt x="539" y="1181"/>
                  </a:lnTo>
                  <a:lnTo>
                    <a:pt x="557" y="1174"/>
                  </a:lnTo>
                  <a:lnTo>
                    <a:pt x="603" y="1181"/>
                  </a:lnTo>
                  <a:lnTo>
                    <a:pt x="608" y="1186"/>
                  </a:lnTo>
                  <a:lnTo>
                    <a:pt x="613" y="1192"/>
                  </a:lnTo>
                  <a:lnTo>
                    <a:pt x="614" y="1194"/>
                  </a:lnTo>
                  <a:lnTo>
                    <a:pt x="616" y="1197"/>
                  </a:lnTo>
                  <a:lnTo>
                    <a:pt x="619" y="1203"/>
                  </a:lnTo>
                  <a:lnTo>
                    <a:pt x="623" y="1213"/>
                  </a:lnTo>
                  <a:lnTo>
                    <a:pt x="623" y="1217"/>
                  </a:lnTo>
                  <a:lnTo>
                    <a:pt x="623" y="1219"/>
                  </a:lnTo>
                  <a:lnTo>
                    <a:pt x="623" y="1220"/>
                  </a:lnTo>
                  <a:lnTo>
                    <a:pt x="624" y="1222"/>
                  </a:lnTo>
                  <a:lnTo>
                    <a:pt x="621" y="1225"/>
                  </a:lnTo>
                  <a:lnTo>
                    <a:pt x="620" y="1229"/>
                  </a:lnTo>
                  <a:lnTo>
                    <a:pt x="618" y="1230"/>
                  </a:lnTo>
                  <a:lnTo>
                    <a:pt x="617" y="1232"/>
                  </a:lnTo>
                  <a:lnTo>
                    <a:pt x="614" y="1236"/>
                  </a:lnTo>
                  <a:lnTo>
                    <a:pt x="604" y="1242"/>
                  </a:lnTo>
                  <a:lnTo>
                    <a:pt x="598" y="1244"/>
                  </a:lnTo>
                  <a:lnTo>
                    <a:pt x="592" y="1247"/>
                  </a:lnTo>
                  <a:lnTo>
                    <a:pt x="580" y="1248"/>
                  </a:lnTo>
                  <a:lnTo>
                    <a:pt x="573" y="1252"/>
                  </a:lnTo>
                  <a:lnTo>
                    <a:pt x="572" y="1256"/>
                  </a:lnTo>
                  <a:lnTo>
                    <a:pt x="577" y="1263"/>
                  </a:lnTo>
                  <a:lnTo>
                    <a:pt x="581" y="1270"/>
                  </a:lnTo>
                  <a:lnTo>
                    <a:pt x="668" y="1254"/>
                  </a:lnTo>
                  <a:lnTo>
                    <a:pt x="657" y="1241"/>
                  </a:lnTo>
                  <a:lnTo>
                    <a:pt x="650" y="1229"/>
                  </a:lnTo>
                  <a:lnTo>
                    <a:pt x="646" y="1215"/>
                  </a:lnTo>
                  <a:lnTo>
                    <a:pt x="645" y="1208"/>
                  </a:lnTo>
                  <a:lnTo>
                    <a:pt x="646" y="1202"/>
                  </a:lnTo>
                  <a:lnTo>
                    <a:pt x="646" y="1194"/>
                  </a:lnTo>
                  <a:lnTo>
                    <a:pt x="648" y="1187"/>
                  </a:lnTo>
                  <a:lnTo>
                    <a:pt x="656" y="1173"/>
                  </a:lnTo>
                  <a:lnTo>
                    <a:pt x="665" y="1158"/>
                  </a:lnTo>
                  <a:lnTo>
                    <a:pt x="679" y="1144"/>
                  </a:lnTo>
                  <a:lnTo>
                    <a:pt x="691" y="1132"/>
                  </a:lnTo>
                  <a:lnTo>
                    <a:pt x="707" y="1123"/>
                  </a:lnTo>
                  <a:lnTo>
                    <a:pt x="801" y="1114"/>
                  </a:lnTo>
                  <a:lnTo>
                    <a:pt x="863" y="1150"/>
                  </a:lnTo>
                  <a:lnTo>
                    <a:pt x="866" y="1150"/>
                  </a:lnTo>
                  <a:lnTo>
                    <a:pt x="870" y="1151"/>
                  </a:lnTo>
                  <a:lnTo>
                    <a:pt x="877" y="1153"/>
                  </a:lnTo>
                  <a:lnTo>
                    <a:pt x="884" y="1154"/>
                  </a:lnTo>
                  <a:lnTo>
                    <a:pt x="890" y="1156"/>
                  </a:lnTo>
                  <a:lnTo>
                    <a:pt x="895" y="1156"/>
                  </a:lnTo>
                  <a:lnTo>
                    <a:pt x="899" y="1156"/>
                  </a:lnTo>
                  <a:lnTo>
                    <a:pt x="899" y="1155"/>
                  </a:lnTo>
                  <a:lnTo>
                    <a:pt x="900" y="1155"/>
                  </a:lnTo>
                  <a:lnTo>
                    <a:pt x="902" y="1155"/>
                  </a:lnTo>
                  <a:lnTo>
                    <a:pt x="906" y="1155"/>
                  </a:lnTo>
                  <a:lnTo>
                    <a:pt x="906" y="1153"/>
                  </a:lnTo>
                  <a:lnTo>
                    <a:pt x="906" y="1152"/>
                  </a:lnTo>
                  <a:lnTo>
                    <a:pt x="907" y="1152"/>
                  </a:lnTo>
                  <a:lnTo>
                    <a:pt x="909" y="1150"/>
                  </a:lnTo>
                  <a:lnTo>
                    <a:pt x="909" y="1147"/>
                  </a:lnTo>
                  <a:lnTo>
                    <a:pt x="911" y="1145"/>
                  </a:lnTo>
                  <a:lnTo>
                    <a:pt x="909" y="1141"/>
                  </a:lnTo>
                  <a:lnTo>
                    <a:pt x="908" y="1139"/>
                  </a:lnTo>
                  <a:lnTo>
                    <a:pt x="908" y="1138"/>
                  </a:lnTo>
                  <a:lnTo>
                    <a:pt x="906" y="1133"/>
                  </a:lnTo>
                  <a:lnTo>
                    <a:pt x="904" y="1129"/>
                  </a:lnTo>
                  <a:lnTo>
                    <a:pt x="903" y="1127"/>
                  </a:lnTo>
                  <a:lnTo>
                    <a:pt x="904" y="1126"/>
                  </a:lnTo>
                  <a:lnTo>
                    <a:pt x="912" y="1106"/>
                  </a:lnTo>
                  <a:lnTo>
                    <a:pt x="935" y="1068"/>
                  </a:lnTo>
                  <a:lnTo>
                    <a:pt x="982" y="1057"/>
                  </a:lnTo>
                  <a:lnTo>
                    <a:pt x="1051" y="1048"/>
                  </a:lnTo>
                  <a:lnTo>
                    <a:pt x="1065" y="1049"/>
                  </a:lnTo>
                  <a:lnTo>
                    <a:pt x="1121" y="1005"/>
                  </a:lnTo>
                  <a:lnTo>
                    <a:pt x="1203" y="1000"/>
                  </a:lnTo>
                  <a:lnTo>
                    <a:pt x="1212" y="1012"/>
                  </a:lnTo>
                  <a:lnTo>
                    <a:pt x="1219" y="1016"/>
                  </a:lnTo>
                  <a:lnTo>
                    <a:pt x="1225" y="1019"/>
                  </a:lnTo>
                  <a:lnTo>
                    <a:pt x="1232" y="1020"/>
                  </a:lnTo>
                  <a:lnTo>
                    <a:pt x="1239" y="1020"/>
                  </a:lnTo>
                  <a:lnTo>
                    <a:pt x="1248" y="1019"/>
                  </a:lnTo>
                  <a:lnTo>
                    <a:pt x="1256" y="1017"/>
                  </a:lnTo>
                  <a:lnTo>
                    <a:pt x="1298" y="963"/>
                  </a:lnTo>
                  <a:lnTo>
                    <a:pt x="1285" y="950"/>
                  </a:lnTo>
                  <a:lnTo>
                    <a:pt x="1276" y="938"/>
                  </a:lnTo>
                  <a:lnTo>
                    <a:pt x="1271" y="927"/>
                  </a:lnTo>
                  <a:lnTo>
                    <a:pt x="1271" y="917"/>
                  </a:lnTo>
                  <a:lnTo>
                    <a:pt x="1272" y="907"/>
                  </a:lnTo>
                  <a:lnTo>
                    <a:pt x="1278" y="898"/>
                  </a:lnTo>
                  <a:lnTo>
                    <a:pt x="1288" y="889"/>
                  </a:lnTo>
                  <a:lnTo>
                    <a:pt x="1302" y="881"/>
                  </a:lnTo>
                  <a:lnTo>
                    <a:pt x="1308" y="872"/>
                  </a:lnTo>
                  <a:lnTo>
                    <a:pt x="1310" y="868"/>
                  </a:lnTo>
                  <a:lnTo>
                    <a:pt x="1312" y="864"/>
                  </a:lnTo>
                  <a:lnTo>
                    <a:pt x="1309" y="856"/>
                  </a:lnTo>
                  <a:lnTo>
                    <a:pt x="1307" y="852"/>
                  </a:lnTo>
                  <a:lnTo>
                    <a:pt x="1304" y="849"/>
                  </a:lnTo>
                  <a:lnTo>
                    <a:pt x="1294" y="842"/>
                  </a:lnTo>
                  <a:lnTo>
                    <a:pt x="1291" y="839"/>
                  </a:lnTo>
                  <a:lnTo>
                    <a:pt x="1290" y="838"/>
                  </a:lnTo>
                  <a:lnTo>
                    <a:pt x="1286" y="845"/>
                  </a:lnTo>
                  <a:lnTo>
                    <a:pt x="1282" y="850"/>
                  </a:lnTo>
                  <a:lnTo>
                    <a:pt x="1280" y="850"/>
                  </a:lnTo>
                  <a:lnTo>
                    <a:pt x="1278" y="850"/>
                  </a:lnTo>
                  <a:lnTo>
                    <a:pt x="1278" y="851"/>
                  </a:lnTo>
                  <a:lnTo>
                    <a:pt x="1276" y="853"/>
                  </a:lnTo>
                  <a:lnTo>
                    <a:pt x="1272" y="856"/>
                  </a:lnTo>
                  <a:lnTo>
                    <a:pt x="1266" y="856"/>
                  </a:lnTo>
                  <a:lnTo>
                    <a:pt x="1264" y="855"/>
                  </a:lnTo>
                  <a:lnTo>
                    <a:pt x="1262" y="855"/>
                  </a:lnTo>
                  <a:lnTo>
                    <a:pt x="1260" y="855"/>
                  </a:lnTo>
                  <a:lnTo>
                    <a:pt x="1254" y="852"/>
                  </a:lnTo>
                  <a:lnTo>
                    <a:pt x="1248" y="849"/>
                  </a:lnTo>
                  <a:lnTo>
                    <a:pt x="1244" y="847"/>
                  </a:lnTo>
                  <a:lnTo>
                    <a:pt x="1242" y="847"/>
                  </a:lnTo>
                  <a:lnTo>
                    <a:pt x="1174" y="861"/>
                  </a:lnTo>
                  <a:lnTo>
                    <a:pt x="1277" y="747"/>
                  </a:lnTo>
                  <a:lnTo>
                    <a:pt x="1331" y="727"/>
                  </a:lnTo>
                  <a:lnTo>
                    <a:pt x="1376" y="603"/>
                  </a:lnTo>
                  <a:lnTo>
                    <a:pt x="1409" y="619"/>
                  </a:lnTo>
                  <a:lnTo>
                    <a:pt x="1502" y="611"/>
                  </a:lnTo>
                  <a:lnTo>
                    <a:pt x="1499" y="602"/>
                  </a:lnTo>
                  <a:lnTo>
                    <a:pt x="1498" y="595"/>
                  </a:lnTo>
                  <a:lnTo>
                    <a:pt x="1497" y="589"/>
                  </a:lnTo>
                  <a:lnTo>
                    <a:pt x="1499" y="586"/>
                  </a:lnTo>
                  <a:lnTo>
                    <a:pt x="1500" y="583"/>
                  </a:lnTo>
                  <a:lnTo>
                    <a:pt x="1504" y="584"/>
                  </a:lnTo>
                  <a:lnTo>
                    <a:pt x="1508" y="585"/>
                  </a:lnTo>
                  <a:lnTo>
                    <a:pt x="1514" y="589"/>
                  </a:lnTo>
                  <a:lnTo>
                    <a:pt x="1520" y="590"/>
                  </a:lnTo>
                  <a:lnTo>
                    <a:pt x="1527" y="589"/>
                  </a:lnTo>
                  <a:lnTo>
                    <a:pt x="1577" y="552"/>
                  </a:lnTo>
                  <a:lnTo>
                    <a:pt x="1589" y="501"/>
                  </a:lnTo>
                  <a:lnTo>
                    <a:pt x="1527" y="468"/>
                  </a:lnTo>
                  <a:lnTo>
                    <a:pt x="1532" y="459"/>
                  </a:lnTo>
                  <a:lnTo>
                    <a:pt x="1538" y="451"/>
                  </a:lnTo>
                  <a:lnTo>
                    <a:pt x="1539" y="444"/>
                  </a:lnTo>
                  <a:lnTo>
                    <a:pt x="1540" y="438"/>
                  </a:lnTo>
                  <a:lnTo>
                    <a:pt x="1537" y="432"/>
                  </a:lnTo>
                  <a:lnTo>
                    <a:pt x="1533" y="427"/>
                  </a:lnTo>
                  <a:lnTo>
                    <a:pt x="1526" y="423"/>
                  </a:lnTo>
                  <a:lnTo>
                    <a:pt x="1518" y="421"/>
                  </a:lnTo>
                  <a:lnTo>
                    <a:pt x="1548" y="31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81">
              <a:extLst>
                <a:ext uri="{FF2B5EF4-FFF2-40B4-BE49-F238E27FC236}">
                  <a16:creationId xmlns:a16="http://schemas.microsoft.com/office/drawing/2014/main" id="{AFE8C9B9-E29D-4DE2-9A2B-03D89FEE24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" y="873"/>
              <a:ext cx="114" cy="62"/>
            </a:xfrm>
            <a:custGeom>
              <a:avLst/>
              <a:gdLst/>
              <a:ahLst/>
              <a:cxnLst>
                <a:cxn ang="0">
                  <a:pos x="798" y="296"/>
                </a:cxn>
                <a:cxn ang="0">
                  <a:pos x="661" y="368"/>
                </a:cxn>
                <a:cxn ang="0">
                  <a:pos x="628" y="392"/>
                </a:cxn>
                <a:cxn ang="0">
                  <a:pos x="601" y="405"/>
                </a:cxn>
                <a:cxn ang="0">
                  <a:pos x="577" y="405"/>
                </a:cxn>
                <a:cxn ang="0">
                  <a:pos x="559" y="395"/>
                </a:cxn>
                <a:cxn ang="0">
                  <a:pos x="402" y="400"/>
                </a:cxn>
                <a:cxn ang="0">
                  <a:pos x="397" y="405"/>
                </a:cxn>
                <a:cxn ang="0">
                  <a:pos x="385" y="410"/>
                </a:cxn>
                <a:cxn ang="0">
                  <a:pos x="378" y="409"/>
                </a:cxn>
                <a:cxn ang="0">
                  <a:pos x="370" y="408"/>
                </a:cxn>
                <a:cxn ang="0">
                  <a:pos x="357" y="402"/>
                </a:cxn>
                <a:cxn ang="0">
                  <a:pos x="288" y="465"/>
                </a:cxn>
                <a:cxn ang="0">
                  <a:pos x="208" y="506"/>
                </a:cxn>
                <a:cxn ang="0">
                  <a:pos x="203" y="509"/>
                </a:cxn>
                <a:cxn ang="0">
                  <a:pos x="190" y="513"/>
                </a:cxn>
                <a:cxn ang="0">
                  <a:pos x="189" y="523"/>
                </a:cxn>
                <a:cxn ang="0">
                  <a:pos x="20" y="559"/>
                </a:cxn>
                <a:cxn ang="0">
                  <a:pos x="160" y="710"/>
                </a:cxn>
                <a:cxn ang="0">
                  <a:pos x="225" y="739"/>
                </a:cxn>
                <a:cxn ang="0">
                  <a:pos x="251" y="739"/>
                </a:cxn>
                <a:cxn ang="0">
                  <a:pos x="268" y="737"/>
                </a:cxn>
                <a:cxn ang="0">
                  <a:pos x="271" y="743"/>
                </a:cxn>
                <a:cxn ang="0">
                  <a:pos x="270" y="765"/>
                </a:cxn>
                <a:cxn ang="0">
                  <a:pos x="449" y="877"/>
                </a:cxn>
                <a:cxn ang="0">
                  <a:pos x="510" y="796"/>
                </a:cxn>
                <a:cxn ang="0">
                  <a:pos x="599" y="792"/>
                </a:cxn>
                <a:cxn ang="0">
                  <a:pos x="733" y="773"/>
                </a:cxn>
                <a:cxn ang="0">
                  <a:pos x="955" y="918"/>
                </a:cxn>
                <a:cxn ang="0">
                  <a:pos x="1076" y="889"/>
                </a:cxn>
                <a:cxn ang="0">
                  <a:pos x="1176" y="842"/>
                </a:cxn>
                <a:cxn ang="0">
                  <a:pos x="1215" y="813"/>
                </a:cxn>
                <a:cxn ang="0">
                  <a:pos x="1270" y="789"/>
                </a:cxn>
                <a:cxn ang="0">
                  <a:pos x="1300" y="787"/>
                </a:cxn>
                <a:cxn ang="0">
                  <a:pos x="1314" y="793"/>
                </a:cxn>
                <a:cxn ang="0">
                  <a:pos x="1328" y="804"/>
                </a:cxn>
                <a:cxn ang="0">
                  <a:pos x="1444" y="716"/>
                </a:cxn>
                <a:cxn ang="0">
                  <a:pos x="1478" y="731"/>
                </a:cxn>
                <a:cxn ang="0">
                  <a:pos x="1495" y="734"/>
                </a:cxn>
                <a:cxn ang="0">
                  <a:pos x="1496" y="733"/>
                </a:cxn>
                <a:cxn ang="0">
                  <a:pos x="1503" y="733"/>
                </a:cxn>
                <a:cxn ang="0">
                  <a:pos x="1515" y="726"/>
                </a:cxn>
                <a:cxn ang="0">
                  <a:pos x="1521" y="716"/>
                </a:cxn>
                <a:cxn ang="0">
                  <a:pos x="1523" y="710"/>
                </a:cxn>
                <a:cxn ang="0">
                  <a:pos x="1526" y="704"/>
                </a:cxn>
                <a:cxn ang="0">
                  <a:pos x="1571" y="718"/>
                </a:cxn>
                <a:cxn ang="0">
                  <a:pos x="1740" y="781"/>
                </a:cxn>
                <a:cxn ang="0">
                  <a:pos x="1778" y="678"/>
                </a:cxn>
                <a:cxn ang="0">
                  <a:pos x="1683" y="603"/>
                </a:cxn>
                <a:cxn ang="0">
                  <a:pos x="1666" y="121"/>
                </a:cxn>
                <a:cxn ang="0">
                  <a:pos x="1380" y="22"/>
                </a:cxn>
                <a:cxn ang="0">
                  <a:pos x="1295" y="111"/>
                </a:cxn>
                <a:cxn ang="0">
                  <a:pos x="809" y="107"/>
                </a:cxn>
                <a:cxn ang="0">
                  <a:pos x="289" y="722"/>
                </a:cxn>
                <a:cxn ang="0">
                  <a:pos x="332" y="667"/>
                </a:cxn>
                <a:cxn ang="0">
                  <a:pos x="337" y="675"/>
                </a:cxn>
                <a:cxn ang="0">
                  <a:pos x="337" y="684"/>
                </a:cxn>
                <a:cxn ang="0">
                  <a:pos x="329" y="701"/>
                </a:cxn>
                <a:cxn ang="0">
                  <a:pos x="289" y="722"/>
                </a:cxn>
              </a:cxnLst>
              <a:rect l="0" t="0" r="r" b="b"/>
              <a:pathLst>
                <a:path w="1825" h="922">
                  <a:moveTo>
                    <a:pt x="778" y="114"/>
                  </a:moveTo>
                  <a:lnTo>
                    <a:pt x="798" y="296"/>
                  </a:lnTo>
                  <a:lnTo>
                    <a:pt x="686" y="326"/>
                  </a:lnTo>
                  <a:lnTo>
                    <a:pt x="661" y="368"/>
                  </a:lnTo>
                  <a:lnTo>
                    <a:pt x="643" y="381"/>
                  </a:lnTo>
                  <a:lnTo>
                    <a:pt x="628" y="392"/>
                  </a:lnTo>
                  <a:lnTo>
                    <a:pt x="613" y="400"/>
                  </a:lnTo>
                  <a:lnTo>
                    <a:pt x="601" y="405"/>
                  </a:lnTo>
                  <a:lnTo>
                    <a:pt x="588" y="406"/>
                  </a:lnTo>
                  <a:lnTo>
                    <a:pt x="577" y="405"/>
                  </a:lnTo>
                  <a:lnTo>
                    <a:pt x="566" y="401"/>
                  </a:lnTo>
                  <a:lnTo>
                    <a:pt x="559" y="395"/>
                  </a:lnTo>
                  <a:lnTo>
                    <a:pt x="409" y="394"/>
                  </a:lnTo>
                  <a:lnTo>
                    <a:pt x="402" y="400"/>
                  </a:lnTo>
                  <a:lnTo>
                    <a:pt x="399" y="402"/>
                  </a:lnTo>
                  <a:lnTo>
                    <a:pt x="397" y="405"/>
                  </a:lnTo>
                  <a:lnTo>
                    <a:pt x="390" y="408"/>
                  </a:lnTo>
                  <a:lnTo>
                    <a:pt x="385" y="410"/>
                  </a:lnTo>
                  <a:lnTo>
                    <a:pt x="381" y="409"/>
                  </a:lnTo>
                  <a:lnTo>
                    <a:pt x="378" y="409"/>
                  </a:lnTo>
                  <a:lnTo>
                    <a:pt x="373" y="408"/>
                  </a:lnTo>
                  <a:lnTo>
                    <a:pt x="370" y="408"/>
                  </a:lnTo>
                  <a:lnTo>
                    <a:pt x="362" y="405"/>
                  </a:lnTo>
                  <a:lnTo>
                    <a:pt x="357" y="402"/>
                  </a:lnTo>
                  <a:lnTo>
                    <a:pt x="354" y="400"/>
                  </a:lnTo>
                  <a:lnTo>
                    <a:pt x="288" y="465"/>
                  </a:lnTo>
                  <a:lnTo>
                    <a:pt x="217" y="490"/>
                  </a:lnTo>
                  <a:lnTo>
                    <a:pt x="208" y="506"/>
                  </a:lnTo>
                  <a:lnTo>
                    <a:pt x="206" y="508"/>
                  </a:lnTo>
                  <a:lnTo>
                    <a:pt x="203" y="509"/>
                  </a:lnTo>
                  <a:lnTo>
                    <a:pt x="195" y="510"/>
                  </a:lnTo>
                  <a:lnTo>
                    <a:pt x="190" y="513"/>
                  </a:lnTo>
                  <a:lnTo>
                    <a:pt x="187" y="517"/>
                  </a:lnTo>
                  <a:lnTo>
                    <a:pt x="189" y="523"/>
                  </a:lnTo>
                  <a:lnTo>
                    <a:pt x="77" y="534"/>
                  </a:lnTo>
                  <a:lnTo>
                    <a:pt x="20" y="559"/>
                  </a:lnTo>
                  <a:lnTo>
                    <a:pt x="0" y="649"/>
                  </a:lnTo>
                  <a:lnTo>
                    <a:pt x="160" y="710"/>
                  </a:lnTo>
                  <a:lnTo>
                    <a:pt x="213" y="736"/>
                  </a:lnTo>
                  <a:lnTo>
                    <a:pt x="225" y="739"/>
                  </a:lnTo>
                  <a:lnTo>
                    <a:pt x="238" y="740"/>
                  </a:lnTo>
                  <a:lnTo>
                    <a:pt x="251" y="739"/>
                  </a:lnTo>
                  <a:lnTo>
                    <a:pt x="265" y="737"/>
                  </a:lnTo>
                  <a:lnTo>
                    <a:pt x="268" y="737"/>
                  </a:lnTo>
                  <a:lnTo>
                    <a:pt x="270" y="740"/>
                  </a:lnTo>
                  <a:lnTo>
                    <a:pt x="271" y="743"/>
                  </a:lnTo>
                  <a:lnTo>
                    <a:pt x="272" y="750"/>
                  </a:lnTo>
                  <a:lnTo>
                    <a:pt x="270" y="765"/>
                  </a:lnTo>
                  <a:lnTo>
                    <a:pt x="366" y="895"/>
                  </a:lnTo>
                  <a:lnTo>
                    <a:pt x="449" y="877"/>
                  </a:lnTo>
                  <a:lnTo>
                    <a:pt x="486" y="847"/>
                  </a:lnTo>
                  <a:lnTo>
                    <a:pt x="510" y="796"/>
                  </a:lnTo>
                  <a:lnTo>
                    <a:pt x="543" y="780"/>
                  </a:lnTo>
                  <a:lnTo>
                    <a:pt x="599" y="792"/>
                  </a:lnTo>
                  <a:lnTo>
                    <a:pt x="663" y="761"/>
                  </a:lnTo>
                  <a:lnTo>
                    <a:pt x="733" y="773"/>
                  </a:lnTo>
                  <a:lnTo>
                    <a:pt x="895" y="838"/>
                  </a:lnTo>
                  <a:lnTo>
                    <a:pt x="955" y="918"/>
                  </a:lnTo>
                  <a:lnTo>
                    <a:pt x="1031" y="922"/>
                  </a:lnTo>
                  <a:lnTo>
                    <a:pt x="1076" y="889"/>
                  </a:lnTo>
                  <a:lnTo>
                    <a:pt x="1197" y="915"/>
                  </a:lnTo>
                  <a:lnTo>
                    <a:pt x="1176" y="842"/>
                  </a:lnTo>
                  <a:lnTo>
                    <a:pt x="1194" y="827"/>
                  </a:lnTo>
                  <a:lnTo>
                    <a:pt x="1215" y="813"/>
                  </a:lnTo>
                  <a:lnTo>
                    <a:pt x="1240" y="800"/>
                  </a:lnTo>
                  <a:lnTo>
                    <a:pt x="1270" y="789"/>
                  </a:lnTo>
                  <a:lnTo>
                    <a:pt x="1285" y="785"/>
                  </a:lnTo>
                  <a:lnTo>
                    <a:pt x="1300" y="787"/>
                  </a:lnTo>
                  <a:lnTo>
                    <a:pt x="1307" y="789"/>
                  </a:lnTo>
                  <a:lnTo>
                    <a:pt x="1314" y="793"/>
                  </a:lnTo>
                  <a:lnTo>
                    <a:pt x="1320" y="797"/>
                  </a:lnTo>
                  <a:lnTo>
                    <a:pt x="1328" y="804"/>
                  </a:lnTo>
                  <a:lnTo>
                    <a:pt x="1399" y="738"/>
                  </a:lnTo>
                  <a:lnTo>
                    <a:pt x="1444" y="716"/>
                  </a:lnTo>
                  <a:lnTo>
                    <a:pt x="1461" y="724"/>
                  </a:lnTo>
                  <a:lnTo>
                    <a:pt x="1478" y="731"/>
                  </a:lnTo>
                  <a:lnTo>
                    <a:pt x="1487" y="733"/>
                  </a:lnTo>
                  <a:lnTo>
                    <a:pt x="1495" y="734"/>
                  </a:lnTo>
                  <a:lnTo>
                    <a:pt x="1495" y="733"/>
                  </a:lnTo>
                  <a:lnTo>
                    <a:pt x="1496" y="733"/>
                  </a:lnTo>
                  <a:lnTo>
                    <a:pt x="1499" y="733"/>
                  </a:lnTo>
                  <a:lnTo>
                    <a:pt x="1503" y="733"/>
                  </a:lnTo>
                  <a:lnTo>
                    <a:pt x="1510" y="731"/>
                  </a:lnTo>
                  <a:lnTo>
                    <a:pt x="1515" y="726"/>
                  </a:lnTo>
                  <a:lnTo>
                    <a:pt x="1520" y="720"/>
                  </a:lnTo>
                  <a:lnTo>
                    <a:pt x="1521" y="716"/>
                  </a:lnTo>
                  <a:lnTo>
                    <a:pt x="1523" y="713"/>
                  </a:lnTo>
                  <a:lnTo>
                    <a:pt x="1523" y="710"/>
                  </a:lnTo>
                  <a:lnTo>
                    <a:pt x="1524" y="708"/>
                  </a:lnTo>
                  <a:lnTo>
                    <a:pt x="1526" y="704"/>
                  </a:lnTo>
                  <a:lnTo>
                    <a:pt x="1544" y="692"/>
                  </a:lnTo>
                  <a:lnTo>
                    <a:pt x="1571" y="718"/>
                  </a:lnTo>
                  <a:lnTo>
                    <a:pt x="1647" y="706"/>
                  </a:lnTo>
                  <a:lnTo>
                    <a:pt x="1740" y="781"/>
                  </a:lnTo>
                  <a:lnTo>
                    <a:pt x="1825" y="752"/>
                  </a:lnTo>
                  <a:lnTo>
                    <a:pt x="1778" y="678"/>
                  </a:lnTo>
                  <a:lnTo>
                    <a:pt x="1779" y="643"/>
                  </a:lnTo>
                  <a:lnTo>
                    <a:pt x="1683" y="603"/>
                  </a:lnTo>
                  <a:lnTo>
                    <a:pt x="1664" y="339"/>
                  </a:lnTo>
                  <a:lnTo>
                    <a:pt x="1666" y="121"/>
                  </a:lnTo>
                  <a:lnTo>
                    <a:pt x="1447" y="0"/>
                  </a:lnTo>
                  <a:lnTo>
                    <a:pt x="1380" y="22"/>
                  </a:lnTo>
                  <a:lnTo>
                    <a:pt x="1345" y="28"/>
                  </a:lnTo>
                  <a:lnTo>
                    <a:pt x="1295" y="111"/>
                  </a:lnTo>
                  <a:lnTo>
                    <a:pt x="987" y="98"/>
                  </a:lnTo>
                  <a:lnTo>
                    <a:pt x="809" y="107"/>
                  </a:lnTo>
                  <a:lnTo>
                    <a:pt x="778" y="114"/>
                  </a:lnTo>
                  <a:close/>
                  <a:moveTo>
                    <a:pt x="289" y="722"/>
                  </a:moveTo>
                  <a:lnTo>
                    <a:pt x="327" y="665"/>
                  </a:lnTo>
                  <a:lnTo>
                    <a:pt x="332" y="667"/>
                  </a:lnTo>
                  <a:lnTo>
                    <a:pt x="335" y="671"/>
                  </a:lnTo>
                  <a:lnTo>
                    <a:pt x="337" y="675"/>
                  </a:lnTo>
                  <a:lnTo>
                    <a:pt x="338" y="680"/>
                  </a:lnTo>
                  <a:lnTo>
                    <a:pt x="337" y="684"/>
                  </a:lnTo>
                  <a:lnTo>
                    <a:pt x="335" y="689"/>
                  </a:lnTo>
                  <a:lnTo>
                    <a:pt x="329" y="701"/>
                  </a:lnTo>
                  <a:lnTo>
                    <a:pt x="349" y="723"/>
                  </a:lnTo>
                  <a:lnTo>
                    <a:pt x="289" y="722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82">
              <a:extLst>
                <a:ext uri="{FF2B5EF4-FFF2-40B4-BE49-F238E27FC236}">
                  <a16:creationId xmlns:a16="http://schemas.microsoft.com/office/drawing/2014/main" id="{52BFE669-DC14-407D-95EE-95A38833B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815"/>
              <a:ext cx="121" cy="85"/>
            </a:xfrm>
            <a:custGeom>
              <a:avLst/>
              <a:gdLst/>
              <a:ahLst/>
              <a:cxnLst>
                <a:cxn ang="0">
                  <a:pos x="762" y="19"/>
                </a:cxn>
                <a:cxn ang="0">
                  <a:pos x="736" y="19"/>
                </a:cxn>
                <a:cxn ang="0">
                  <a:pos x="670" y="50"/>
                </a:cxn>
                <a:cxn ang="0">
                  <a:pos x="527" y="98"/>
                </a:cxn>
                <a:cxn ang="0">
                  <a:pos x="430" y="33"/>
                </a:cxn>
                <a:cxn ang="0">
                  <a:pos x="427" y="57"/>
                </a:cxn>
                <a:cxn ang="0">
                  <a:pos x="393" y="68"/>
                </a:cxn>
                <a:cxn ang="0">
                  <a:pos x="294" y="60"/>
                </a:cxn>
                <a:cxn ang="0">
                  <a:pos x="148" y="99"/>
                </a:cxn>
                <a:cxn ang="0">
                  <a:pos x="33" y="252"/>
                </a:cxn>
                <a:cxn ang="0">
                  <a:pos x="38" y="386"/>
                </a:cxn>
                <a:cxn ang="0">
                  <a:pos x="26" y="414"/>
                </a:cxn>
                <a:cxn ang="0">
                  <a:pos x="42" y="425"/>
                </a:cxn>
                <a:cxn ang="0">
                  <a:pos x="202" y="490"/>
                </a:cxn>
                <a:cxn ang="0">
                  <a:pos x="322" y="601"/>
                </a:cxn>
                <a:cxn ang="0">
                  <a:pos x="333" y="610"/>
                </a:cxn>
                <a:cxn ang="0">
                  <a:pos x="327" y="622"/>
                </a:cxn>
                <a:cxn ang="0">
                  <a:pos x="319" y="623"/>
                </a:cxn>
                <a:cxn ang="0">
                  <a:pos x="366" y="752"/>
                </a:cxn>
                <a:cxn ang="0">
                  <a:pos x="376" y="788"/>
                </a:cxn>
                <a:cxn ang="0">
                  <a:pos x="368" y="872"/>
                </a:cxn>
                <a:cxn ang="0">
                  <a:pos x="215" y="980"/>
                </a:cxn>
                <a:cxn ang="0">
                  <a:pos x="209" y="1005"/>
                </a:cxn>
                <a:cxn ang="0">
                  <a:pos x="220" y="1021"/>
                </a:cxn>
                <a:cxn ang="0">
                  <a:pos x="265" y="1098"/>
                </a:cxn>
                <a:cxn ang="0">
                  <a:pos x="458" y="1118"/>
                </a:cxn>
                <a:cxn ang="0">
                  <a:pos x="482" y="1126"/>
                </a:cxn>
                <a:cxn ang="0">
                  <a:pos x="593" y="1226"/>
                </a:cxn>
                <a:cxn ang="0">
                  <a:pos x="615" y="1281"/>
                </a:cxn>
                <a:cxn ang="0">
                  <a:pos x="670" y="1256"/>
                </a:cxn>
                <a:cxn ang="0">
                  <a:pos x="805" y="989"/>
                </a:cxn>
                <a:cxn ang="0">
                  <a:pos x="1372" y="903"/>
                </a:cxn>
                <a:cxn ang="0">
                  <a:pos x="1690" y="850"/>
                </a:cxn>
                <a:cxn ang="0">
                  <a:pos x="1735" y="670"/>
                </a:cxn>
                <a:cxn ang="0">
                  <a:pos x="1824" y="514"/>
                </a:cxn>
                <a:cxn ang="0">
                  <a:pos x="1938" y="395"/>
                </a:cxn>
                <a:cxn ang="0">
                  <a:pos x="1666" y="290"/>
                </a:cxn>
                <a:cxn ang="0">
                  <a:pos x="1654" y="289"/>
                </a:cxn>
                <a:cxn ang="0">
                  <a:pos x="1571" y="237"/>
                </a:cxn>
                <a:cxn ang="0">
                  <a:pos x="1473" y="124"/>
                </a:cxn>
                <a:cxn ang="0">
                  <a:pos x="1339" y="328"/>
                </a:cxn>
                <a:cxn ang="0">
                  <a:pos x="1160" y="279"/>
                </a:cxn>
                <a:cxn ang="0">
                  <a:pos x="1067" y="146"/>
                </a:cxn>
                <a:cxn ang="0">
                  <a:pos x="1099" y="103"/>
                </a:cxn>
                <a:cxn ang="0">
                  <a:pos x="1121" y="95"/>
                </a:cxn>
                <a:cxn ang="0">
                  <a:pos x="1130" y="88"/>
                </a:cxn>
                <a:cxn ang="0">
                  <a:pos x="1129" y="74"/>
                </a:cxn>
                <a:cxn ang="0">
                  <a:pos x="1012" y="36"/>
                </a:cxn>
              </a:cxnLst>
              <a:rect l="0" t="0" r="r" b="b"/>
              <a:pathLst>
                <a:path w="1938" h="1281">
                  <a:moveTo>
                    <a:pt x="1012" y="36"/>
                  </a:moveTo>
                  <a:lnTo>
                    <a:pt x="917" y="47"/>
                  </a:lnTo>
                  <a:lnTo>
                    <a:pt x="768" y="16"/>
                  </a:lnTo>
                  <a:lnTo>
                    <a:pt x="762" y="19"/>
                  </a:lnTo>
                  <a:lnTo>
                    <a:pt x="757" y="21"/>
                  </a:lnTo>
                  <a:lnTo>
                    <a:pt x="750" y="22"/>
                  </a:lnTo>
                  <a:lnTo>
                    <a:pt x="746" y="22"/>
                  </a:lnTo>
                  <a:lnTo>
                    <a:pt x="736" y="19"/>
                  </a:lnTo>
                  <a:lnTo>
                    <a:pt x="730" y="14"/>
                  </a:lnTo>
                  <a:lnTo>
                    <a:pt x="725" y="7"/>
                  </a:lnTo>
                  <a:lnTo>
                    <a:pt x="721" y="0"/>
                  </a:lnTo>
                  <a:lnTo>
                    <a:pt x="670" y="50"/>
                  </a:lnTo>
                  <a:lnTo>
                    <a:pt x="679" y="74"/>
                  </a:lnTo>
                  <a:lnTo>
                    <a:pt x="654" y="116"/>
                  </a:lnTo>
                  <a:lnTo>
                    <a:pt x="604" y="64"/>
                  </a:lnTo>
                  <a:lnTo>
                    <a:pt x="527" y="98"/>
                  </a:lnTo>
                  <a:lnTo>
                    <a:pt x="482" y="96"/>
                  </a:lnTo>
                  <a:lnTo>
                    <a:pt x="429" y="30"/>
                  </a:lnTo>
                  <a:lnTo>
                    <a:pt x="429" y="31"/>
                  </a:lnTo>
                  <a:lnTo>
                    <a:pt x="430" y="33"/>
                  </a:lnTo>
                  <a:lnTo>
                    <a:pt x="431" y="37"/>
                  </a:lnTo>
                  <a:lnTo>
                    <a:pt x="432" y="45"/>
                  </a:lnTo>
                  <a:lnTo>
                    <a:pt x="430" y="51"/>
                  </a:lnTo>
                  <a:lnTo>
                    <a:pt x="427" y="57"/>
                  </a:lnTo>
                  <a:lnTo>
                    <a:pt x="420" y="61"/>
                  </a:lnTo>
                  <a:lnTo>
                    <a:pt x="411" y="65"/>
                  </a:lnTo>
                  <a:lnTo>
                    <a:pt x="399" y="67"/>
                  </a:lnTo>
                  <a:lnTo>
                    <a:pt x="393" y="68"/>
                  </a:lnTo>
                  <a:lnTo>
                    <a:pt x="388" y="70"/>
                  </a:lnTo>
                  <a:lnTo>
                    <a:pt x="384" y="72"/>
                  </a:lnTo>
                  <a:lnTo>
                    <a:pt x="342" y="47"/>
                  </a:lnTo>
                  <a:lnTo>
                    <a:pt x="294" y="60"/>
                  </a:lnTo>
                  <a:lnTo>
                    <a:pt x="263" y="93"/>
                  </a:lnTo>
                  <a:lnTo>
                    <a:pt x="210" y="27"/>
                  </a:lnTo>
                  <a:lnTo>
                    <a:pt x="170" y="85"/>
                  </a:lnTo>
                  <a:lnTo>
                    <a:pt x="148" y="99"/>
                  </a:lnTo>
                  <a:lnTo>
                    <a:pt x="161" y="172"/>
                  </a:lnTo>
                  <a:lnTo>
                    <a:pt x="107" y="186"/>
                  </a:lnTo>
                  <a:lnTo>
                    <a:pt x="53" y="185"/>
                  </a:lnTo>
                  <a:lnTo>
                    <a:pt x="33" y="252"/>
                  </a:lnTo>
                  <a:lnTo>
                    <a:pt x="0" y="286"/>
                  </a:lnTo>
                  <a:lnTo>
                    <a:pt x="14" y="334"/>
                  </a:lnTo>
                  <a:lnTo>
                    <a:pt x="44" y="382"/>
                  </a:lnTo>
                  <a:lnTo>
                    <a:pt x="38" y="386"/>
                  </a:lnTo>
                  <a:lnTo>
                    <a:pt x="33" y="391"/>
                  </a:lnTo>
                  <a:lnTo>
                    <a:pt x="28" y="400"/>
                  </a:lnTo>
                  <a:lnTo>
                    <a:pt x="25" y="407"/>
                  </a:lnTo>
                  <a:lnTo>
                    <a:pt x="26" y="414"/>
                  </a:lnTo>
                  <a:lnTo>
                    <a:pt x="29" y="419"/>
                  </a:lnTo>
                  <a:lnTo>
                    <a:pt x="32" y="421"/>
                  </a:lnTo>
                  <a:lnTo>
                    <a:pt x="38" y="424"/>
                  </a:lnTo>
                  <a:lnTo>
                    <a:pt x="42" y="425"/>
                  </a:lnTo>
                  <a:lnTo>
                    <a:pt x="48" y="427"/>
                  </a:lnTo>
                  <a:lnTo>
                    <a:pt x="55" y="428"/>
                  </a:lnTo>
                  <a:lnTo>
                    <a:pt x="63" y="430"/>
                  </a:lnTo>
                  <a:lnTo>
                    <a:pt x="202" y="490"/>
                  </a:lnTo>
                  <a:lnTo>
                    <a:pt x="235" y="494"/>
                  </a:lnTo>
                  <a:lnTo>
                    <a:pt x="258" y="534"/>
                  </a:lnTo>
                  <a:lnTo>
                    <a:pt x="322" y="537"/>
                  </a:lnTo>
                  <a:lnTo>
                    <a:pt x="322" y="601"/>
                  </a:lnTo>
                  <a:lnTo>
                    <a:pt x="328" y="605"/>
                  </a:lnTo>
                  <a:lnTo>
                    <a:pt x="330" y="607"/>
                  </a:lnTo>
                  <a:lnTo>
                    <a:pt x="331" y="608"/>
                  </a:lnTo>
                  <a:lnTo>
                    <a:pt x="333" y="610"/>
                  </a:lnTo>
                  <a:lnTo>
                    <a:pt x="334" y="614"/>
                  </a:lnTo>
                  <a:lnTo>
                    <a:pt x="335" y="618"/>
                  </a:lnTo>
                  <a:lnTo>
                    <a:pt x="332" y="620"/>
                  </a:lnTo>
                  <a:lnTo>
                    <a:pt x="327" y="622"/>
                  </a:lnTo>
                  <a:lnTo>
                    <a:pt x="322" y="622"/>
                  </a:lnTo>
                  <a:lnTo>
                    <a:pt x="320" y="622"/>
                  </a:lnTo>
                  <a:lnTo>
                    <a:pt x="319" y="622"/>
                  </a:lnTo>
                  <a:lnTo>
                    <a:pt x="319" y="623"/>
                  </a:lnTo>
                  <a:lnTo>
                    <a:pt x="311" y="625"/>
                  </a:lnTo>
                  <a:lnTo>
                    <a:pt x="359" y="668"/>
                  </a:lnTo>
                  <a:lnTo>
                    <a:pt x="367" y="729"/>
                  </a:lnTo>
                  <a:lnTo>
                    <a:pt x="366" y="752"/>
                  </a:lnTo>
                  <a:lnTo>
                    <a:pt x="369" y="777"/>
                  </a:lnTo>
                  <a:lnTo>
                    <a:pt x="369" y="781"/>
                  </a:lnTo>
                  <a:lnTo>
                    <a:pt x="373" y="785"/>
                  </a:lnTo>
                  <a:lnTo>
                    <a:pt x="376" y="788"/>
                  </a:lnTo>
                  <a:lnTo>
                    <a:pt x="381" y="790"/>
                  </a:lnTo>
                  <a:lnTo>
                    <a:pt x="335" y="791"/>
                  </a:lnTo>
                  <a:lnTo>
                    <a:pt x="302" y="806"/>
                  </a:lnTo>
                  <a:lnTo>
                    <a:pt x="368" y="872"/>
                  </a:lnTo>
                  <a:lnTo>
                    <a:pt x="357" y="924"/>
                  </a:lnTo>
                  <a:lnTo>
                    <a:pt x="230" y="963"/>
                  </a:lnTo>
                  <a:lnTo>
                    <a:pt x="219" y="975"/>
                  </a:lnTo>
                  <a:lnTo>
                    <a:pt x="215" y="980"/>
                  </a:lnTo>
                  <a:lnTo>
                    <a:pt x="213" y="986"/>
                  </a:lnTo>
                  <a:lnTo>
                    <a:pt x="209" y="996"/>
                  </a:lnTo>
                  <a:lnTo>
                    <a:pt x="208" y="1000"/>
                  </a:lnTo>
                  <a:lnTo>
                    <a:pt x="209" y="1005"/>
                  </a:lnTo>
                  <a:lnTo>
                    <a:pt x="209" y="1008"/>
                  </a:lnTo>
                  <a:lnTo>
                    <a:pt x="212" y="1012"/>
                  </a:lnTo>
                  <a:lnTo>
                    <a:pt x="217" y="1019"/>
                  </a:lnTo>
                  <a:lnTo>
                    <a:pt x="220" y="1021"/>
                  </a:lnTo>
                  <a:lnTo>
                    <a:pt x="225" y="1024"/>
                  </a:lnTo>
                  <a:lnTo>
                    <a:pt x="231" y="1026"/>
                  </a:lnTo>
                  <a:lnTo>
                    <a:pt x="238" y="1029"/>
                  </a:lnTo>
                  <a:lnTo>
                    <a:pt x="265" y="1098"/>
                  </a:lnTo>
                  <a:lnTo>
                    <a:pt x="321" y="1150"/>
                  </a:lnTo>
                  <a:lnTo>
                    <a:pt x="382" y="1156"/>
                  </a:lnTo>
                  <a:lnTo>
                    <a:pt x="449" y="1121"/>
                  </a:lnTo>
                  <a:lnTo>
                    <a:pt x="458" y="1118"/>
                  </a:lnTo>
                  <a:lnTo>
                    <a:pt x="466" y="1118"/>
                  </a:lnTo>
                  <a:lnTo>
                    <a:pt x="473" y="1119"/>
                  </a:lnTo>
                  <a:lnTo>
                    <a:pt x="479" y="1123"/>
                  </a:lnTo>
                  <a:lnTo>
                    <a:pt x="482" y="1126"/>
                  </a:lnTo>
                  <a:lnTo>
                    <a:pt x="486" y="1132"/>
                  </a:lnTo>
                  <a:lnTo>
                    <a:pt x="487" y="1139"/>
                  </a:lnTo>
                  <a:lnTo>
                    <a:pt x="488" y="1149"/>
                  </a:lnTo>
                  <a:lnTo>
                    <a:pt x="593" y="1226"/>
                  </a:lnTo>
                  <a:lnTo>
                    <a:pt x="586" y="1270"/>
                  </a:lnTo>
                  <a:lnTo>
                    <a:pt x="593" y="1276"/>
                  </a:lnTo>
                  <a:lnTo>
                    <a:pt x="604" y="1280"/>
                  </a:lnTo>
                  <a:lnTo>
                    <a:pt x="615" y="1281"/>
                  </a:lnTo>
                  <a:lnTo>
                    <a:pt x="628" y="1280"/>
                  </a:lnTo>
                  <a:lnTo>
                    <a:pt x="640" y="1275"/>
                  </a:lnTo>
                  <a:lnTo>
                    <a:pt x="655" y="1267"/>
                  </a:lnTo>
                  <a:lnTo>
                    <a:pt x="670" y="1256"/>
                  </a:lnTo>
                  <a:lnTo>
                    <a:pt x="688" y="1243"/>
                  </a:lnTo>
                  <a:lnTo>
                    <a:pt x="713" y="1201"/>
                  </a:lnTo>
                  <a:lnTo>
                    <a:pt x="825" y="1171"/>
                  </a:lnTo>
                  <a:lnTo>
                    <a:pt x="805" y="989"/>
                  </a:lnTo>
                  <a:lnTo>
                    <a:pt x="836" y="982"/>
                  </a:lnTo>
                  <a:lnTo>
                    <a:pt x="1014" y="973"/>
                  </a:lnTo>
                  <a:lnTo>
                    <a:pt x="1322" y="986"/>
                  </a:lnTo>
                  <a:lnTo>
                    <a:pt x="1372" y="903"/>
                  </a:lnTo>
                  <a:lnTo>
                    <a:pt x="1407" y="897"/>
                  </a:lnTo>
                  <a:lnTo>
                    <a:pt x="1474" y="875"/>
                  </a:lnTo>
                  <a:lnTo>
                    <a:pt x="1693" y="996"/>
                  </a:lnTo>
                  <a:lnTo>
                    <a:pt x="1690" y="850"/>
                  </a:lnTo>
                  <a:lnTo>
                    <a:pt x="1699" y="787"/>
                  </a:lnTo>
                  <a:lnTo>
                    <a:pt x="1706" y="756"/>
                  </a:lnTo>
                  <a:lnTo>
                    <a:pt x="1714" y="727"/>
                  </a:lnTo>
                  <a:lnTo>
                    <a:pt x="1735" y="670"/>
                  </a:lnTo>
                  <a:lnTo>
                    <a:pt x="1746" y="642"/>
                  </a:lnTo>
                  <a:lnTo>
                    <a:pt x="1760" y="616"/>
                  </a:lnTo>
                  <a:lnTo>
                    <a:pt x="1789" y="563"/>
                  </a:lnTo>
                  <a:lnTo>
                    <a:pt x="1824" y="514"/>
                  </a:lnTo>
                  <a:lnTo>
                    <a:pt x="1864" y="467"/>
                  </a:lnTo>
                  <a:lnTo>
                    <a:pt x="1885" y="444"/>
                  </a:lnTo>
                  <a:lnTo>
                    <a:pt x="1909" y="423"/>
                  </a:lnTo>
                  <a:lnTo>
                    <a:pt x="1938" y="395"/>
                  </a:lnTo>
                  <a:lnTo>
                    <a:pt x="1886" y="335"/>
                  </a:lnTo>
                  <a:lnTo>
                    <a:pt x="1820" y="337"/>
                  </a:lnTo>
                  <a:lnTo>
                    <a:pt x="1776" y="331"/>
                  </a:lnTo>
                  <a:lnTo>
                    <a:pt x="1666" y="290"/>
                  </a:lnTo>
                  <a:lnTo>
                    <a:pt x="1662" y="293"/>
                  </a:lnTo>
                  <a:lnTo>
                    <a:pt x="1660" y="294"/>
                  </a:lnTo>
                  <a:lnTo>
                    <a:pt x="1656" y="292"/>
                  </a:lnTo>
                  <a:lnTo>
                    <a:pt x="1654" y="289"/>
                  </a:lnTo>
                  <a:lnTo>
                    <a:pt x="1653" y="288"/>
                  </a:lnTo>
                  <a:lnTo>
                    <a:pt x="1644" y="274"/>
                  </a:lnTo>
                  <a:lnTo>
                    <a:pt x="1643" y="224"/>
                  </a:lnTo>
                  <a:lnTo>
                    <a:pt x="1571" y="237"/>
                  </a:lnTo>
                  <a:lnTo>
                    <a:pt x="1539" y="214"/>
                  </a:lnTo>
                  <a:lnTo>
                    <a:pt x="1495" y="198"/>
                  </a:lnTo>
                  <a:lnTo>
                    <a:pt x="1474" y="124"/>
                  </a:lnTo>
                  <a:lnTo>
                    <a:pt x="1473" y="124"/>
                  </a:lnTo>
                  <a:lnTo>
                    <a:pt x="1474" y="208"/>
                  </a:lnTo>
                  <a:lnTo>
                    <a:pt x="1395" y="229"/>
                  </a:lnTo>
                  <a:lnTo>
                    <a:pt x="1368" y="308"/>
                  </a:lnTo>
                  <a:lnTo>
                    <a:pt x="1339" y="328"/>
                  </a:lnTo>
                  <a:lnTo>
                    <a:pt x="1269" y="295"/>
                  </a:lnTo>
                  <a:lnTo>
                    <a:pt x="1256" y="223"/>
                  </a:lnTo>
                  <a:lnTo>
                    <a:pt x="1212" y="265"/>
                  </a:lnTo>
                  <a:lnTo>
                    <a:pt x="1160" y="279"/>
                  </a:lnTo>
                  <a:lnTo>
                    <a:pt x="1084" y="195"/>
                  </a:lnTo>
                  <a:lnTo>
                    <a:pt x="1073" y="177"/>
                  </a:lnTo>
                  <a:lnTo>
                    <a:pt x="1069" y="161"/>
                  </a:lnTo>
                  <a:lnTo>
                    <a:pt x="1067" y="146"/>
                  </a:lnTo>
                  <a:lnTo>
                    <a:pt x="1070" y="134"/>
                  </a:lnTo>
                  <a:lnTo>
                    <a:pt x="1075" y="122"/>
                  </a:lnTo>
                  <a:lnTo>
                    <a:pt x="1086" y="112"/>
                  </a:lnTo>
                  <a:lnTo>
                    <a:pt x="1099" y="103"/>
                  </a:lnTo>
                  <a:lnTo>
                    <a:pt x="1118" y="97"/>
                  </a:lnTo>
                  <a:lnTo>
                    <a:pt x="1120" y="96"/>
                  </a:lnTo>
                  <a:lnTo>
                    <a:pt x="1120" y="95"/>
                  </a:lnTo>
                  <a:lnTo>
                    <a:pt x="1121" y="95"/>
                  </a:lnTo>
                  <a:lnTo>
                    <a:pt x="1123" y="95"/>
                  </a:lnTo>
                  <a:lnTo>
                    <a:pt x="1126" y="92"/>
                  </a:lnTo>
                  <a:lnTo>
                    <a:pt x="1128" y="90"/>
                  </a:lnTo>
                  <a:lnTo>
                    <a:pt x="1130" y="88"/>
                  </a:lnTo>
                  <a:lnTo>
                    <a:pt x="1132" y="81"/>
                  </a:lnTo>
                  <a:lnTo>
                    <a:pt x="1132" y="76"/>
                  </a:lnTo>
                  <a:lnTo>
                    <a:pt x="1130" y="74"/>
                  </a:lnTo>
                  <a:lnTo>
                    <a:pt x="1129" y="74"/>
                  </a:lnTo>
                  <a:lnTo>
                    <a:pt x="1125" y="75"/>
                  </a:lnTo>
                  <a:lnTo>
                    <a:pt x="1097" y="58"/>
                  </a:lnTo>
                  <a:lnTo>
                    <a:pt x="1039" y="56"/>
                  </a:lnTo>
                  <a:lnTo>
                    <a:pt x="1012" y="36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83">
              <a:extLst>
                <a:ext uri="{FF2B5EF4-FFF2-40B4-BE49-F238E27FC236}">
                  <a16:creationId xmlns:a16="http://schemas.microsoft.com/office/drawing/2014/main" id="{D5F63567-1944-4B9E-B123-857E3C1E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760"/>
              <a:ext cx="129" cy="81"/>
            </a:xfrm>
            <a:custGeom>
              <a:avLst/>
              <a:gdLst/>
              <a:ahLst/>
              <a:cxnLst>
                <a:cxn ang="0">
                  <a:pos x="1413" y="36"/>
                </a:cxn>
                <a:cxn ang="0">
                  <a:pos x="1412" y="64"/>
                </a:cxn>
                <a:cxn ang="0">
                  <a:pos x="1403" y="75"/>
                </a:cxn>
                <a:cxn ang="0">
                  <a:pos x="1393" y="82"/>
                </a:cxn>
                <a:cxn ang="0">
                  <a:pos x="1375" y="86"/>
                </a:cxn>
                <a:cxn ang="0">
                  <a:pos x="1364" y="106"/>
                </a:cxn>
                <a:cxn ang="0">
                  <a:pos x="1360" y="110"/>
                </a:cxn>
                <a:cxn ang="0">
                  <a:pos x="1361" y="88"/>
                </a:cxn>
                <a:cxn ang="0">
                  <a:pos x="1257" y="182"/>
                </a:cxn>
                <a:cxn ang="0">
                  <a:pos x="1142" y="157"/>
                </a:cxn>
                <a:cxn ang="0">
                  <a:pos x="1013" y="91"/>
                </a:cxn>
                <a:cxn ang="0">
                  <a:pos x="891" y="143"/>
                </a:cxn>
                <a:cxn ang="0">
                  <a:pos x="871" y="160"/>
                </a:cxn>
                <a:cxn ang="0">
                  <a:pos x="861" y="179"/>
                </a:cxn>
                <a:cxn ang="0">
                  <a:pos x="871" y="199"/>
                </a:cxn>
                <a:cxn ang="0">
                  <a:pos x="646" y="221"/>
                </a:cxn>
                <a:cxn ang="0">
                  <a:pos x="657" y="424"/>
                </a:cxn>
                <a:cxn ang="0">
                  <a:pos x="491" y="443"/>
                </a:cxn>
                <a:cxn ang="0">
                  <a:pos x="335" y="538"/>
                </a:cxn>
                <a:cxn ang="0">
                  <a:pos x="136" y="501"/>
                </a:cxn>
                <a:cxn ang="0">
                  <a:pos x="158" y="802"/>
                </a:cxn>
                <a:cxn ang="0">
                  <a:pos x="30" y="877"/>
                </a:cxn>
                <a:cxn ang="0">
                  <a:pos x="63" y="893"/>
                </a:cxn>
                <a:cxn ang="0">
                  <a:pos x="63" y="907"/>
                </a:cxn>
                <a:cxn ang="0">
                  <a:pos x="56" y="914"/>
                </a:cxn>
                <a:cxn ang="0">
                  <a:pos x="53" y="915"/>
                </a:cxn>
                <a:cxn ang="0">
                  <a:pos x="19" y="931"/>
                </a:cxn>
                <a:cxn ang="0">
                  <a:pos x="0" y="965"/>
                </a:cxn>
                <a:cxn ang="0">
                  <a:pos x="17" y="1014"/>
                </a:cxn>
                <a:cxn ang="0">
                  <a:pos x="189" y="1042"/>
                </a:cxn>
                <a:cxn ang="0">
                  <a:pos x="301" y="1127"/>
                </a:cxn>
                <a:cxn ang="0">
                  <a:pos x="406" y="943"/>
                </a:cxn>
                <a:cxn ang="0">
                  <a:pos x="472" y="1033"/>
                </a:cxn>
                <a:cxn ang="0">
                  <a:pos x="577" y="1093"/>
                </a:cxn>
                <a:cxn ang="0">
                  <a:pos x="589" y="1111"/>
                </a:cxn>
                <a:cxn ang="0">
                  <a:pos x="599" y="1109"/>
                </a:cxn>
                <a:cxn ang="0">
                  <a:pos x="819" y="1154"/>
                </a:cxn>
                <a:cxn ang="0">
                  <a:pos x="1208" y="1116"/>
                </a:cxn>
                <a:cxn ang="0">
                  <a:pos x="1472" y="909"/>
                </a:cxn>
                <a:cxn ang="0">
                  <a:pos x="1620" y="773"/>
                </a:cxn>
                <a:cxn ang="0">
                  <a:pos x="1707" y="724"/>
                </a:cxn>
                <a:cxn ang="0">
                  <a:pos x="1801" y="688"/>
                </a:cxn>
                <a:cxn ang="0">
                  <a:pos x="1939" y="659"/>
                </a:cxn>
                <a:cxn ang="0">
                  <a:pos x="1999" y="608"/>
                </a:cxn>
                <a:cxn ang="0">
                  <a:pos x="1972" y="360"/>
                </a:cxn>
                <a:cxn ang="0">
                  <a:pos x="1810" y="248"/>
                </a:cxn>
                <a:cxn ang="0">
                  <a:pos x="1755" y="184"/>
                </a:cxn>
                <a:cxn ang="0">
                  <a:pos x="1702" y="151"/>
                </a:cxn>
                <a:cxn ang="0">
                  <a:pos x="1689" y="139"/>
                </a:cxn>
                <a:cxn ang="0">
                  <a:pos x="1666" y="135"/>
                </a:cxn>
                <a:cxn ang="0">
                  <a:pos x="1622" y="148"/>
                </a:cxn>
                <a:cxn ang="0">
                  <a:pos x="1575" y="101"/>
                </a:cxn>
              </a:cxnLst>
              <a:rect l="0" t="0" r="r" b="b"/>
              <a:pathLst>
                <a:path w="2051" h="1214">
                  <a:moveTo>
                    <a:pt x="1541" y="22"/>
                  </a:moveTo>
                  <a:lnTo>
                    <a:pt x="1479" y="0"/>
                  </a:lnTo>
                  <a:lnTo>
                    <a:pt x="1413" y="36"/>
                  </a:lnTo>
                  <a:lnTo>
                    <a:pt x="1414" y="46"/>
                  </a:lnTo>
                  <a:lnTo>
                    <a:pt x="1415" y="56"/>
                  </a:lnTo>
                  <a:lnTo>
                    <a:pt x="1412" y="64"/>
                  </a:lnTo>
                  <a:lnTo>
                    <a:pt x="1409" y="72"/>
                  </a:lnTo>
                  <a:lnTo>
                    <a:pt x="1405" y="74"/>
                  </a:lnTo>
                  <a:lnTo>
                    <a:pt x="1403" y="75"/>
                  </a:lnTo>
                  <a:lnTo>
                    <a:pt x="1401" y="77"/>
                  </a:lnTo>
                  <a:lnTo>
                    <a:pt x="1397" y="79"/>
                  </a:lnTo>
                  <a:lnTo>
                    <a:pt x="1393" y="82"/>
                  </a:lnTo>
                  <a:lnTo>
                    <a:pt x="1387" y="83"/>
                  </a:lnTo>
                  <a:lnTo>
                    <a:pt x="1381" y="85"/>
                  </a:lnTo>
                  <a:lnTo>
                    <a:pt x="1375" y="86"/>
                  </a:lnTo>
                  <a:lnTo>
                    <a:pt x="1369" y="88"/>
                  </a:lnTo>
                  <a:lnTo>
                    <a:pt x="1366" y="98"/>
                  </a:lnTo>
                  <a:lnTo>
                    <a:pt x="1364" y="106"/>
                  </a:lnTo>
                  <a:lnTo>
                    <a:pt x="1362" y="110"/>
                  </a:lnTo>
                  <a:lnTo>
                    <a:pt x="1361" y="112"/>
                  </a:lnTo>
                  <a:lnTo>
                    <a:pt x="1360" y="110"/>
                  </a:lnTo>
                  <a:lnTo>
                    <a:pt x="1360" y="106"/>
                  </a:lnTo>
                  <a:lnTo>
                    <a:pt x="1360" y="98"/>
                  </a:lnTo>
                  <a:lnTo>
                    <a:pt x="1361" y="88"/>
                  </a:lnTo>
                  <a:lnTo>
                    <a:pt x="1285" y="158"/>
                  </a:lnTo>
                  <a:lnTo>
                    <a:pt x="1313" y="193"/>
                  </a:lnTo>
                  <a:lnTo>
                    <a:pt x="1257" y="182"/>
                  </a:lnTo>
                  <a:lnTo>
                    <a:pt x="1209" y="127"/>
                  </a:lnTo>
                  <a:lnTo>
                    <a:pt x="1163" y="131"/>
                  </a:lnTo>
                  <a:lnTo>
                    <a:pt x="1142" y="157"/>
                  </a:lnTo>
                  <a:lnTo>
                    <a:pt x="1099" y="163"/>
                  </a:lnTo>
                  <a:lnTo>
                    <a:pt x="1104" y="106"/>
                  </a:lnTo>
                  <a:lnTo>
                    <a:pt x="1013" y="91"/>
                  </a:lnTo>
                  <a:lnTo>
                    <a:pt x="896" y="126"/>
                  </a:lnTo>
                  <a:lnTo>
                    <a:pt x="894" y="135"/>
                  </a:lnTo>
                  <a:lnTo>
                    <a:pt x="891" y="143"/>
                  </a:lnTo>
                  <a:lnTo>
                    <a:pt x="886" y="150"/>
                  </a:lnTo>
                  <a:lnTo>
                    <a:pt x="881" y="156"/>
                  </a:lnTo>
                  <a:lnTo>
                    <a:pt x="871" y="160"/>
                  </a:lnTo>
                  <a:lnTo>
                    <a:pt x="865" y="166"/>
                  </a:lnTo>
                  <a:lnTo>
                    <a:pt x="862" y="172"/>
                  </a:lnTo>
                  <a:lnTo>
                    <a:pt x="861" y="179"/>
                  </a:lnTo>
                  <a:lnTo>
                    <a:pt x="862" y="185"/>
                  </a:lnTo>
                  <a:lnTo>
                    <a:pt x="865" y="192"/>
                  </a:lnTo>
                  <a:lnTo>
                    <a:pt x="871" y="199"/>
                  </a:lnTo>
                  <a:lnTo>
                    <a:pt x="881" y="207"/>
                  </a:lnTo>
                  <a:lnTo>
                    <a:pt x="840" y="248"/>
                  </a:lnTo>
                  <a:lnTo>
                    <a:pt x="646" y="221"/>
                  </a:lnTo>
                  <a:lnTo>
                    <a:pt x="631" y="270"/>
                  </a:lnTo>
                  <a:lnTo>
                    <a:pt x="658" y="334"/>
                  </a:lnTo>
                  <a:lnTo>
                    <a:pt x="657" y="424"/>
                  </a:lnTo>
                  <a:lnTo>
                    <a:pt x="605" y="446"/>
                  </a:lnTo>
                  <a:lnTo>
                    <a:pt x="540" y="427"/>
                  </a:lnTo>
                  <a:lnTo>
                    <a:pt x="491" y="443"/>
                  </a:lnTo>
                  <a:lnTo>
                    <a:pt x="468" y="493"/>
                  </a:lnTo>
                  <a:lnTo>
                    <a:pt x="456" y="508"/>
                  </a:lnTo>
                  <a:lnTo>
                    <a:pt x="335" y="538"/>
                  </a:lnTo>
                  <a:lnTo>
                    <a:pt x="267" y="572"/>
                  </a:lnTo>
                  <a:lnTo>
                    <a:pt x="178" y="508"/>
                  </a:lnTo>
                  <a:lnTo>
                    <a:pt x="136" y="501"/>
                  </a:lnTo>
                  <a:lnTo>
                    <a:pt x="95" y="649"/>
                  </a:lnTo>
                  <a:lnTo>
                    <a:pt x="163" y="732"/>
                  </a:lnTo>
                  <a:lnTo>
                    <a:pt x="158" y="802"/>
                  </a:lnTo>
                  <a:lnTo>
                    <a:pt x="120" y="810"/>
                  </a:lnTo>
                  <a:lnTo>
                    <a:pt x="81" y="864"/>
                  </a:lnTo>
                  <a:lnTo>
                    <a:pt x="30" y="877"/>
                  </a:lnTo>
                  <a:lnTo>
                    <a:pt x="58" y="894"/>
                  </a:lnTo>
                  <a:lnTo>
                    <a:pt x="62" y="893"/>
                  </a:lnTo>
                  <a:lnTo>
                    <a:pt x="63" y="893"/>
                  </a:lnTo>
                  <a:lnTo>
                    <a:pt x="65" y="895"/>
                  </a:lnTo>
                  <a:lnTo>
                    <a:pt x="65" y="900"/>
                  </a:lnTo>
                  <a:lnTo>
                    <a:pt x="63" y="907"/>
                  </a:lnTo>
                  <a:lnTo>
                    <a:pt x="61" y="909"/>
                  </a:lnTo>
                  <a:lnTo>
                    <a:pt x="59" y="911"/>
                  </a:lnTo>
                  <a:lnTo>
                    <a:pt x="56" y="914"/>
                  </a:lnTo>
                  <a:lnTo>
                    <a:pt x="54" y="914"/>
                  </a:lnTo>
                  <a:lnTo>
                    <a:pt x="53" y="914"/>
                  </a:lnTo>
                  <a:lnTo>
                    <a:pt x="53" y="915"/>
                  </a:lnTo>
                  <a:lnTo>
                    <a:pt x="51" y="916"/>
                  </a:lnTo>
                  <a:lnTo>
                    <a:pt x="32" y="922"/>
                  </a:lnTo>
                  <a:lnTo>
                    <a:pt x="19" y="931"/>
                  </a:lnTo>
                  <a:lnTo>
                    <a:pt x="8" y="941"/>
                  </a:lnTo>
                  <a:lnTo>
                    <a:pt x="3" y="953"/>
                  </a:lnTo>
                  <a:lnTo>
                    <a:pt x="0" y="965"/>
                  </a:lnTo>
                  <a:lnTo>
                    <a:pt x="2" y="980"/>
                  </a:lnTo>
                  <a:lnTo>
                    <a:pt x="6" y="996"/>
                  </a:lnTo>
                  <a:lnTo>
                    <a:pt x="17" y="1014"/>
                  </a:lnTo>
                  <a:lnTo>
                    <a:pt x="93" y="1098"/>
                  </a:lnTo>
                  <a:lnTo>
                    <a:pt x="145" y="1084"/>
                  </a:lnTo>
                  <a:lnTo>
                    <a:pt x="189" y="1042"/>
                  </a:lnTo>
                  <a:lnTo>
                    <a:pt x="202" y="1114"/>
                  </a:lnTo>
                  <a:lnTo>
                    <a:pt x="272" y="1147"/>
                  </a:lnTo>
                  <a:lnTo>
                    <a:pt x="301" y="1127"/>
                  </a:lnTo>
                  <a:lnTo>
                    <a:pt x="328" y="1048"/>
                  </a:lnTo>
                  <a:lnTo>
                    <a:pt x="407" y="1027"/>
                  </a:lnTo>
                  <a:lnTo>
                    <a:pt x="406" y="943"/>
                  </a:lnTo>
                  <a:lnTo>
                    <a:pt x="407" y="943"/>
                  </a:lnTo>
                  <a:lnTo>
                    <a:pt x="428" y="1017"/>
                  </a:lnTo>
                  <a:lnTo>
                    <a:pt x="472" y="1033"/>
                  </a:lnTo>
                  <a:lnTo>
                    <a:pt x="504" y="1056"/>
                  </a:lnTo>
                  <a:lnTo>
                    <a:pt x="576" y="1043"/>
                  </a:lnTo>
                  <a:lnTo>
                    <a:pt x="577" y="1093"/>
                  </a:lnTo>
                  <a:lnTo>
                    <a:pt x="586" y="1107"/>
                  </a:lnTo>
                  <a:lnTo>
                    <a:pt x="587" y="1108"/>
                  </a:lnTo>
                  <a:lnTo>
                    <a:pt x="589" y="1111"/>
                  </a:lnTo>
                  <a:lnTo>
                    <a:pt x="593" y="1113"/>
                  </a:lnTo>
                  <a:lnTo>
                    <a:pt x="595" y="1112"/>
                  </a:lnTo>
                  <a:lnTo>
                    <a:pt x="599" y="1109"/>
                  </a:lnTo>
                  <a:lnTo>
                    <a:pt x="709" y="1150"/>
                  </a:lnTo>
                  <a:lnTo>
                    <a:pt x="753" y="1156"/>
                  </a:lnTo>
                  <a:lnTo>
                    <a:pt x="819" y="1154"/>
                  </a:lnTo>
                  <a:lnTo>
                    <a:pt x="871" y="1214"/>
                  </a:lnTo>
                  <a:lnTo>
                    <a:pt x="1104" y="1089"/>
                  </a:lnTo>
                  <a:lnTo>
                    <a:pt x="1208" y="1116"/>
                  </a:lnTo>
                  <a:lnTo>
                    <a:pt x="1398" y="923"/>
                  </a:lnTo>
                  <a:lnTo>
                    <a:pt x="1432" y="924"/>
                  </a:lnTo>
                  <a:lnTo>
                    <a:pt x="1472" y="909"/>
                  </a:lnTo>
                  <a:lnTo>
                    <a:pt x="1518" y="858"/>
                  </a:lnTo>
                  <a:lnTo>
                    <a:pt x="1568" y="813"/>
                  </a:lnTo>
                  <a:lnTo>
                    <a:pt x="1620" y="773"/>
                  </a:lnTo>
                  <a:lnTo>
                    <a:pt x="1648" y="755"/>
                  </a:lnTo>
                  <a:lnTo>
                    <a:pt x="1678" y="740"/>
                  </a:lnTo>
                  <a:lnTo>
                    <a:pt x="1707" y="724"/>
                  </a:lnTo>
                  <a:lnTo>
                    <a:pt x="1737" y="711"/>
                  </a:lnTo>
                  <a:lnTo>
                    <a:pt x="1768" y="698"/>
                  </a:lnTo>
                  <a:lnTo>
                    <a:pt x="1801" y="688"/>
                  </a:lnTo>
                  <a:lnTo>
                    <a:pt x="1833" y="678"/>
                  </a:lnTo>
                  <a:lnTo>
                    <a:pt x="1868" y="670"/>
                  </a:lnTo>
                  <a:lnTo>
                    <a:pt x="1939" y="659"/>
                  </a:lnTo>
                  <a:lnTo>
                    <a:pt x="1948" y="634"/>
                  </a:lnTo>
                  <a:lnTo>
                    <a:pt x="1917" y="599"/>
                  </a:lnTo>
                  <a:lnTo>
                    <a:pt x="1999" y="608"/>
                  </a:lnTo>
                  <a:lnTo>
                    <a:pt x="2051" y="501"/>
                  </a:lnTo>
                  <a:lnTo>
                    <a:pt x="2013" y="442"/>
                  </a:lnTo>
                  <a:lnTo>
                    <a:pt x="1972" y="360"/>
                  </a:lnTo>
                  <a:lnTo>
                    <a:pt x="1914" y="318"/>
                  </a:lnTo>
                  <a:lnTo>
                    <a:pt x="1873" y="309"/>
                  </a:lnTo>
                  <a:lnTo>
                    <a:pt x="1810" y="248"/>
                  </a:lnTo>
                  <a:lnTo>
                    <a:pt x="1760" y="258"/>
                  </a:lnTo>
                  <a:lnTo>
                    <a:pt x="1777" y="208"/>
                  </a:lnTo>
                  <a:lnTo>
                    <a:pt x="1755" y="184"/>
                  </a:lnTo>
                  <a:lnTo>
                    <a:pt x="1708" y="163"/>
                  </a:lnTo>
                  <a:lnTo>
                    <a:pt x="1704" y="156"/>
                  </a:lnTo>
                  <a:lnTo>
                    <a:pt x="1702" y="151"/>
                  </a:lnTo>
                  <a:lnTo>
                    <a:pt x="1698" y="146"/>
                  </a:lnTo>
                  <a:lnTo>
                    <a:pt x="1695" y="143"/>
                  </a:lnTo>
                  <a:lnTo>
                    <a:pt x="1689" y="139"/>
                  </a:lnTo>
                  <a:lnTo>
                    <a:pt x="1685" y="137"/>
                  </a:lnTo>
                  <a:lnTo>
                    <a:pt x="1673" y="136"/>
                  </a:lnTo>
                  <a:lnTo>
                    <a:pt x="1666" y="135"/>
                  </a:lnTo>
                  <a:lnTo>
                    <a:pt x="1659" y="136"/>
                  </a:lnTo>
                  <a:lnTo>
                    <a:pt x="1643" y="141"/>
                  </a:lnTo>
                  <a:lnTo>
                    <a:pt x="1622" y="148"/>
                  </a:lnTo>
                  <a:lnTo>
                    <a:pt x="1602" y="159"/>
                  </a:lnTo>
                  <a:lnTo>
                    <a:pt x="1563" y="139"/>
                  </a:lnTo>
                  <a:lnTo>
                    <a:pt x="1575" y="101"/>
                  </a:lnTo>
                  <a:lnTo>
                    <a:pt x="1588" y="81"/>
                  </a:lnTo>
                  <a:lnTo>
                    <a:pt x="1541" y="22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84">
              <a:extLst>
                <a:ext uri="{FF2B5EF4-FFF2-40B4-BE49-F238E27FC236}">
                  <a16:creationId xmlns:a16="http://schemas.microsoft.com/office/drawing/2014/main" id="{CAAB70FB-D6C6-4881-910F-BBCA55B20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" y="657"/>
              <a:ext cx="123" cy="133"/>
            </a:xfrm>
            <a:custGeom>
              <a:avLst/>
              <a:gdLst/>
              <a:ahLst/>
              <a:cxnLst>
                <a:cxn ang="0">
                  <a:pos x="291" y="556"/>
                </a:cxn>
                <a:cxn ang="0">
                  <a:pos x="277" y="580"/>
                </a:cxn>
                <a:cxn ang="0">
                  <a:pos x="272" y="572"/>
                </a:cxn>
                <a:cxn ang="0">
                  <a:pos x="87" y="704"/>
                </a:cxn>
                <a:cxn ang="0">
                  <a:pos x="84" y="706"/>
                </a:cxn>
                <a:cxn ang="0">
                  <a:pos x="72" y="691"/>
                </a:cxn>
                <a:cxn ang="0">
                  <a:pos x="0" y="740"/>
                </a:cxn>
                <a:cxn ang="0">
                  <a:pos x="46" y="878"/>
                </a:cxn>
                <a:cxn ang="0">
                  <a:pos x="65" y="905"/>
                </a:cxn>
                <a:cxn ang="0">
                  <a:pos x="60" y="930"/>
                </a:cxn>
                <a:cxn ang="0">
                  <a:pos x="30" y="955"/>
                </a:cxn>
                <a:cxn ang="0">
                  <a:pos x="20" y="985"/>
                </a:cxn>
                <a:cxn ang="0">
                  <a:pos x="27" y="1020"/>
                </a:cxn>
                <a:cxn ang="0">
                  <a:pos x="61" y="1046"/>
                </a:cxn>
                <a:cxn ang="0">
                  <a:pos x="147" y="1059"/>
                </a:cxn>
                <a:cxn ang="0">
                  <a:pos x="141" y="1092"/>
                </a:cxn>
                <a:cxn ang="0">
                  <a:pos x="132" y="1100"/>
                </a:cxn>
                <a:cxn ang="0">
                  <a:pos x="118" y="1099"/>
                </a:cxn>
                <a:cxn ang="0">
                  <a:pos x="98" y="1201"/>
                </a:cxn>
                <a:cxn ang="0">
                  <a:pos x="114" y="1212"/>
                </a:cxn>
                <a:cxn ang="0">
                  <a:pos x="256" y="1218"/>
                </a:cxn>
                <a:cxn ang="0">
                  <a:pos x="245" y="1194"/>
                </a:cxn>
                <a:cxn ang="0">
                  <a:pos x="267" y="1193"/>
                </a:cxn>
                <a:cxn ang="0">
                  <a:pos x="370" y="1199"/>
                </a:cxn>
                <a:cxn ang="0">
                  <a:pos x="403" y="1211"/>
                </a:cxn>
                <a:cxn ang="0">
                  <a:pos x="540" y="1279"/>
                </a:cxn>
                <a:cxn ang="0">
                  <a:pos x="549" y="1303"/>
                </a:cxn>
                <a:cxn ang="0">
                  <a:pos x="745" y="1422"/>
                </a:cxn>
                <a:cxn ang="0">
                  <a:pos x="814" y="1525"/>
                </a:cxn>
                <a:cxn ang="0">
                  <a:pos x="813" y="1567"/>
                </a:cxn>
                <a:cxn ang="0">
                  <a:pos x="1016" y="1912"/>
                </a:cxn>
                <a:cxn ang="0">
                  <a:pos x="1313" y="1926"/>
                </a:cxn>
                <a:cxn ang="0">
                  <a:pos x="1497" y="1882"/>
                </a:cxn>
                <a:cxn ang="0">
                  <a:pos x="1710" y="1747"/>
                </a:cxn>
                <a:cxn ang="0">
                  <a:pos x="1704" y="1714"/>
                </a:cxn>
                <a:cxn ang="0">
                  <a:pos x="1733" y="1683"/>
                </a:cxn>
                <a:cxn ang="0">
                  <a:pos x="1951" y="1504"/>
                </a:cxn>
                <a:cxn ang="0">
                  <a:pos x="1787" y="1385"/>
                </a:cxn>
                <a:cxn ang="0">
                  <a:pos x="1741" y="1363"/>
                </a:cxn>
                <a:cxn ang="0">
                  <a:pos x="1869" y="1228"/>
                </a:cxn>
                <a:cxn ang="0">
                  <a:pos x="1636" y="1106"/>
                </a:cxn>
                <a:cxn ang="0">
                  <a:pos x="1611" y="1110"/>
                </a:cxn>
                <a:cxn ang="0">
                  <a:pos x="1603" y="1080"/>
                </a:cxn>
                <a:cxn ang="0">
                  <a:pos x="1598" y="985"/>
                </a:cxn>
                <a:cxn ang="0">
                  <a:pos x="1588" y="968"/>
                </a:cxn>
                <a:cxn ang="0">
                  <a:pos x="1560" y="889"/>
                </a:cxn>
                <a:cxn ang="0">
                  <a:pos x="1565" y="839"/>
                </a:cxn>
                <a:cxn ang="0">
                  <a:pos x="1554" y="744"/>
                </a:cxn>
                <a:cxn ang="0">
                  <a:pos x="1336" y="418"/>
                </a:cxn>
                <a:cxn ang="0">
                  <a:pos x="1307" y="289"/>
                </a:cxn>
                <a:cxn ang="0">
                  <a:pos x="1314" y="276"/>
                </a:cxn>
                <a:cxn ang="0">
                  <a:pos x="1323" y="246"/>
                </a:cxn>
                <a:cxn ang="0">
                  <a:pos x="1137" y="132"/>
                </a:cxn>
                <a:cxn ang="0">
                  <a:pos x="937" y="175"/>
                </a:cxn>
                <a:cxn ang="0">
                  <a:pos x="652" y="459"/>
                </a:cxn>
                <a:cxn ang="0">
                  <a:pos x="470" y="449"/>
                </a:cxn>
                <a:cxn ang="0">
                  <a:pos x="395" y="550"/>
                </a:cxn>
                <a:cxn ang="0">
                  <a:pos x="313" y="580"/>
                </a:cxn>
              </a:cxnLst>
              <a:rect l="0" t="0" r="r" b="b"/>
              <a:pathLst>
                <a:path w="1964" h="1994">
                  <a:moveTo>
                    <a:pt x="313" y="580"/>
                  </a:moveTo>
                  <a:lnTo>
                    <a:pt x="307" y="571"/>
                  </a:lnTo>
                  <a:lnTo>
                    <a:pt x="302" y="564"/>
                  </a:lnTo>
                  <a:lnTo>
                    <a:pt x="298" y="559"/>
                  </a:lnTo>
                  <a:lnTo>
                    <a:pt x="291" y="556"/>
                  </a:lnTo>
                  <a:lnTo>
                    <a:pt x="284" y="559"/>
                  </a:lnTo>
                  <a:lnTo>
                    <a:pt x="281" y="564"/>
                  </a:lnTo>
                  <a:lnTo>
                    <a:pt x="279" y="571"/>
                  </a:lnTo>
                  <a:lnTo>
                    <a:pt x="277" y="576"/>
                  </a:lnTo>
                  <a:lnTo>
                    <a:pt x="277" y="580"/>
                  </a:lnTo>
                  <a:lnTo>
                    <a:pt x="275" y="586"/>
                  </a:lnTo>
                  <a:lnTo>
                    <a:pt x="273" y="586"/>
                  </a:lnTo>
                  <a:lnTo>
                    <a:pt x="270" y="584"/>
                  </a:lnTo>
                  <a:lnTo>
                    <a:pt x="269" y="579"/>
                  </a:lnTo>
                  <a:lnTo>
                    <a:pt x="272" y="572"/>
                  </a:lnTo>
                  <a:lnTo>
                    <a:pt x="81" y="687"/>
                  </a:lnTo>
                  <a:lnTo>
                    <a:pt x="83" y="693"/>
                  </a:lnTo>
                  <a:lnTo>
                    <a:pt x="86" y="699"/>
                  </a:lnTo>
                  <a:lnTo>
                    <a:pt x="87" y="703"/>
                  </a:lnTo>
                  <a:lnTo>
                    <a:pt x="87" y="704"/>
                  </a:lnTo>
                  <a:lnTo>
                    <a:pt x="88" y="706"/>
                  </a:lnTo>
                  <a:lnTo>
                    <a:pt x="87" y="706"/>
                  </a:lnTo>
                  <a:lnTo>
                    <a:pt x="87" y="707"/>
                  </a:lnTo>
                  <a:lnTo>
                    <a:pt x="86" y="707"/>
                  </a:lnTo>
                  <a:lnTo>
                    <a:pt x="84" y="706"/>
                  </a:lnTo>
                  <a:lnTo>
                    <a:pt x="83" y="706"/>
                  </a:lnTo>
                  <a:lnTo>
                    <a:pt x="81" y="704"/>
                  </a:lnTo>
                  <a:lnTo>
                    <a:pt x="74" y="698"/>
                  </a:lnTo>
                  <a:lnTo>
                    <a:pt x="72" y="694"/>
                  </a:lnTo>
                  <a:lnTo>
                    <a:pt x="72" y="691"/>
                  </a:lnTo>
                  <a:lnTo>
                    <a:pt x="14" y="713"/>
                  </a:lnTo>
                  <a:lnTo>
                    <a:pt x="8" y="715"/>
                  </a:lnTo>
                  <a:lnTo>
                    <a:pt x="4" y="718"/>
                  </a:lnTo>
                  <a:lnTo>
                    <a:pt x="1" y="724"/>
                  </a:lnTo>
                  <a:lnTo>
                    <a:pt x="0" y="740"/>
                  </a:lnTo>
                  <a:lnTo>
                    <a:pt x="7" y="758"/>
                  </a:lnTo>
                  <a:lnTo>
                    <a:pt x="32" y="815"/>
                  </a:lnTo>
                  <a:lnTo>
                    <a:pt x="33" y="866"/>
                  </a:lnTo>
                  <a:lnTo>
                    <a:pt x="33" y="868"/>
                  </a:lnTo>
                  <a:lnTo>
                    <a:pt x="46" y="878"/>
                  </a:lnTo>
                  <a:lnTo>
                    <a:pt x="57" y="890"/>
                  </a:lnTo>
                  <a:lnTo>
                    <a:pt x="64" y="900"/>
                  </a:lnTo>
                  <a:lnTo>
                    <a:pt x="64" y="902"/>
                  </a:lnTo>
                  <a:lnTo>
                    <a:pt x="64" y="903"/>
                  </a:lnTo>
                  <a:lnTo>
                    <a:pt x="65" y="905"/>
                  </a:lnTo>
                  <a:lnTo>
                    <a:pt x="67" y="911"/>
                  </a:lnTo>
                  <a:lnTo>
                    <a:pt x="66" y="915"/>
                  </a:lnTo>
                  <a:lnTo>
                    <a:pt x="65" y="917"/>
                  </a:lnTo>
                  <a:lnTo>
                    <a:pt x="65" y="920"/>
                  </a:lnTo>
                  <a:lnTo>
                    <a:pt x="60" y="930"/>
                  </a:lnTo>
                  <a:lnTo>
                    <a:pt x="56" y="934"/>
                  </a:lnTo>
                  <a:lnTo>
                    <a:pt x="52" y="939"/>
                  </a:lnTo>
                  <a:lnTo>
                    <a:pt x="40" y="949"/>
                  </a:lnTo>
                  <a:lnTo>
                    <a:pt x="41" y="951"/>
                  </a:lnTo>
                  <a:lnTo>
                    <a:pt x="30" y="955"/>
                  </a:lnTo>
                  <a:lnTo>
                    <a:pt x="23" y="960"/>
                  </a:lnTo>
                  <a:lnTo>
                    <a:pt x="18" y="966"/>
                  </a:lnTo>
                  <a:lnTo>
                    <a:pt x="17" y="972"/>
                  </a:lnTo>
                  <a:lnTo>
                    <a:pt x="17" y="978"/>
                  </a:lnTo>
                  <a:lnTo>
                    <a:pt x="20" y="985"/>
                  </a:lnTo>
                  <a:lnTo>
                    <a:pt x="25" y="992"/>
                  </a:lnTo>
                  <a:lnTo>
                    <a:pt x="34" y="1000"/>
                  </a:lnTo>
                  <a:lnTo>
                    <a:pt x="28" y="1007"/>
                  </a:lnTo>
                  <a:lnTo>
                    <a:pt x="27" y="1014"/>
                  </a:lnTo>
                  <a:lnTo>
                    <a:pt x="27" y="1020"/>
                  </a:lnTo>
                  <a:lnTo>
                    <a:pt x="30" y="1027"/>
                  </a:lnTo>
                  <a:lnTo>
                    <a:pt x="34" y="1032"/>
                  </a:lnTo>
                  <a:lnTo>
                    <a:pt x="41" y="1037"/>
                  </a:lnTo>
                  <a:lnTo>
                    <a:pt x="50" y="1041"/>
                  </a:lnTo>
                  <a:lnTo>
                    <a:pt x="61" y="1046"/>
                  </a:lnTo>
                  <a:lnTo>
                    <a:pt x="148" y="1052"/>
                  </a:lnTo>
                  <a:lnTo>
                    <a:pt x="147" y="1052"/>
                  </a:lnTo>
                  <a:lnTo>
                    <a:pt x="147" y="1053"/>
                  </a:lnTo>
                  <a:lnTo>
                    <a:pt x="147" y="1055"/>
                  </a:lnTo>
                  <a:lnTo>
                    <a:pt x="147" y="1059"/>
                  </a:lnTo>
                  <a:lnTo>
                    <a:pt x="147" y="1066"/>
                  </a:lnTo>
                  <a:lnTo>
                    <a:pt x="146" y="1072"/>
                  </a:lnTo>
                  <a:lnTo>
                    <a:pt x="146" y="1079"/>
                  </a:lnTo>
                  <a:lnTo>
                    <a:pt x="144" y="1088"/>
                  </a:lnTo>
                  <a:lnTo>
                    <a:pt x="141" y="1092"/>
                  </a:lnTo>
                  <a:lnTo>
                    <a:pt x="140" y="1096"/>
                  </a:lnTo>
                  <a:lnTo>
                    <a:pt x="137" y="1098"/>
                  </a:lnTo>
                  <a:lnTo>
                    <a:pt x="135" y="1100"/>
                  </a:lnTo>
                  <a:lnTo>
                    <a:pt x="133" y="1100"/>
                  </a:lnTo>
                  <a:lnTo>
                    <a:pt x="132" y="1100"/>
                  </a:lnTo>
                  <a:lnTo>
                    <a:pt x="132" y="1101"/>
                  </a:lnTo>
                  <a:lnTo>
                    <a:pt x="130" y="1102"/>
                  </a:lnTo>
                  <a:lnTo>
                    <a:pt x="125" y="1101"/>
                  </a:lnTo>
                  <a:lnTo>
                    <a:pt x="122" y="1101"/>
                  </a:lnTo>
                  <a:lnTo>
                    <a:pt x="118" y="1099"/>
                  </a:lnTo>
                  <a:lnTo>
                    <a:pt x="116" y="1098"/>
                  </a:lnTo>
                  <a:lnTo>
                    <a:pt x="115" y="1098"/>
                  </a:lnTo>
                  <a:lnTo>
                    <a:pt x="52" y="1152"/>
                  </a:lnTo>
                  <a:lnTo>
                    <a:pt x="97" y="1192"/>
                  </a:lnTo>
                  <a:lnTo>
                    <a:pt x="98" y="1201"/>
                  </a:lnTo>
                  <a:lnTo>
                    <a:pt x="100" y="1209"/>
                  </a:lnTo>
                  <a:lnTo>
                    <a:pt x="102" y="1213"/>
                  </a:lnTo>
                  <a:lnTo>
                    <a:pt x="105" y="1216"/>
                  </a:lnTo>
                  <a:lnTo>
                    <a:pt x="108" y="1215"/>
                  </a:lnTo>
                  <a:lnTo>
                    <a:pt x="114" y="1212"/>
                  </a:lnTo>
                  <a:lnTo>
                    <a:pt x="119" y="1206"/>
                  </a:lnTo>
                  <a:lnTo>
                    <a:pt x="125" y="1199"/>
                  </a:lnTo>
                  <a:lnTo>
                    <a:pt x="168" y="1255"/>
                  </a:lnTo>
                  <a:lnTo>
                    <a:pt x="217" y="1244"/>
                  </a:lnTo>
                  <a:lnTo>
                    <a:pt x="256" y="1218"/>
                  </a:lnTo>
                  <a:lnTo>
                    <a:pt x="254" y="1212"/>
                  </a:lnTo>
                  <a:lnTo>
                    <a:pt x="252" y="1208"/>
                  </a:lnTo>
                  <a:lnTo>
                    <a:pt x="248" y="1202"/>
                  </a:lnTo>
                  <a:lnTo>
                    <a:pt x="246" y="1198"/>
                  </a:lnTo>
                  <a:lnTo>
                    <a:pt x="245" y="1194"/>
                  </a:lnTo>
                  <a:lnTo>
                    <a:pt x="247" y="1192"/>
                  </a:lnTo>
                  <a:lnTo>
                    <a:pt x="249" y="1190"/>
                  </a:lnTo>
                  <a:lnTo>
                    <a:pt x="253" y="1190"/>
                  </a:lnTo>
                  <a:lnTo>
                    <a:pt x="259" y="1190"/>
                  </a:lnTo>
                  <a:lnTo>
                    <a:pt x="267" y="1193"/>
                  </a:lnTo>
                  <a:lnTo>
                    <a:pt x="313" y="1206"/>
                  </a:lnTo>
                  <a:lnTo>
                    <a:pt x="365" y="1176"/>
                  </a:lnTo>
                  <a:lnTo>
                    <a:pt x="365" y="1185"/>
                  </a:lnTo>
                  <a:lnTo>
                    <a:pt x="368" y="1193"/>
                  </a:lnTo>
                  <a:lnTo>
                    <a:pt x="370" y="1199"/>
                  </a:lnTo>
                  <a:lnTo>
                    <a:pt x="375" y="1205"/>
                  </a:lnTo>
                  <a:lnTo>
                    <a:pt x="379" y="1208"/>
                  </a:lnTo>
                  <a:lnTo>
                    <a:pt x="386" y="1210"/>
                  </a:lnTo>
                  <a:lnTo>
                    <a:pt x="393" y="1211"/>
                  </a:lnTo>
                  <a:lnTo>
                    <a:pt x="403" y="1211"/>
                  </a:lnTo>
                  <a:lnTo>
                    <a:pt x="465" y="1239"/>
                  </a:lnTo>
                  <a:lnTo>
                    <a:pt x="403" y="1275"/>
                  </a:lnTo>
                  <a:lnTo>
                    <a:pt x="467" y="1283"/>
                  </a:lnTo>
                  <a:lnTo>
                    <a:pt x="542" y="1274"/>
                  </a:lnTo>
                  <a:lnTo>
                    <a:pt x="540" y="1279"/>
                  </a:lnTo>
                  <a:lnTo>
                    <a:pt x="540" y="1285"/>
                  </a:lnTo>
                  <a:lnTo>
                    <a:pt x="540" y="1290"/>
                  </a:lnTo>
                  <a:lnTo>
                    <a:pt x="542" y="1296"/>
                  </a:lnTo>
                  <a:lnTo>
                    <a:pt x="545" y="1299"/>
                  </a:lnTo>
                  <a:lnTo>
                    <a:pt x="549" y="1303"/>
                  </a:lnTo>
                  <a:lnTo>
                    <a:pt x="553" y="1306"/>
                  </a:lnTo>
                  <a:lnTo>
                    <a:pt x="560" y="1310"/>
                  </a:lnTo>
                  <a:lnTo>
                    <a:pt x="659" y="1348"/>
                  </a:lnTo>
                  <a:lnTo>
                    <a:pt x="685" y="1410"/>
                  </a:lnTo>
                  <a:lnTo>
                    <a:pt x="745" y="1422"/>
                  </a:lnTo>
                  <a:lnTo>
                    <a:pt x="787" y="1507"/>
                  </a:lnTo>
                  <a:lnTo>
                    <a:pt x="789" y="1509"/>
                  </a:lnTo>
                  <a:lnTo>
                    <a:pt x="800" y="1513"/>
                  </a:lnTo>
                  <a:lnTo>
                    <a:pt x="809" y="1519"/>
                  </a:lnTo>
                  <a:lnTo>
                    <a:pt x="814" y="1525"/>
                  </a:lnTo>
                  <a:lnTo>
                    <a:pt x="820" y="1532"/>
                  </a:lnTo>
                  <a:lnTo>
                    <a:pt x="821" y="1539"/>
                  </a:lnTo>
                  <a:lnTo>
                    <a:pt x="821" y="1548"/>
                  </a:lnTo>
                  <a:lnTo>
                    <a:pt x="818" y="1557"/>
                  </a:lnTo>
                  <a:lnTo>
                    <a:pt x="813" y="1567"/>
                  </a:lnTo>
                  <a:lnTo>
                    <a:pt x="801" y="1571"/>
                  </a:lnTo>
                  <a:lnTo>
                    <a:pt x="861" y="1636"/>
                  </a:lnTo>
                  <a:lnTo>
                    <a:pt x="891" y="1699"/>
                  </a:lnTo>
                  <a:lnTo>
                    <a:pt x="868" y="1748"/>
                  </a:lnTo>
                  <a:lnTo>
                    <a:pt x="1016" y="1912"/>
                  </a:lnTo>
                  <a:lnTo>
                    <a:pt x="1085" y="1935"/>
                  </a:lnTo>
                  <a:lnTo>
                    <a:pt x="1147" y="1899"/>
                  </a:lnTo>
                  <a:lnTo>
                    <a:pt x="1193" y="1884"/>
                  </a:lnTo>
                  <a:lnTo>
                    <a:pt x="1257" y="1918"/>
                  </a:lnTo>
                  <a:lnTo>
                    <a:pt x="1313" y="1926"/>
                  </a:lnTo>
                  <a:lnTo>
                    <a:pt x="1330" y="1991"/>
                  </a:lnTo>
                  <a:lnTo>
                    <a:pt x="1379" y="1975"/>
                  </a:lnTo>
                  <a:lnTo>
                    <a:pt x="1444" y="1994"/>
                  </a:lnTo>
                  <a:lnTo>
                    <a:pt x="1496" y="1972"/>
                  </a:lnTo>
                  <a:lnTo>
                    <a:pt x="1497" y="1882"/>
                  </a:lnTo>
                  <a:lnTo>
                    <a:pt x="1470" y="1818"/>
                  </a:lnTo>
                  <a:lnTo>
                    <a:pt x="1485" y="1769"/>
                  </a:lnTo>
                  <a:lnTo>
                    <a:pt x="1679" y="1796"/>
                  </a:lnTo>
                  <a:lnTo>
                    <a:pt x="1720" y="1755"/>
                  </a:lnTo>
                  <a:lnTo>
                    <a:pt x="1710" y="1747"/>
                  </a:lnTo>
                  <a:lnTo>
                    <a:pt x="1704" y="1740"/>
                  </a:lnTo>
                  <a:lnTo>
                    <a:pt x="1701" y="1733"/>
                  </a:lnTo>
                  <a:lnTo>
                    <a:pt x="1700" y="1727"/>
                  </a:lnTo>
                  <a:lnTo>
                    <a:pt x="1701" y="1720"/>
                  </a:lnTo>
                  <a:lnTo>
                    <a:pt x="1704" y="1714"/>
                  </a:lnTo>
                  <a:lnTo>
                    <a:pt x="1710" y="1708"/>
                  </a:lnTo>
                  <a:lnTo>
                    <a:pt x="1720" y="1704"/>
                  </a:lnTo>
                  <a:lnTo>
                    <a:pt x="1725" y="1698"/>
                  </a:lnTo>
                  <a:lnTo>
                    <a:pt x="1730" y="1691"/>
                  </a:lnTo>
                  <a:lnTo>
                    <a:pt x="1733" y="1683"/>
                  </a:lnTo>
                  <a:lnTo>
                    <a:pt x="1735" y="1674"/>
                  </a:lnTo>
                  <a:lnTo>
                    <a:pt x="1852" y="1639"/>
                  </a:lnTo>
                  <a:lnTo>
                    <a:pt x="1844" y="1600"/>
                  </a:lnTo>
                  <a:lnTo>
                    <a:pt x="1884" y="1553"/>
                  </a:lnTo>
                  <a:lnTo>
                    <a:pt x="1951" y="1504"/>
                  </a:lnTo>
                  <a:lnTo>
                    <a:pt x="1964" y="1463"/>
                  </a:lnTo>
                  <a:lnTo>
                    <a:pt x="1861" y="1410"/>
                  </a:lnTo>
                  <a:lnTo>
                    <a:pt x="1807" y="1374"/>
                  </a:lnTo>
                  <a:lnTo>
                    <a:pt x="1797" y="1380"/>
                  </a:lnTo>
                  <a:lnTo>
                    <a:pt x="1787" y="1385"/>
                  </a:lnTo>
                  <a:lnTo>
                    <a:pt x="1776" y="1386"/>
                  </a:lnTo>
                  <a:lnTo>
                    <a:pt x="1768" y="1385"/>
                  </a:lnTo>
                  <a:lnTo>
                    <a:pt x="1758" y="1380"/>
                  </a:lnTo>
                  <a:lnTo>
                    <a:pt x="1750" y="1373"/>
                  </a:lnTo>
                  <a:lnTo>
                    <a:pt x="1741" y="1363"/>
                  </a:lnTo>
                  <a:lnTo>
                    <a:pt x="1733" y="1351"/>
                  </a:lnTo>
                  <a:lnTo>
                    <a:pt x="1802" y="1327"/>
                  </a:lnTo>
                  <a:lnTo>
                    <a:pt x="1804" y="1291"/>
                  </a:lnTo>
                  <a:lnTo>
                    <a:pt x="1822" y="1247"/>
                  </a:lnTo>
                  <a:lnTo>
                    <a:pt x="1869" y="1228"/>
                  </a:lnTo>
                  <a:lnTo>
                    <a:pt x="1855" y="1180"/>
                  </a:lnTo>
                  <a:lnTo>
                    <a:pt x="1770" y="1171"/>
                  </a:lnTo>
                  <a:lnTo>
                    <a:pt x="1659" y="1194"/>
                  </a:lnTo>
                  <a:lnTo>
                    <a:pt x="1693" y="1133"/>
                  </a:lnTo>
                  <a:lnTo>
                    <a:pt x="1636" y="1106"/>
                  </a:lnTo>
                  <a:lnTo>
                    <a:pt x="1628" y="1109"/>
                  </a:lnTo>
                  <a:lnTo>
                    <a:pt x="1623" y="1111"/>
                  </a:lnTo>
                  <a:lnTo>
                    <a:pt x="1618" y="1112"/>
                  </a:lnTo>
                  <a:lnTo>
                    <a:pt x="1614" y="1112"/>
                  </a:lnTo>
                  <a:lnTo>
                    <a:pt x="1611" y="1110"/>
                  </a:lnTo>
                  <a:lnTo>
                    <a:pt x="1609" y="1107"/>
                  </a:lnTo>
                  <a:lnTo>
                    <a:pt x="1608" y="1102"/>
                  </a:lnTo>
                  <a:lnTo>
                    <a:pt x="1609" y="1097"/>
                  </a:lnTo>
                  <a:lnTo>
                    <a:pt x="1607" y="1088"/>
                  </a:lnTo>
                  <a:lnTo>
                    <a:pt x="1603" y="1080"/>
                  </a:lnTo>
                  <a:lnTo>
                    <a:pt x="1560" y="1085"/>
                  </a:lnTo>
                  <a:lnTo>
                    <a:pt x="1599" y="1007"/>
                  </a:lnTo>
                  <a:lnTo>
                    <a:pt x="1595" y="999"/>
                  </a:lnTo>
                  <a:lnTo>
                    <a:pt x="1596" y="992"/>
                  </a:lnTo>
                  <a:lnTo>
                    <a:pt x="1598" y="985"/>
                  </a:lnTo>
                  <a:lnTo>
                    <a:pt x="1599" y="980"/>
                  </a:lnTo>
                  <a:lnTo>
                    <a:pt x="1598" y="975"/>
                  </a:lnTo>
                  <a:lnTo>
                    <a:pt x="1597" y="972"/>
                  </a:lnTo>
                  <a:lnTo>
                    <a:pt x="1593" y="969"/>
                  </a:lnTo>
                  <a:lnTo>
                    <a:pt x="1588" y="968"/>
                  </a:lnTo>
                  <a:lnTo>
                    <a:pt x="1581" y="968"/>
                  </a:lnTo>
                  <a:lnTo>
                    <a:pt x="1574" y="969"/>
                  </a:lnTo>
                  <a:lnTo>
                    <a:pt x="1560" y="900"/>
                  </a:lnTo>
                  <a:lnTo>
                    <a:pt x="1559" y="894"/>
                  </a:lnTo>
                  <a:lnTo>
                    <a:pt x="1560" y="889"/>
                  </a:lnTo>
                  <a:lnTo>
                    <a:pt x="1563" y="882"/>
                  </a:lnTo>
                  <a:lnTo>
                    <a:pt x="1569" y="878"/>
                  </a:lnTo>
                  <a:lnTo>
                    <a:pt x="1574" y="875"/>
                  </a:lnTo>
                  <a:lnTo>
                    <a:pt x="1581" y="874"/>
                  </a:lnTo>
                  <a:lnTo>
                    <a:pt x="1565" y="839"/>
                  </a:lnTo>
                  <a:lnTo>
                    <a:pt x="1571" y="817"/>
                  </a:lnTo>
                  <a:lnTo>
                    <a:pt x="1573" y="797"/>
                  </a:lnTo>
                  <a:lnTo>
                    <a:pt x="1571" y="778"/>
                  </a:lnTo>
                  <a:lnTo>
                    <a:pt x="1564" y="761"/>
                  </a:lnTo>
                  <a:lnTo>
                    <a:pt x="1554" y="744"/>
                  </a:lnTo>
                  <a:lnTo>
                    <a:pt x="1539" y="729"/>
                  </a:lnTo>
                  <a:lnTo>
                    <a:pt x="1519" y="714"/>
                  </a:lnTo>
                  <a:lnTo>
                    <a:pt x="1496" y="702"/>
                  </a:lnTo>
                  <a:lnTo>
                    <a:pt x="1506" y="595"/>
                  </a:lnTo>
                  <a:lnTo>
                    <a:pt x="1336" y="418"/>
                  </a:lnTo>
                  <a:lnTo>
                    <a:pt x="1317" y="335"/>
                  </a:lnTo>
                  <a:lnTo>
                    <a:pt x="1327" y="298"/>
                  </a:lnTo>
                  <a:lnTo>
                    <a:pt x="1318" y="294"/>
                  </a:lnTo>
                  <a:lnTo>
                    <a:pt x="1313" y="292"/>
                  </a:lnTo>
                  <a:lnTo>
                    <a:pt x="1307" y="289"/>
                  </a:lnTo>
                  <a:lnTo>
                    <a:pt x="1305" y="287"/>
                  </a:lnTo>
                  <a:lnTo>
                    <a:pt x="1304" y="283"/>
                  </a:lnTo>
                  <a:lnTo>
                    <a:pt x="1305" y="281"/>
                  </a:lnTo>
                  <a:lnTo>
                    <a:pt x="1308" y="278"/>
                  </a:lnTo>
                  <a:lnTo>
                    <a:pt x="1314" y="276"/>
                  </a:lnTo>
                  <a:lnTo>
                    <a:pt x="1320" y="267"/>
                  </a:lnTo>
                  <a:lnTo>
                    <a:pt x="1325" y="260"/>
                  </a:lnTo>
                  <a:lnTo>
                    <a:pt x="1327" y="254"/>
                  </a:lnTo>
                  <a:lnTo>
                    <a:pt x="1327" y="250"/>
                  </a:lnTo>
                  <a:lnTo>
                    <a:pt x="1323" y="246"/>
                  </a:lnTo>
                  <a:lnTo>
                    <a:pt x="1317" y="245"/>
                  </a:lnTo>
                  <a:lnTo>
                    <a:pt x="1307" y="244"/>
                  </a:lnTo>
                  <a:lnTo>
                    <a:pt x="1295" y="246"/>
                  </a:lnTo>
                  <a:lnTo>
                    <a:pt x="1233" y="104"/>
                  </a:lnTo>
                  <a:lnTo>
                    <a:pt x="1137" y="132"/>
                  </a:lnTo>
                  <a:lnTo>
                    <a:pt x="1141" y="82"/>
                  </a:lnTo>
                  <a:lnTo>
                    <a:pt x="1138" y="45"/>
                  </a:lnTo>
                  <a:lnTo>
                    <a:pt x="1087" y="0"/>
                  </a:lnTo>
                  <a:lnTo>
                    <a:pt x="967" y="104"/>
                  </a:lnTo>
                  <a:lnTo>
                    <a:pt x="937" y="175"/>
                  </a:lnTo>
                  <a:lnTo>
                    <a:pt x="891" y="244"/>
                  </a:lnTo>
                  <a:lnTo>
                    <a:pt x="869" y="333"/>
                  </a:lnTo>
                  <a:lnTo>
                    <a:pt x="782" y="457"/>
                  </a:lnTo>
                  <a:lnTo>
                    <a:pt x="734" y="463"/>
                  </a:lnTo>
                  <a:lnTo>
                    <a:pt x="652" y="459"/>
                  </a:lnTo>
                  <a:lnTo>
                    <a:pt x="616" y="472"/>
                  </a:lnTo>
                  <a:lnTo>
                    <a:pt x="589" y="427"/>
                  </a:lnTo>
                  <a:lnTo>
                    <a:pt x="535" y="434"/>
                  </a:lnTo>
                  <a:lnTo>
                    <a:pt x="497" y="455"/>
                  </a:lnTo>
                  <a:lnTo>
                    <a:pt x="470" y="449"/>
                  </a:lnTo>
                  <a:lnTo>
                    <a:pt x="426" y="560"/>
                  </a:lnTo>
                  <a:lnTo>
                    <a:pt x="417" y="553"/>
                  </a:lnTo>
                  <a:lnTo>
                    <a:pt x="409" y="549"/>
                  </a:lnTo>
                  <a:lnTo>
                    <a:pt x="402" y="548"/>
                  </a:lnTo>
                  <a:lnTo>
                    <a:pt x="395" y="550"/>
                  </a:lnTo>
                  <a:lnTo>
                    <a:pt x="389" y="554"/>
                  </a:lnTo>
                  <a:lnTo>
                    <a:pt x="385" y="561"/>
                  </a:lnTo>
                  <a:lnTo>
                    <a:pt x="380" y="570"/>
                  </a:lnTo>
                  <a:lnTo>
                    <a:pt x="377" y="582"/>
                  </a:lnTo>
                  <a:lnTo>
                    <a:pt x="313" y="580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85">
              <a:extLst>
                <a:ext uri="{FF2B5EF4-FFF2-40B4-BE49-F238E27FC236}">
                  <a16:creationId xmlns:a16="http://schemas.microsoft.com/office/drawing/2014/main" id="{47B4A0FF-E68E-4B3D-AEAC-E85B488EF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653"/>
              <a:ext cx="77" cy="92"/>
            </a:xfrm>
            <a:custGeom>
              <a:avLst/>
              <a:gdLst/>
              <a:ahLst/>
              <a:cxnLst>
                <a:cxn ang="0">
                  <a:pos x="911" y="213"/>
                </a:cxn>
                <a:cxn ang="0">
                  <a:pos x="898" y="221"/>
                </a:cxn>
                <a:cxn ang="0">
                  <a:pos x="889" y="220"/>
                </a:cxn>
                <a:cxn ang="0">
                  <a:pos x="874" y="213"/>
                </a:cxn>
                <a:cxn ang="0">
                  <a:pos x="829" y="205"/>
                </a:cxn>
                <a:cxn ang="0">
                  <a:pos x="837" y="181"/>
                </a:cxn>
                <a:cxn ang="0">
                  <a:pos x="819" y="157"/>
                </a:cxn>
                <a:cxn ang="0">
                  <a:pos x="801" y="146"/>
                </a:cxn>
                <a:cxn ang="0">
                  <a:pos x="720" y="218"/>
                </a:cxn>
                <a:cxn ang="0">
                  <a:pos x="552" y="146"/>
                </a:cxn>
                <a:cxn ang="0">
                  <a:pos x="461" y="0"/>
                </a:cxn>
                <a:cxn ang="0">
                  <a:pos x="336" y="58"/>
                </a:cxn>
                <a:cxn ang="0">
                  <a:pos x="342" y="48"/>
                </a:cxn>
                <a:cxn ang="0">
                  <a:pos x="329" y="49"/>
                </a:cxn>
                <a:cxn ang="0">
                  <a:pos x="257" y="166"/>
                </a:cxn>
                <a:cxn ang="0">
                  <a:pos x="139" y="192"/>
                </a:cxn>
                <a:cxn ang="0">
                  <a:pos x="142" y="209"/>
                </a:cxn>
                <a:cxn ang="0">
                  <a:pos x="142" y="218"/>
                </a:cxn>
                <a:cxn ang="0">
                  <a:pos x="135" y="223"/>
                </a:cxn>
                <a:cxn ang="0">
                  <a:pos x="123" y="220"/>
                </a:cxn>
                <a:cxn ang="0">
                  <a:pos x="79" y="275"/>
                </a:cxn>
                <a:cxn ang="0">
                  <a:pos x="0" y="524"/>
                </a:cxn>
                <a:cxn ang="0">
                  <a:pos x="132" y="768"/>
                </a:cxn>
                <a:cxn ang="0">
                  <a:pos x="177" y="815"/>
                </a:cxn>
                <a:cxn ang="0">
                  <a:pos x="184" y="871"/>
                </a:cxn>
                <a:cxn ang="0">
                  <a:pos x="187" y="929"/>
                </a:cxn>
                <a:cxn ang="0">
                  <a:pos x="173" y="943"/>
                </a:cxn>
                <a:cxn ang="0">
                  <a:pos x="187" y="1023"/>
                </a:cxn>
                <a:cxn ang="0">
                  <a:pos x="206" y="1023"/>
                </a:cxn>
                <a:cxn ang="0">
                  <a:pos x="212" y="1034"/>
                </a:cxn>
                <a:cxn ang="0">
                  <a:pos x="208" y="1053"/>
                </a:cxn>
                <a:cxn ang="0">
                  <a:pos x="216" y="1134"/>
                </a:cxn>
                <a:cxn ang="0">
                  <a:pos x="221" y="1156"/>
                </a:cxn>
                <a:cxn ang="0">
                  <a:pos x="227" y="1166"/>
                </a:cxn>
                <a:cxn ang="0">
                  <a:pos x="241" y="1163"/>
                </a:cxn>
                <a:cxn ang="0">
                  <a:pos x="272" y="1248"/>
                </a:cxn>
                <a:cxn ang="0">
                  <a:pos x="482" y="1282"/>
                </a:cxn>
                <a:cxn ang="0">
                  <a:pos x="722" y="1358"/>
                </a:cxn>
                <a:cxn ang="0">
                  <a:pos x="800" y="1332"/>
                </a:cxn>
                <a:cxn ang="0">
                  <a:pos x="814" y="1309"/>
                </a:cxn>
                <a:cxn ang="0">
                  <a:pos x="799" y="1310"/>
                </a:cxn>
                <a:cxn ang="0">
                  <a:pos x="809" y="1274"/>
                </a:cxn>
                <a:cxn ang="0">
                  <a:pos x="820" y="1265"/>
                </a:cxn>
                <a:cxn ang="0">
                  <a:pos x="864" y="1266"/>
                </a:cxn>
                <a:cxn ang="0">
                  <a:pos x="1021" y="1345"/>
                </a:cxn>
                <a:cxn ang="0">
                  <a:pos x="1156" y="1263"/>
                </a:cxn>
                <a:cxn ang="0">
                  <a:pos x="1194" y="1153"/>
                </a:cxn>
                <a:cxn ang="0">
                  <a:pos x="1205" y="1145"/>
                </a:cxn>
                <a:cxn ang="0">
                  <a:pos x="1208" y="1126"/>
                </a:cxn>
                <a:cxn ang="0">
                  <a:pos x="1199" y="1116"/>
                </a:cxn>
                <a:cxn ang="0">
                  <a:pos x="1184" y="1122"/>
                </a:cxn>
                <a:cxn ang="0">
                  <a:pos x="1107" y="929"/>
                </a:cxn>
                <a:cxn ang="0">
                  <a:pos x="1243" y="813"/>
                </a:cxn>
                <a:cxn ang="0">
                  <a:pos x="1242" y="811"/>
                </a:cxn>
                <a:cxn ang="0">
                  <a:pos x="1100" y="434"/>
                </a:cxn>
                <a:cxn ang="0">
                  <a:pos x="1088" y="378"/>
                </a:cxn>
                <a:cxn ang="0">
                  <a:pos x="1085" y="364"/>
                </a:cxn>
                <a:cxn ang="0">
                  <a:pos x="1072" y="361"/>
                </a:cxn>
                <a:cxn ang="0">
                  <a:pos x="1008" y="324"/>
                </a:cxn>
                <a:cxn ang="0">
                  <a:pos x="1000" y="300"/>
                </a:cxn>
              </a:cxnLst>
              <a:rect l="0" t="0" r="r" b="b"/>
              <a:pathLst>
                <a:path w="1243" h="1370">
                  <a:moveTo>
                    <a:pt x="948" y="269"/>
                  </a:moveTo>
                  <a:lnTo>
                    <a:pt x="915" y="208"/>
                  </a:lnTo>
                  <a:lnTo>
                    <a:pt x="911" y="213"/>
                  </a:lnTo>
                  <a:lnTo>
                    <a:pt x="908" y="217"/>
                  </a:lnTo>
                  <a:lnTo>
                    <a:pt x="903" y="219"/>
                  </a:lnTo>
                  <a:lnTo>
                    <a:pt x="898" y="221"/>
                  </a:lnTo>
                  <a:lnTo>
                    <a:pt x="892" y="221"/>
                  </a:lnTo>
                  <a:lnTo>
                    <a:pt x="890" y="220"/>
                  </a:lnTo>
                  <a:lnTo>
                    <a:pt x="889" y="220"/>
                  </a:lnTo>
                  <a:lnTo>
                    <a:pt x="887" y="220"/>
                  </a:lnTo>
                  <a:lnTo>
                    <a:pt x="880" y="217"/>
                  </a:lnTo>
                  <a:lnTo>
                    <a:pt x="874" y="213"/>
                  </a:lnTo>
                  <a:lnTo>
                    <a:pt x="872" y="214"/>
                  </a:lnTo>
                  <a:lnTo>
                    <a:pt x="823" y="214"/>
                  </a:lnTo>
                  <a:lnTo>
                    <a:pt x="829" y="205"/>
                  </a:lnTo>
                  <a:lnTo>
                    <a:pt x="834" y="197"/>
                  </a:lnTo>
                  <a:lnTo>
                    <a:pt x="836" y="189"/>
                  </a:lnTo>
                  <a:lnTo>
                    <a:pt x="837" y="181"/>
                  </a:lnTo>
                  <a:lnTo>
                    <a:pt x="833" y="173"/>
                  </a:lnTo>
                  <a:lnTo>
                    <a:pt x="828" y="165"/>
                  </a:lnTo>
                  <a:lnTo>
                    <a:pt x="819" y="157"/>
                  </a:lnTo>
                  <a:lnTo>
                    <a:pt x="810" y="150"/>
                  </a:lnTo>
                  <a:lnTo>
                    <a:pt x="805" y="147"/>
                  </a:lnTo>
                  <a:lnTo>
                    <a:pt x="801" y="146"/>
                  </a:lnTo>
                  <a:lnTo>
                    <a:pt x="792" y="147"/>
                  </a:lnTo>
                  <a:lnTo>
                    <a:pt x="751" y="147"/>
                  </a:lnTo>
                  <a:lnTo>
                    <a:pt x="720" y="218"/>
                  </a:lnTo>
                  <a:lnTo>
                    <a:pt x="622" y="253"/>
                  </a:lnTo>
                  <a:lnTo>
                    <a:pt x="555" y="177"/>
                  </a:lnTo>
                  <a:lnTo>
                    <a:pt x="552" y="146"/>
                  </a:lnTo>
                  <a:lnTo>
                    <a:pt x="521" y="86"/>
                  </a:lnTo>
                  <a:lnTo>
                    <a:pt x="501" y="23"/>
                  </a:lnTo>
                  <a:lnTo>
                    <a:pt x="461" y="0"/>
                  </a:lnTo>
                  <a:lnTo>
                    <a:pt x="343" y="65"/>
                  </a:lnTo>
                  <a:lnTo>
                    <a:pt x="337" y="61"/>
                  </a:lnTo>
                  <a:lnTo>
                    <a:pt x="336" y="58"/>
                  </a:lnTo>
                  <a:lnTo>
                    <a:pt x="339" y="52"/>
                  </a:lnTo>
                  <a:lnTo>
                    <a:pt x="340" y="49"/>
                  </a:lnTo>
                  <a:lnTo>
                    <a:pt x="342" y="48"/>
                  </a:lnTo>
                  <a:lnTo>
                    <a:pt x="339" y="47"/>
                  </a:lnTo>
                  <a:lnTo>
                    <a:pt x="333" y="48"/>
                  </a:lnTo>
                  <a:lnTo>
                    <a:pt x="329" y="49"/>
                  </a:lnTo>
                  <a:lnTo>
                    <a:pt x="324" y="52"/>
                  </a:lnTo>
                  <a:lnTo>
                    <a:pt x="305" y="129"/>
                  </a:lnTo>
                  <a:lnTo>
                    <a:pt x="257" y="166"/>
                  </a:lnTo>
                  <a:lnTo>
                    <a:pt x="199" y="113"/>
                  </a:lnTo>
                  <a:lnTo>
                    <a:pt x="147" y="138"/>
                  </a:lnTo>
                  <a:lnTo>
                    <a:pt x="139" y="192"/>
                  </a:lnTo>
                  <a:lnTo>
                    <a:pt x="141" y="198"/>
                  </a:lnTo>
                  <a:lnTo>
                    <a:pt x="142" y="206"/>
                  </a:lnTo>
                  <a:lnTo>
                    <a:pt x="142" y="209"/>
                  </a:lnTo>
                  <a:lnTo>
                    <a:pt x="143" y="213"/>
                  </a:lnTo>
                  <a:lnTo>
                    <a:pt x="142" y="215"/>
                  </a:lnTo>
                  <a:lnTo>
                    <a:pt x="142" y="218"/>
                  </a:lnTo>
                  <a:lnTo>
                    <a:pt x="140" y="222"/>
                  </a:lnTo>
                  <a:lnTo>
                    <a:pt x="137" y="222"/>
                  </a:lnTo>
                  <a:lnTo>
                    <a:pt x="135" y="223"/>
                  </a:lnTo>
                  <a:lnTo>
                    <a:pt x="129" y="223"/>
                  </a:lnTo>
                  <a:lnTo>
                    <a:pt x="125" y="221"/>
                  </a:lnTo>
                  <a:lnTo>
                    <a:pt x="123" y="220"/>
                  </a:lnTo>
                  <a:lnTo>
                    <a:pt x="122" y="220"/>
                  </a:lnTo>
                  <a:lnTo>
                    <a:pt x="113" y="217"/>
                  </a:lnTo>
                  <a:lnTo>
                    <a:pt x="79" y="275"/>
                  </a:lnTo>
                  <a:lnTo>
                    <a:pt x="61" y="369"/>
                  </a:lnTo>
                  <a:lnTo>
                    <a:pt x="62" y="411"/>
                  </a:lnTo>
                  <a:lnTo>
                    <a:pt x="0" y="524"/>
                  </a:lnTo>
                  <a:lnTo>
                    <a:pt x="119" y="649"/>
                  </a:lnTo>
                  <a:lnTo>
                    <a:pt x="109" y="756"/>
                  </a:lnTo>
                  <a:lnTo>
                    <a:pt x="132" y="768"/>
                  </a:lnTo>
                  <a:lnTo>
                    <a:pt x="152" y="783"/>
                  </a:lnTo>
                  <a:lnTo>
                    <a:pt x="167" y="798"/>
                  </a:lnTo>
                  <a:lnTo>
                    <a:pt x="177" y="815"/>
                  </a:lnTo>
                  <a:lnTo>
                    <a:pt x="184" y="832"/>
                  </a:lnTo>
                  <a:lnTo>
                    <a:pt x="186" y="851"/>
                  </a:lnTo>
                  <a:lnTo>
                    <a:pt x="184" y="871"/>
                  </a:lnTo>
                  <a:lnTo>
                    <a:pt x="178" y="893"/>
                  </a:lnTo>
                  <a:lnTo>
                    <a:pt x="194" y="928"/>
                  </a:lnTo>
                  <a:lnTo>
                    <a:pt x="187" y="929"/>
                  </a:lnTo>
                  <a:lnTo>
                    <a:pt x="182" y="932"/>
                  </a:lnTo>
                  <a:lnTo>
                    <a:pt x="176" y="936"/>
                  </a:lnTo>
                  <a:lnTo>
                    <a:pt x="173" y="943"/>
                  </a:lnTo>
                  <a:lnTo>
                    <a:pt x="172" y="948"/>
                  </a:lnTo>
                  <a:lnTo>
                    <a:pt x="173" y="954"/>
                  </a:lnTo>
                  <a:lnTo>
                    <a:pt x="187" y="1023"/>
                  </a:lnTo>
                  <a:lnTo>
                    <a:pt x="194" y="1022"/>
                  </a:lnTo>
                  <a:lnTo>
                    <a:pt x="201" y="1022"/>
                  </a:lnTo>
                  <a:lnTo>
                    <a:pt x="206" y="1023"/>
                  </a:lnTo>
                  <a:lnTo>
                    <a:pt x="210" y="1026"/>
                  </a:lnTo>
                  <a:lnTo>
                    <a:pt x="211" y="1029"/>
                  </a:lnTo>
                  <a:lnTo>
                    <a:pt x="212" y="1034"/>
                  </a:lnTo>
                  <a:lnTo>
                    <a:pt x="211" y="1039"/>
                  </a:lnTo>
                  <a:lnTo>
                    <a:pt x="209" y="1046"/>
                  </a:lnTo>
                  <a:lnTo>
                    <a:pt x="208" y="1053"/>
                  </a:lnTo>
                  <a:lnTo>
                    <a:pt x="212" y="1061"/>
                  </a:lnTo>
                  <a:lnTo>
                    <a:pt x="173" y="1139"/>
                  </a:lnTo>
                  <a:lnTo>
                    <a:pt x="216" y="1134"/>
                  </a:lnTo>
                  <a:lnTo>
                    <a:pt x="220" y="1142"/>
                  </a:lnTo>
                  <a:lnTo>
                    <a:pt x="222" y="1151"/>
                  </a:lnTo>
                  <a:lnTo>
                    <a:pt x="221" y="1156"/>
                  </a:lnTo>
                  <a:lnTo>
                    <a:pt x="222" y="1161"/>
                  </a:lnTo>
                  <a:lnTo>
                    <a:pt x="224" y="1164"/>
                  </a:lnTo>
                  <a:lnTo>
                    <a:pt x="227" y="1166"/>
                  </a:lnTo>
                  <a:lnTo>
                    <a:pt x="231" y="1166"/>
                  </a:lnTo>
                  <a:lnTo>
                    <a:pt x="236" y="1165"/>
                  </a:lnTo>
                  <a:lnTo>
                    <a:pt x="241" y="1163"/>
                  </a:lnTo>
                  <a:lnTo>
                    <a:pt x="249" y="1160"/>
                  </a:lnTo>
                  <a:lnTo>
                    <a:pt x="306" y="1187"/>
                  </a:lnTo>
                  <a:lnTo>
                    <a:pt x="272" y="1248"/>
                  </a:lnTo>
                  <a:lnTo>
                    <a:pt x="383" y="1225"/>
                  </a:lnTo>
                  <a:lnTo>
                    <a:pt x="468" y="1234"/>
                  </a:lnTo>
                  <a:lnTo>
                    <a:pt x="482" y="1282"/>
                  </a:lnTo>
                  <a:lnTo>
                    <a:pt x="555" y="1325"/>
                  </a:lnTo>
                  <a:lnTo>
                    <a:pt x="690" y="1370"/>
                  </a:lnTo>
                  <a:lnTo>
                    <a:pt x="722" y="1358"/>
                  </a:lnTo>
                  <a:lnTo>
                    <a:pt x="799" y="1359"/>
                  </a:lnTo>
                  <a:lnTo>
                    <a:pt x="798" y="1344"/>
                  </a:lnTo>
                  <a:lnTo>
                    <a:pt x="800" y="1332"/>
                  </a:lnTo>
                  <a:lnTo>
                    <a:pt x="805" y="1320"/>
                  </a:lnTo>
                  <a:lnTo>
                    <a:pt x="815" y="1311"/>
                  </a:lnTo>
                  <a:lnTo>
                    <a:pt x="814" y="1309"/>
                  </a:lnTo>
                  <a:lnTo>
                    <a:pt x="811" y="1309"/>
                  </a:lnTo>
                  <a:lnTo>
                    <a:pt x="805" y="1309"/>
                  </a:lnTo>
                  <a:lnTo>
                    <a:pt x="799" y="1310"/>
                  </a:lnTo>
                  <a:lnTo>
                    <a:pt x="798" y="1300"/>
                  </a:lnTo>
                  <a:lnTo>
                    <a:pt x="799" y="1292"/>
                  </a:lnTo>
                  <a:lnTo>
                    <a:pt x="809" y="1274"/>
                  </a:lnTo>
                  <a:lnTo>
                    <a:pt x="811" y="1269"/>
                  </a:lnTo>
                  <a:lnTo>
                    <a:pt x="814" y="1267"/>
                  </a:lnTo>
                  <a:lnTo>
                    <a:pt x="820" y="1265"/>
                  </a:lnTo>
                  <a:lnTo>
                    <a:pt x="825" y="1268"/>
                  </a:lnTo>
                  <a:lnTo>
                    <a:pt x="831" y="1276"/>
                  </a:lnTo>
                  <a:lnTo>
                    <a:pt x="864" y="1266"/>
                  </a:lnTo>
                  <a:lnTo>
                    <a:pt x="887" y="1285"/>
                  </a:lnTo>
                  <a:lnTo>
                    <a:pt x="956" y="1309"/>
                  </a:lnTo>
                  <a:lnTo>
                    <a:pt x="1021" y="1345"/>
                  </a:lnTo>
                  <a:lnTo>
                    <a:pt x="1083" y="1343"/>
                  </a:lnTo>
                  <a:lnTo>
                    <a:pt x="1119" y="1317"/>
                  </a:lnTo>
                  <a:lnTo>
                    <a:pt x="1156" y="1263"/>
                  </a:lnTo>
                  <a:lnTo>
                    <a:pt x="1223" y="1275"/>
                  </a:lnTo>
                  <a:lnTo>
                    <a:pt x="1177" y="1241"/>
                  </a:lnTo>
                  <a:lnTo>
                    <a:pt x="1194" y="1153"/>
                  </a:lnTo>
                  <a:lnTo>
                    <a:pt x="1199" y="1151"/>
                  </a:lnTo>
                  <a:lnTo>
                    <a:pt x="1203" y="1149"/>
                  </a:lnTo>
                  <a:lnTo>
                    <a:pt x="1205" y="1145"/>
                  </a:lnTo>
                  <a:lnTo>
                    <a:pt x="1208" y="1141"/>
                  </a:lnTo>
                  <a:lnTo>
                    <a:pt x="1208" y="1132"/>
                  </a:lnTo>
                  <a:lnTo>
                    <a:pt x="1208" y="1126"/>
                  </a:lnTo>
                  <a:lnTo>
                    <a:pt x="1205" y="1121"/>
                  </a:lnTo>
                  <a:lnTo>
                    <a:pt x="1203" y="1118"/>
                  </a:lnTo>
                  <a:lnTo>
                    <a:pt x="1199" y="1116"/>
                  </a:lnTo>
                  <a:lnTo>
                    <a:pt x="1195" y="1117"/>
                  </a:lnTo>
                  <a:lnTo>
                    <a:pt x="1189" y="1118"/>
                  </a:lnTo>
                  <a:lnTo>
                    <a:pt x="1184" y="1122"/>
                  </a:lnTo>
                  <a:lnTo>
                    <a:pt x="1156" y="1065"/>
                  </a:lnTo>
                  <a:lnTo>
                    <a:pt x="1189" y="1018"/>
                  </a:lnTo>
                  <a:lnTo>
                    <a:pt x="1107" y="929"/>
                  </a:lnTo>
                  <a:lnTo>
                    <a:pt x="1179" y="910"/>
                  </a:lnTo>
                  <a:lnTo>
                    <a:pt x="1188" y="890"/>
                  </a:lnTo>
                  <a:lnTo>
                    <a:pt x="1243" y="813"/>
                  </a:lnTo>
                  <a:lnTo>
                    <a:pt x="1243" y="812"/>
                  </a:lnTo>
                  <a:lnTo>
                    <a:pt x="1242" y="812"/>
                  </a:lnTo>
                  <a:lnTo>
                    <a:pt x="1242" y="811"/>
                  </a:lnTo>
                  <a:lnTo>
                    <a:pt x="1166" y="631"/>
                  </a:lnTo>
                  <a:lnTo>
                    <a:pt x="1130" y="577"/>
                  </a:lnTo>
                  <a:lnTo>
                    <a:pt x="1100" y="434"/>
                  </a:lnTo>
                  <a:lnTo>
                    <a:pt x="1083" y="382"/>
                  </a:lnTo>
                  <a:lnTo>
                    <a:pt x="1086" y="380"/>
                  </a:lnTo>
                  <a:lnTo>
                    <a:pt x="1088" y="378"/>
                  </a:lnTo>
                  <a:lnTo>
                    <a:pt x="1088" y="374"/>
                  </a:lnTo>
                  <a:lnTo>
                    <a:pt x="1088" y="370"/>
                  </a:lnTo>
                  <a:lnTo>
                    <a:pt x="1085" y="364"/>
                  </a:lnTo>
                  <a:lnTo>
                    <a:pt x="1082" y="361"/>
                  </a:lnTo>
                  <a:lnTo>
                    <a:pt x="1077" y="360"/>
                  </a:lnTo>
                  <a:lnTo>
                    <a:pt x="1072" y="361"/>
                  </a:lnTo>
                  <a:lnTo>
                    <a:pt x="1072" y="360"/>
                  </a:lnTo>
                  <a:lnTo>
                    <a:pt x="1013" y="322"/>
                  </a:lnTo>
                  <a:lnTo>
                    <a:pt x="1008" y="324"/>
                  </a:lnTo>
                  <a:lnTo>
                    <a:pt x="1006" y="324"/>
                  </a:lnTo>
                  <a:lnTo>
                    <a:pt x="1006" y="323"/>
                  </a:lnTo>
                  <a:lnTo>
                    <a:pt x="1000" y="300"/>
                  </a:lnTo>
                  <a:lnTo>
                    <a:pt x="948" y="269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86">
              <a:extLst>
                <a:ext uri="{FF2B5EF4-FFF2-40B4-BE49-F238E27FC236}">
                  <a16:creationId xmlns:a16="http://schemas.microsoft.com/office/drawing/2014/main" id="{DD9F85A6-8A75-4FF9-90ED-99DEA3C4B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599"/>
              <a:ext cx="99" cy="92"/>
            </a:xfrm>
            <a:custGeom>
              <a:avLst/>
              <a:gdLst/>
              <a:ahLst/>
              <a:cxnLst>
                <a:cxn ang="0">
                  <a:pos x="585" y="9"/>
                </a:cxn>
                <a:cxn ang="0">
                  <a:pos x="556" y="0"/>
                </a:cxn>
                <a:cxn ang="0">
                  <a:pos x="501" y="158"/>
                </a:cxn>
                <a:cxn ang="0">
                  <a:pos x="371" y="195"/>
                </a:cxn>
                <a:cxn ang="0">
                  <a:pos x="363" y="226"/>
                </a:cxn>
                <a:cxn ang="0">
                  <a:pos x="221" y="367"/>
                </a:cxn>
                <a:cxn ang="0">
                  <a:pos x="146" y="552"/>
                </a:cxn>
                <a:cxn ang="0">
                  <a:pos x="0" y="802"/>
                </a:cxn>
                <a:cxn ang="0">
                  <a:pos x="39" y="957"/>
                </a:cxn>
                <a:cxn ang="0">
                  <a:pos x="63" y="1014"/>
                </a:cxn>
                <a:cxn ang="0">
                  <a:pos x="99" y="1050"/>
                </a:cxn>
                <a:cxn ang="0">
                  <a:pos x="91" y="1252"/>
                </a:cxn>
                <a:cxn ang="0">
                  <a:pos x="104" y="1252"/>
                </a:cxn>
                <a:cxn ang="0">
                  <a:pos x="126" y="1348"/>
                </a:cxn>
                <a:cxn ang="0">
                  <a:pos x="260" y="1303"/>
                </a:cxn>
                <a:cxn ang="0">
                  <a:pos x="459" y="1332"/>
                </a:cxn>
                <a:cxn ang="0">
                  <a:pos x="662" y="1044"/>
                </a:cxn>
                <a:cxn ang="0">
                  <a:pos x="866" y="951"/>
                </a:cxn>
                <a:cxn ang="0">
                  <a:pos x="1032" y="1113"/>
                </a:cxn>
                <a:cxn ang="0">
                  <a:pos x="1052" y="1123"/>
                </a:cxn>
                <a:cxn ang="0">
                  <a:pos x="1033" y="1147"/>
                </a:cxn>
                <a:cxn ang="0">
                  <a:pos x="1032" y="1158"/>
                </a:cxn>
                <a:cxn ang="0">
                  <a:pos x="1042" y="1204"/>
                </a:cxn>
                <a:cxn ang="0">
                  <a:pos x="1173" y="1184"/>
                </a:cxn>
                <a:cxn ang="0">
                  <a:pos x="1235" y="1035"/>
                </a:cxn>
                <a:cxn ang="0">
                  <a:pos x="1249" y="1037"/>
                </a:cxn>
                <a:cxn ang="0">
                  <a:pos x="1255" y="1028"/>
                </a:cxn>
                <a:cxn ang="0">
                  <a:pos x="1251" y="1007"/>
                </a:cxn>
                <a:cxn ang="0">
                  <a:pos x="1417" y="944"/>
                </a:cxn>
                <a:cxn ang="0">
                  <a:pos x="1451" y="862"/>
                </a:cxn>
                <a:cxn ang="0">
                  <a:pos x="1448" y="873"/>
                </a:cxn>
                <a:cxn ang="0">
                  <a:pos x="1573" y="766"/>
                </a:cxn>
                <a:cxn ang="0">
                  <a:pos x="1542" y="747"/>
                </a:cxn>
                <a:cxn ang="0">
                  <a:pos x="1507" y="728"/>
                </a:cxn>
                <a:cxn ang="0">
                  <a:pos x="1511" y="647"/>
                </a:cxn>
                <a:cxn ang="0">
                  <a:pos x="1497" y="627"/>
                </a:cxn>
                <a:cxn ang="0">
                  <a:pos x="1572" y="603"/>
                </a:cxn>
                <a:cxn ang="0">
                  <a:pos x="1404" y="373"/>
                </a:cxn>
                <a:cxn ang="0">
                  <a:pos x="1354" y="330"/>
                </a:cxn>
                <a:cxn ang="0">
                  <a:pos x="1336" y="321"/>
                </a:cxn>
                <a:cxn ang="0">
                  <a:pos x="1263" y="270"/>
                </a:cxn>
                <a:cxn ang="0">
                  <a:pos x="1248" y="252"/>
                </a:cxn>
                <a:cxn ang="0">
                  <a:pos x="1207" y="241"/>
                </a:cxn>
                <a:cxn ang="0">
                  <a:pos x="1042" y="184"/>
                </a:cxn>
                <a:cxn ang="0">
                  <a:pos x="914" y="134"/>
                </a:cxn>
                <a:cxn ang="0">
                  <a:pos x="889" y="139"/>
                </a:cxn>
                <a:cxn ang="0">
                  <a:pos x="792" y="159"/>
                </a:cxn>
                <a:cxn ang="0">
                  <a:pos x="761" y="84"/>
                </a:cxn>
                <a:cxn ang="0">
                  <a:pos x="752" y="71"/>
                </a:cxn>
                <a:cxn ang="0">
                  <a:pos x="682" y="29"/>
                </a:cxn>
              </a:cxnLst>
              <a:rect l="0" t="0" r="r" b="b"/>
              <a:pathLst>
                <a:path w="1573" h="1381">
                  <a:moveTo>
                    <a:pt x="582" y="36"/>
                  </a:moveTo>
                  <a:lnTo>
                    <a:pt x="585" y="25"/>
                  </a:lnTo>
                  <a:lnTo>
                    <a:pt x="586" y="16"/>
                  </a:lnTo>
                  <a:lnTo>
                    <a:pt x="585" y="9"/>
                  </a:lnTo>
                  <a:lnTo>
                    <a:pt x="582" y="5"/>
                  </a:lnTo>
                  <a:lnTo>
                    <a:pt x="576" y="1"/>
                  </a:lnTo>
                  <a:lnTo>
                    <a:pt x="568" y="0"/>
                  </a:lnTo>
                  <a:lnTo>
                    <a:pt x="556" y="0"/>
                  </a:lnTo>
                  <a:lnTo>
                    <a:pt x="545" y="3"/>
                  </a:lnTo>
                  <a:lnTo>
                    <a:pt x="520" y="101"/>
                  </a:lnTo>
                  <a:lnTo>
                    <a:pt x="562" y="135"/>
                  </a:lnTo>
                  <a:lnTo>
                    <a:pt x="501" y="158"/>
                  </a:lnTo>
                  <a:lnTo>
                    <a:pt x="462" y="150"/>
                  </a:lnTo>
                  <a:lnTo>
                    <a:pt x="363" y="103"/>
                  </a:lnTo>
                  <a:lnTo>
                    <a:pt x="371" y="135"/>
                  </a:lnTo>
                  <a:lnTo>
                    <a:pt x="371" y="195"/>
                  </a:lnTo>
                  <a:lnTo>
                    <a:pt x="359" y="201"/>
                  </a:lnTo>
                  <a:lnTo>
                    <a:pt x="354" y="209"/>
                  </a:lnTo>
                  <a:lnTo>
                    <a:pt x="355" y="217"/>
                  </a:lnTo>
                  <a:lnTo>
                    <a:pt x="363" y="226"/>
                  </a:lnTo>
                  <a:lnTo>
                    <a:pt x="363" y="228"/>
                  </a:lnTo>
                  <a:lnTo>
                    <a:pt x="313" y="250"/>
                  </a:lnTo>
                  <a:lnTo>
                    <a:pt x="255" y="303"/>
                  </a:lnTo>
                  <a:lnTo>
                    <a:pt x="221" y="367"/>
                  </a:lnTo>
                  <a:lnTo>
                    <a:pt x="158" y="410"/>
                  </a:lnTo>
                  <a:lnTo>
                    <a:pt x="170" y="476"/>
                  </a:lnTo>
                  <a:lnTo>
                    <a:pt x="202" y="509"/>
                  </a:lnTo>
                  <a:lnTo>
                    <a:pt x="146" y="552"/>
                  </a:lnTo>
                  <a:lnTo>
                    <a:pt x="136" y="634"/>
                  </a:lnTo>
                  <a:lnTo>
                    <a:pt x="48" y="673"/>
                  </a:lnTo>
                  <a:lnTo>
                    <a:pt x="91" y="777"/>
                  </a:lnTo>
                  <a:lnTo>
                    <a:pt x="0" y="802"/>
                  </a:lnTo>
                  <a:lnTo>
                    <a:pt x="15" y="860"/>
                  </a:lnTo>
                  <a:lnTo>
                    <a:pt x="42" y="916"/>
                  </a:lnTo>
                  <a:lnTo>
                    <a:pt x="38" y="936"/>
                  </a:lnTo>
                  <a:lnTo>
                    <a:pt x="39" y="957"/>
                  </a:lnTo>
                  <a:lnTo>
                    <a:pt x="40" y="966"/>
                  </a:lnTo>
                  <a:lnTo>
                    <a:pt x="43" y="976"/>
                  </a:lnTo>
                  <a:lnTo>
                    <a:pt x="52" y="996"/>
                  </a:lnTo>
                  <a:lnTo>
                    <a:pt x="63" y="1014"/>
                  </a:lnTo>
                  <a:lnTo>
                    <a:pt x="70" y="1023"/>
                  </a:lnTo>
                  <a:lnTo>
                    <a:pt x="80" y="1033"/>
                  </a:lnTo>
                  <a:lnTo>
                    <a:pt x="88" y="1041"/>
                  </a:lnTo>
                  <a:lnTo>
                    <a:pt x="99" y="1050"/>
                  </a:lnTo>
                  <a:lnTo>
                    <a:pt x="123" y="1068"/>
                  </a:lnTo>
                  <a:lnTo>
                    <a:pt x="121" y="1129"/>
                  </a:lnTo>
                  <a:lnTo>
                    <a:pt x="86" y="1257"/>
                  </a:lnTo>
                  <a:lnTo>
                    <a:pt x="91" y="1252"/>
                  </a:lnTo>
                  <a:lnTo>
                    <a:pt x="94" y="1250"/>
                  </a:lnTo>
                  <a:lnTo>
                    <a:pt x="97" y="1250"/>
                  </a:lnTo>
                  <a:lnTo>
                    <a:pt x="100" y="1249"/>
                  </a:lnTo>
                  <a:lnTo>
                    <a:pt x="104" y="1252"/>
                  </a:lnTo>
                  <a:lnTo>
                    <a:pt x="117" y="1267"/>
                  </a:lnTo>
                  <a:lnTo>
                    <a:pt x="132" y="1284"/>
                  </a:lnTo>
                  <a:lnTo>
                    <a:pt x="119" y="1308"/>
                  </a:lnTo>
                  <a:lnTo>
                    <a:pt x="126" y="1348"/>
                  </a:lnTo>
                  <a:lnTo>
                    <a:pt x="168" y="1381"/>
                  </a:lnTo>
                  <a:lnTo>
                    <a:pt x="195" y="1318"/>
                  </a:lnTo>
                  <a:lnTo>
                    <a:pt x="222" y="1324"/>
                  </a:lnTo>
                  <a:lnTo>
                    <a:pt x="260" y="1303"/>
                  </a:lnTo>
                  <a:lnTo>
                    <a:pt x="314" y="1296"/>
                  </a:lnTo>
                  <a:lnTo>
                    <a:pt x="341" y="1341"/>
                  </a:lnTo>
                  <a:lnTo>
                    <a:pt x="377" y="1328"/>
                  </a:lnTo>
                  <a:lnTo>
                    <a:pt x="459" y="1332"/>
                  </a:lnTo>
                  <a:lnTo>
                    <a:pt x="507" y="1326"/>
                  </a:lnTo>
                  <a:lnTo>
                    <a:pt x="594" y="1202"/>
                  </a:lnTo>
                  <a:lnTo>
                    <a:pt x="616" y="1113"/>
                  </a:lnTo>
                  <a:lnTo>
                    <a:pt x="662" y="1044"/>
                  </a:lnTo>
                  <a:lnTo>
                    <a:pt x="692" y="973"/>
                  </a:lnTo>
                  <a:lnTo>
                    <a:pt x="812" y="869"/>
                  </a:lnTo>
                  <a:lnTo>
                    <a:pt x="863" y="914"/>
                  </a:lnTo>
                  <a:lnTo>
                    <a:pt x="866" y="951"/>
                  </a:lnTo>
                  <a:lnTo>
                    <a:pt x="862" y="1001"/>
                  </a:lnTo>
                  <a:lnTo>
                    <a:pt x="958" y="973"/>
                  </a:lnTo>
                  <a:lnTo>
                    <a:pt x="1020" y="1115"/>
                  </a:lnTo>
                  <a:lnTo>
                    <a:pt x="1032" y="1113"/>
                  </a:lnTo>
                  <a:lnTo>
                    <a:pt x="1042" y="1114"/>
                  </a:lnTo>
                  <a:lnTo>
                    <a:pt x="1048" y="1115"/>
                  </a:lnTo>
                  <a:lnTo>
                    <a:pt x="1052" y="1119"/>
                  </a:lnTo>
                  <a:lnTo>
                    <a:pt x="1052" y="1123"/>
                  </a:lnTo>
                  <a:lnTo>
                    <a:pt x="1050" y="1129"/>
                  </a:lnTo>
                  <a:lnTo>
                    <a:pt x="1045" y="1136"/>
                  </a:lnTo>
                  <a:lnTo>
                    <a:pt x="1039" y="1145"/>
                  </a:lnTo>
                  <a:lnTo>
                    <a:pt x="1033" y="1147"/>
                  </a:lnTo>
                  <a:lnTo>
                    <a:pt x="1030" y="1150"/>
                  </a:lnTo>
                  <a:lnTo>
                    <a:pt x="1029" y="1152"/>
                  </a:lnTo>
                  <a:lnTo>
                    <a:pt x="1030" y="1156"/>
                  </a:lnTo>
                  <a:lnTo>
                    <a:pt x="1032" y="1158"/>
                  </a:lnTo>
                  <a:lnTo>
                    <a:pt x="1038" y="1161"/>
                  </a:lnTo>
                  <a:lnTo>
                    <a:pt x="1043" y="1163"/>
                  </a:lnTo>
                  <a:lnTo>
                    <a:pt x="1052" y="1167"/>
                  </a:lnTo>
                  <a:lnTo>
                    <a:pt x="1042" y="1204"/>
                  </a:lnTo>
                  <a:lnTo>
                    <a:pt x="1061" y="1287"/>
                  </a:lnTo>
                  <a:lnTo>
                    <a:pt x="1112" y="1339"/>
                  </a:lnTo>
                  <a:lnTo>
                    <a:pt x="1174" y="1226"/>
                  </a:lnTo>
                  <a:lnTo>
                    <a:pt x="1173" y="1184"/>
                  </a:lnTo>
                  <a:lnTo>
                    <a:pt x="1191" y="1090"/>
                  </a:lnTo>
                  <a:lnTo>
                    <a:pt x="1225" y="1032"/>
                  </a:lnTo>
                  <a:lnTo>
                    <a:pt x="1234" y="1035"/>
                  </a:lnTo>
                  <a:lnTo>
                    <a:pt x="1235" y="1035"/>
                  </a:lnTo>
                  <a:lnTo>
                    <a:pt x="1237" y="1036"/>
                  </a:lnTo>
                  <a:lnTo>
                    <a:pt x="1241" y="1038"/>
                  </a:lnTo>
                  <a:lnTo>
                    <a:pt x="1247" y="1038"/>
                  </a:lnTo>
                  <a:lnTo>
                    <a:pt x="1249" y="1037"/>
                  </a:lnTo>
                  <a:lnTo>
                    <a:pt x="1252" y="1037"/>
                  </a:lnTo>
                  <a:lnTo>
                    <a:pt x="1254" y="1033"/>
                  </a:lnTo>
                  <a:lnTo>
                    <a:pt x="1254" y="1030"/>
                  </a:lnTo>
                  <a:lnTo>
                    <a:pt x="1255" y="1028"/>
                  </a:lnTo>
                  <a:lnTo>
                    <a:pt x="1254" y="1024"/>
                  </a:lnTo>
                  <a:lnTo>
                    <a:pt x="1254" y="1021"/>
                  </a:lnTo>
                  <a:lnTo>
                    <a:pt x="1253" y="1013"/>
                  </a:lnTo>
                  <a:lnTo>
                    <a:pt x="1251" y="1007"/>
                  </a:lnTo>
                  <a:lnTo>
                    <a:pt x="1259" y="953"/>
                  </a:lnTo>
                  <a:lnTo>
                    <a:pt x="1311" y="928"/>
                  </a:lnTo>
                  <a:lnTo>
                    <a:pt x="1369" y="981"/>
                  </a:lnTo>
                  <a:lnTo>
                    <a:pt x="1417" y="944"/>
                  </a:lnTo>
                  <a:lnTo>
                    <a:pt x="1436" y="867"/>
                  </a:lnTo>
                  <a:lnTo>
                    <a:pt x="1441" y="864"/>
                  </a:lnTo>
                  <a:lnTo>
                    <a:pt x="1445" y="863"/>
                  </a:lnTo>
                  <a:lnTo>
                    <a:pt x="1451" y="862"/>
                  </a:lnTo>
                  <a:lnTo>
                    <a:pt x="1454" y="863"/>
                  </a:lnTo>
                  <a:lnTo>
                    <a:pt x="1452" y="864"/>
                  </a:lnTo>
                  <a:lnTo>
                    <a:pt x="1451" y="867"/>
                  </a:lnTo>
                  <a:lnTo>
                    <a:pt x="1448" y="873"/>
                  </a:lnTo>
                  <a:lnTo>
                    <a:pt x="1449" y="876"/>
                  </a:lnTo>
                  <a:lnTo>
                    <a:pt x="1455" y="880"/>
                  </a:lnTo>
                  <a:lnTo>
                    <a:pt x="1573" y="815"/>
                  </a:lnTo>
                  <a:lnTo>
                    <a:pt x="1573" y="766"/>
                  </a:lnTo>
                  <a:lnTo>
                    <a:pt x="1558" y="760"/>
                  </a:lnTo>
                  <a:lnTo>
                    <a:pt x="1548" y="754"/>
                  </a:lnTo>
                  <a:lnTo>
                    <a:pt x="1544" y="750"/>
                  </a:lnTo>
                  <a:lnTo>
                    <a:pt x="1542" y="747"/>
                  </a:lnTo>
                  <a:lnTo>
                    <a:pt x="1540" y="741"/>
                  </a:lnTo>
                  <a:lnTo>
                    <a:pt x="1540" y="735"/>
                  </a:lnTo>
                  <a:lnTo>
                    <a:pt x="1543" y="730"/>
                  </a:lnTo>
                  <a:lnTo>
                    <a:pt x="1507" y="728"/>
                  </a:lnTo>
                  <a:lnTo>
                    <a:pt x="1496" y="676"/>
                  </a:lnTo>
                  <a:lnTo>
                    <a:pt x="1504" y="665"/>
                  </a:lnTo>
                  <a:lnTo>
                    <a:pt x="1509" y="656"/>
                  </a:lnTo>
                  <a:lnTo>
                    <a:pt x="1511" y="647"/>
                  </a:lnTo>
                  <a:lnTo>
                    <a:pt x="1512" y="641"/>
                  </a:lnTo>
                  <a:lnTo>
                    <a:pt x="1509" y="635"/>
                  </a:lnTo>
                  <a:lnTo>
                    <a:pt x="1505" y="631"/>
                  </a:lnTo>
                  <a:lnTo>
                    <a:pt x="1497" y="627"/>
                  </a:lnTo>
                  <a:lnTo>
                    <a:pt x="1489" y="626"/>
                  </a:lnTo>
                  <a:lnTo>
                    <a:pt x="1484" y="605"/>
                  </a:lnTo>
                  <a:lnTo>
                    <a:pt x="1527" y="617"/>
                  </a:lnTo>
                  <a:lnTo>
                    <a:pt x="1572" y="603"/>
                  </a:lnTo>
                  <a:lnTo>
                    <a:pt x="1483" y="577"/>
                  </a:lnTo>
                  <a:lnTo>
                    <a:pt x="1473" y="526"/>
                  </a:lnTo>
                  <a:lnTo>
                    <a:pt x="1443" y="433"/>
                  </a:lnTo>
                  <a:lnTo>
                    <a:pt x="1404" y="373"/>
                  </a:lnTo>
                  <a:lnTo>
                    <a:pt x="1391" y="321"/>
                  </a:lnTo>
                  <a:lnTo>
                    <a:pt x="1376" y="326"/>
                  </a:lnTo>
                  <a:lnTo>
                    <a:pt x="1364" y="329"/>
                  </a:lnTo>
                  <a:lnTo>
                    <a:pt x="1354" y="330"/>
                  </a:lnTo>
                  <a:lnTo>
                    <a:pt x="1347" y="331"/>
                  </a:lnTo>
                  <a:lnTo>
                    <a:pt x="1340" y="329"/>
                  </a:lnTo>
                  <a:lnTo>
                    <a:pt x="1337" y="326"/>
                  </a:lnTo>
                  <a:lnTo>
                    <a:pt x="1336" y="321"/>
                  </a:lnTo>
                  <a:lnTo>
                    <a:pt x="1337" y="315"/>
                  </a:lnTo>
                  <a:lnTo>
                    <a:pt x="1236" y="306"/>
                  </a:lnTo>
                  <a:lnTo>
                    <a:pt x="1272" y="276"/>
                  </a:lnTo>
                  <a:lnTo>
                    <a:pt x="1263" y="270"/>
                  </a:lnTo>
                  <a:lnTo>
                    <a:pt x="1255" y="265"/>
                  </a:lnTo>
                  <a:lnTo>
                    <a:pt x="1250" y="260"/>
                  </a:lnTo>
                  <a:lnTo>
                    <a:pt x="1249" y="256"/>
                  </a:lnTo>
                  <a:lnTo>
                    <a:pt x="1248" y="252"/>
                  </a:lnTo>
                  <a:lnTo>
                    <a:pt x="1249" y="249"/>
                  </a:lnTo>
                  <a:lnTo>
                    <a:pt x="1258" y="245"/>
                  </a:lnTo>
                  <a:lnTo>
                    <a:pt x="1259" y="203"/>
                  </a:lnTo>
                  <a:lnTo>
                    <a:pt x="1207" y="241"/>
                  </a:lnTo>
                  <a:lnTo>
                    <a:pt x="1200" y="285"/>
                  </a:lnTo>
                  <a:lnTo>
                    <a:pt x="1158" y="311"/>
                  </a:lnTo>
                  <a:lnTo>
                    <a:pt x="1073" y="276"/>
                  </a:lnTo>
                  <a:lnTo>
                    <a:pt x="1042" y="184"/>
                  </a:lnTo>
                  <a:lnTo>
                    <a:pt x="993" y="157"/>
                  </a:lnTo>
                  <a:lnTo>
                    <a:pt x="927" y="144"/>
                  </a:lnTo>
                  <a:lnTo>
                    <a:pt x="920" y="137"/>
                  </a:lnTo>
                  <a:lnTo>
                    <a:pt x="914" y="134"/>
                  </a:lnTo>
                  <a:lnTo>
                    <a:pt x="907" y="132"/>
                  </a:lnTo>
                  <a:lnTo>
                    <a:pt x="902" y="133"/>
                  </a:lnTo>
                  <a:lnTo>
                    <a:pt x="896" y="134"/>
                  </a:lnTo>
                  <a:lnTo>
                    <a:pt x="889" y="139"/>
                  </a:lnTo>
                  <a:lnTo>
                    <a:pt x="883" y="146"/>
                  </a:lnTo>
                  <a:lnTo>
                    <a:pt x="876" y="155"/>
                  </a:lnTo>
                  <a:lnTo>
                    <a:pt x="825" y="141"/>
                  </a:lnTo>
                  <a:lnTo>
                    <a:pt x="792" y="159"/>
                  </a:lnTo>
                  <a:lnTo>
                    <a:pt x="754" y="119"/>
                  </a:lnTo>
                  <a:lnTo>
                    <a:pt x="758" y="104"/>
                  </a:lnTo>
                  <a:lnTo>
                    <a:pt x="761" y="93"/>
                  </a:lnTo>
                  <a:lnTo>
                    <a:pt x="761" y="84"/>
                  </a:lnTo>
                  <a:lnTo>
                    <a:pt x="760" y="80"/>
                  </a:lnTo>
                  <a:lnTo>
                    <a:pt x="760" y="78"/>
                  </a:lnTo>
                  <a:lnTo>
                    <a:pt x="755" y="73"/>
                  </a:lnTo>
                  <a:lnTo>
                    <a:pt x="752" y="71"/>
                  </a:lnTo>
                  <a:lnTo>
                    <a:pt x="750" y="71"/>
                  </a:lnTo>
                  <a:lnTo>
                    <a:pt x="740" y="72"/>
                  </a:lnTo>
                  <a:lnTo>
                    <a:pt x="730" y="75"/>
                  </a:lnTo>
                  <a:lnTo>
                    <a:pt x="682" y="29"/>
                  </a:lnTo>
                  <a:lnTo>
                    <a:pt x="652" y="49"/>
                  </a:lnTo>
                  <a:lnTo>
                    <a:pt x="582" y="36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87">
              <a:extLst>
                <a:ext uri="{FF2B5EF4-FFF2-40B4-BE49-F238E27FC236}">
                  <a16:creationId xmlns:a16="http://schemas.microsoft.com/office/drawing/2014/main" id="{30A1C5AE-833F-4098-9D56-DE969301F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495"/>
              <a:ext cx="91" cy="84"/>
            </a:xfrm>
            <a:custGeom>
              <a:avLst/>
              <a:gdLst/>
              <a:ahLst/>
              <a:cxnLst>
                <a:cxn ang="0">
                  <a:pos x="371" y="52"/>
                </a:cxn>
                <a:cxn ang="0">
                  <a:pos x="333" y="92"/>
                </a:cxn>
                <a:cxn ang="0">
                  <a:pos x="297" y="84"/>
                </a:cxn>
                <a:cxn ang="0">
                  <a:pos x="150" y="86"/>
                </a:cxn>
                <a:cxn ang="0">
                  <a:pos x="47" y="162"/>
                </a:cxn>
                <a:cxn ang="0">
                  <a:pos x="82" y="188"/>
                </a:cxn>
                <a:cxn ang="0">
                  <a:pos x="73" y="227"/>
                </a:cxn>
                <a:cxn ang="0">
                  <a:pos x="0" y="367"/>
                </a:cxn>
                <a:cxn ang="0">
                  <a:pos x="144" y="511"/>
                </a:cxn>
                <a:cxn ang="0">
                  <a:pos x="179" y="582"/>
                </a:cxn>
                <a:cxn ang="0">
                  <a:pos x="191" y="596"/>
                </a:cxn>
                <a:cxn ang="0">
                  <a:pos x="186" y="623"/>
                </a:cxn>
                <a:cxn ang="0">
                  <a:pos x="163" y="796"/>
                </a:cxn>
                <a:cxn ang="0">
                  <a:pos x="293" y="831"/>
                </a:cxn>
                <a:cxn ang="0">
                  <a:pos x="267" y="897"/>
                </a:cxn>
                <a:cxn ang="0">
                  <a:pos x="249" y="917"/>
                </a:cxn>
                <a:cxn ang="0">
                  <a:pos x="326" y="987"/>
                </a:cxn>
                <a:cxn ang="0">
                  <a:pos x="517" y="1025"/>
                </a:cxn>
                <a:cxn ang="0">
                  <a:pos x="523" y="1027"/>
                </a:cxn>
                <a:cxn ang="0">
                  <a:pos x="528" y="1025"/>
                </a:cxn>
                <a:cxn ang="0">
                  <a:pos x="531" y="1005"/>
                </a:cxn>
                <a:cxn ang="0">
                  <a:pos x="601" y="1176"/>
                </a:cxn>
                <a:cxn ang="0">
                  <a:pos x="595" y="1199"/>
                </a:cxn>
                <a:cxn ang="0">
                  <a:pos x="620" y="1193"/>
                </a:cxn>
                <a:cxn ang="0">
                  <a:pos x="647" y="1196"/>
                </a:cxn>
                <a:cxn ang="0">
                  <a:pos x="698" y="1173"/>
                </a:cxn>
                <a:cxn ang="0">
                  <a:pos x="705" y="1173"/>
                </a:cxn>
                <a:cxn ang="0">
                  <a:pos x="723" y="1162"/>
                </a:cxn>
                <a:cxn ang="0">
                  <a:pos x="730" y="1142"/>
                </a:cxn>
                <a:cxn ang="0">
                  <a:pos x="830" y="1138"/>
                </a:cxn>
                <a:cxn ang="0">
                  <a:pos x="835" y="1157"/>
                </a:cxn>
                <a:cxn ang="0">
                  <a:pos x="864" y="1159"/>
                </a:cxn>
                <a:cxn ang="0">
                  <a:pos x="971" y="1184"/>
                </a:cxn>
                <a:cxn ang="0">
                  <a:pos x="961" y="1203"/>
                </a:cxn>
                <a:cxn ang="0">
                  <a:pos x="970" y="1210"/>
                </a:cxn>
                <a:cxn ang="0">
                  <a:pos x="980" y="1206"/>
                </a:cxn>
                <a:cxn ang="0">
                  <a:pos x="1051" y="1263"/>
                </a:cxn>
                <a:cxn ang="0">
                  <a:pos x="1222" y="1200"/>
                </a:cxn>
                <a:cxn ang="0">
                  <a:pos x="1237" y="1212"/>
                </a:cxn>
                <a:cxn ang="0">
                  <a:pos x="1249" y="1210"/>
                </a:cxn>
                <a:cxn ang="0">
                  <a:pos x="1253" y="1207"/>
                </a:cxn>
                <a:cxn ang="0">
                  <a:pos x="1318" y="1152"/>
                </a:cxn>
                <a:cxn ang="0">
                  <a:pos x="1200" y="1000"/>
                </a:cxn>
                <a:cxn ang="0">
                  <a:pos x="1241" y="997"/>
                </a:cxn>
                <a:cxn ang="0">
                  <a:pos x="1447" y="790"/>
                </a:cxn>
                <a:cxn ang="0">
                  <a:pos x="1460" y="782"/>
                </a:cxn>
                <a:cxn ang="0">
                  <a:pos x="1458" y="772"/>
                </a:cxn>
                <a:cxn ang="0">
                  <a:pos x="1416" y="655"/>
                </a:cxn>
                <a:cxn ang="0">
                  <a:pos x="1401" y="453"/>
                </a:cxn>
                <a:cxn ang="0">
                  <a:pos x="1201" y="200"/>
                </a:cxn>
                <a:cxn ang="0">
                  <a:pos x="1136" y="145"/>
                </a:cxn>
                <a:cxn ang="0">
                  <a:pos x="1139" y="130"/>
                </a:cxn>
                <a:cxn ang="0">
                  <a:pos x="1119" y="129"/>
                </a:cxn>
                <a:cxn ang="0">
                  <a:pos x="1108" y="126"/>
                </a:cxn>
                <a:cxn ang="0">
                  <a:pos x="853" y="73"/>
                </a:cxn>
                <a:cxn ang="0">
                  <a:pos x="509" y="0"/>
                </a:cxn>
              </a:cxnLst>
              <a:rect l="0" t="0" r="r" b="b"/>
              <a:pathLst>
                <a:path w="1460" h="1263">
                  <a:moveTo>
                    <a:pt x="509" y="0"/>
                  </a:moveTo>
                  <a:lnTo>
                    <a:pt x="447" y="2"/>
                  </a:lnTo>
                  <a:lnTo>
                    <a:pt x="423" y="99"/>
                  </a:lnTo>
                  <a:lnTo>
                    <a:pt x="371" y="52"/>
                  </a:lnTo>
                  <a:lnTo>
                    <a:pt x="360" y="66"/>
                  </a:lnTo>
                  <a:lnTo>
                    <a:pt x="351" y="78"/>
                  </a:lnTo>
                  <a:lnTo>
                    <a:pt x="342" y="86"/>
                  </a:lnTo>
                  <a:lnTo>
                    <a:pt x="333" y="92"/>
                  </a:lnTo>
                  <a:lnTo>
                    <a:pt x="323" y="94"/>
                  </a:lnTo>
                  <a:lnTo>
                    <a:pt x="314" y="94"/>
                  </a:lnTo>
                  <a:lnTo>
                    <a:pt x="306" y="90"/>
                  </a:lnTo>
                  <a:lnTo>
                    <a:pt x="297" y="84"/>
                  </a:lnTo>
                  <a:lnTo>
                    <a:pt x="291" y="44"/>
                  </a:lnTo>
                  <a:lnTo>
                    <a:pt x="211" y="89"/>
                  </a:lnTo>
                  <a:lnTo>
                    <a:pt x="187" y="36"/>
                  </a:lnTo>
                  <a:lnTo>
                    <a:pt x="150" y="86"/>
                  </a:lnTo>
                  <a:lnTo>
                    <a:pt x="91" y="119"/>
                  </a:lnTo>
                  <a:lnTo>
                    <a:pt x="52" y="160"/>
                  </a:lnTo>
                  <a:lnTo>
                    <a:pt x="48" y="162"/>
                  </a:lnTo>
                  <a:lnTo>
                    <a:pt x="47" y="162"/>
                  </a:lnTo>
                  <a:lnTo>
                    <a:pt x="48" y="163"/>
                  </a:lnTo>
                  <a:lnTo>
                    <a:pt x="63" y="171"/>
                  </a:lnTo>
                  <a:lnTo>
                    <a:pt x="74" y="179"/>
                  </a:lnTo>
                  <a:lnTo>
                    <a:pt x="82" y="188"/>
                  </a:lnTo>
                  <a:lnTo>
                    <a:pt x="86" y="198"/>
                  </a:lnTo>
                  <a:lnTo>
                    <a:pt x="86" y="207"/>
                  </a:lnTo>
                  <a:lnTo>
                    <a:pt x="82" y="217"/>
                  </a:lnTo>
                  <a:lnTo>
                    <a:pt x="73" y="227"/>
                  </a:lnTo>
                  <a:lnTo>
                    <a:pt x="62" y="239"/>
                  </a:lnTo>
                  <a:lnTo>
                    <a:pt x="50" y="283"/>
                  </a:lnTo>
                  <a:lnTo>
                    <a:pt x="52" y="329"/>
                  </a:lnTo>
                  <a:lnTo>
                    <a:pt x="0" y="367"/>
                  </a:lnTo>
                  <a:lnTo>
                    <a:pt x="36" y="423"/>
                  </a:lnTo>
                  <a:lnTo>
                    <a:pt x="90" y="428"/>
                  </a:lnTo>
                  <a:lnTo>
                    <a:pt x="91" y="471"/>
                  </a:lnTo>
                  <a:lnTo>
                    <a:pt x="144" y="511"/>
                  </a:lnTo>
                  <a:lnTo>
                    <a:pt x="131" y="551"/>
                  </a:lnTo>
                  <a:lnTo>
                    <a:pt x="165" y="573"/>
                  </a:lnTo>
                  <a:lnTo>
                    <a:pt x="174" y="579"/>
                  </a:lnTo>
                  <a:lnTo>
                    <a:pt x="179" y="582"/>
                  </a:lnTo>
                  <a:lnTo>
                    <a:pt x="184" y="586"/>
                  </a:lnTo>
                  <a:lnTo>
                    <a:pt x="187" y="588"/>
                  </a:lnTo>
                  <a:lnTo>
                    <a:pt x="190" y="592"/>
                  </a:lnTo>
                  <a:lnTo>
                    <a:pt x="191" y="596"/>
                  </a:lnTo>
                  <a:lnTo>
                    <a:pt x="192" y="602"/>
                  </a:lnTo>
                  <a:lnTo>
                    <a:pt x="191" y="608"/>
                  </a:lnTo>
                  <a:lnTo>
                    <a:pt x="189" y="615"/>
                  </a:lnTo>
                  <a:lnTo>
                    <a:pt x="186" y="623"/>
                  </a:lnTo>
                  <a:lnTo>
                    <a:pt x="182" y="632"/>
                  </a:lnTo>
                  <a:lnTo>
                    <a:pt x="180" y="704"/>
                  </a:lnTo>
                  <a:lnTo>
                    <a:pt x="228" y="759"/>
                  </a:lnTo>
                  <a:lnTo>
                    <a:pt x="163" y="796"/>
                  </a:lnTo>
                  <a:lnTo>
                    <a:pt x="154" y="828"/>
                  </a:lnTo>
                  <a:lnTo>
                    <a:pt x="195" y="853"/>
                  </a:lnTo>
                  <a:lnTo>
                    <a:pt x="232" y="849"/>
                  </a:lnTo>
                  <a:lnTo>
                    <a:pt x="293" y="831"/>
                  </a:lnTo>
                  <a:lnTo>
                    <a:pt x="292" y="874"/>
                  </a:lnTo>
                  <a:lnTo>
                    <a:pt x="300" y="899"/>
                  </a:lnTo>
                  <a:lnTo>
                    <a:pt x="279" y="897"/>
                  </a:lnTo>
                  <a:lnTo>
                    <a:pt x="267" y="897"/>
                  </a:lnTo>
                  <a:lnTo>
                    <a:pt x="260" y="900"/>
                  </a:lnTo>
                  <a:lnTo>
                    <a:pt x="253" y="903"/>
                  </a:lnTo>
                  <a:lnTo>
                    <a:pt x="250" y="910"/>
                  </a:lnTo>
                  <a:lnTo>
                    <a:pt x="249" y="917"/>
                  </a:lnTo>
                  <a:lnTo>
                    <a:pt x="250" y="926"/>
                  </a:lnTo>
                  <a:lnTo>
                    <a:pt x="253" y="936"/>
                  </a:lnTo>
                  <a:lnTo>
                    <a:pt x="261" y="949"/>
                  </a:lnTo>
                  <a:lnTo>
                    <a:pt x="326" y="987"/>
                  </a:lnTo>
                  <a:lnTo>
                    <a:pt x="456" y="934"/>
                  </a:lnTo>
                  <a:lnTo>
                    <a:pt x="465" y="991"/>
                  </a:lnTo>
                  <a:lnTo>
                    <a:pt x="511" y="1022"/>
                  </a:lnTo>
                  <a:lnTo>
                    <a:pt x="517" y="1025"/>
                  </a:lnTo>
                  <a:lnTo>
                    <a:pt x="518" y="1025"/>
                  </a:lnTo>
                  <a:lnTo>
                    <a:pt x="520" y="1026"/>
                  </a:lnTo>
                  <a:lnTo>
                    <a:pt x="521" y="1026"/>
                  </a:lnTo>
                  <a:lnTo>
                    <a:pt x="523" y="1027"/>
                  </a:lnTo>
                  <a:lnTo>
                    <a:pt x="525" y="1026"/>
                  </a:lnTo>
                  <a:lnTo>
                    <a:pt x="525" y="1025"/>
                  </a:lnTo>
                  <a:lnTo>
                    <a:pt x="526" y="1025"/>
                  </a:lnTo>
                  <a:lnTo>
                    <a:pt x="528" y="1025"/>
                  </a:lnTo>
                  <a:lnTo>
                    <a:pt x="529" y="1021"/>
                  </a:lnTo>
                  <a:lnTo>
                    <a:pt x="531" y="1017"/>
                  </a:lnTo>
                  <a:lnTo>
                    <a:pt x="531" y="1011"/>
                  </a:lnTo>
                  <a:lnTo>
                    <a:pt x="531" y="1005"/>
                  </a:lnTo>
                  <a:lnTo>
                    <a:pt x="593" y="1056"/>
                  </a:lnTo>
                  <a:lnTo>
                    <a:pt x="614" y="1095"/>
                  </a:lnTo>
                  <a:lnTo>
                    <a:pt x="580" y="1116"/>
                  </a:lnTo>
                  <a:lnTo>
                    <a:pt x="601" y="1176"/>
                  </a:lnTo>
                  <a:lnTo>
                    <a:pt x="600" y="1177"/>
                  </a:lnTo>
                  <a:lnTo>
                    <a:pt x="590" y="1183"/>
                  </a:lnTo>
                  <a:lnTo>
                    <a:pt x="589" y="1191"/>
                  </a:lnTo>
                  <a:lnTo>
                    <a:pt x="595" y="1199"/>
                  </a:lnTo>
                  <a:lnTo>
                    <a:pt x="608" y="1209"/>
                  </a:lnTo>
                  <a:lnTo>
                    <a:pt x="613" y="1204"/>
                  </a:lnTo>
                  <a:lnTo>
                    <a:pt x="617" y="1200"/>
                  </a:lnTo>
                  <a:lnTo>
                    <a:pt x="620" y="1193"/>
                  </a:lnTo>
                  <a:lnTo>
                    <a:pt x="624" y="1190"/>
                  </a:lnTo>
                  <a:lnTo>
                    <a:pt x="630" y="1189"/>
                  </a:lnTo>
                  <a:lnTo>
                    <a:pt x="636" y="1191"/>
                  </a:lnTo>
                  <a:lnTo>
                    <a:pt x="647" y="1196"/>
                  </a:lnTo>
                  <a:lnTo>
                    <a:pt x="661" y="1199"/>
                  </a:lnTo>
                  <a:lnTo>
                    <a:pt x="686" y="1168"/>
                  </a:lnTo>
                  <a:lnTo>
                    <a:pt x="695" y="1173"/>
                  </a:lnTo>
                  <a:lnTo>
                    <a:pt x="698" y="1173"/>
                  </a:lnTo>
                  <a:lnTo>
                    <a:pt x="702" y="1174"/>
                  </a:lnTo>
                  <a:lnTo>
                    <a:pt x="702" y="1173"/>
                  </a:lnTo>
                  <a:lnTo>
                    <a:pt x="703" y="1173"/>
                  </a:lnTo>
                  <a:lnTo>
                    <a:pt x="705" y="1173"/>
                  </a:lnTo>
                  <a:lnTo>
                    <a:pt x="710" y="1173"/>
                  </a:lnTo>
                  <a:lnTo>
                    <a:pt x="716" y="1170"/>
                  </a:lnTo>
                  <a:lnTo>
                    <a:pt x="721" y="1166"/>
                  </a:lnTo>
                  <a:lnTo>
                    <a:pt x="723" y="1162"/>
                  </a:lnTo>
                  <a:lnTo>
                    <a:pt x="725" y="1159"/>
                  </a:lnTo>
                  <a:lnTo>
                    <a:pt x="726" y="1155"/>
                  </a:lnTo>
                  <a:lnTo>
                    <a:pt x="728" y="1152"/>
                  </a:lnTo>
                  <a:lnTo>
                    <a:pt x="730" y="1142"/>
                  </a:lnTo>
                  <a:lnTo>
                    <a:pt x="732" y="1131"/>
                  </a:lnTo>
                  <a:lnTo>
                    <a:pt x="783" y="1109"/>
                  </a:lnTo>
                  <a:lnTo>
                    <a:pt x="830" y="1135"/>
                  </a:lnTo>
                  <a:lnTo>
                    <a:pt x="830" y="1138"/>
                  </a:lnTo>
                  <a:lnTo>
                    <a:pt x="828" y="1144"/>
                  </a:lnTo>
                  <a:lnTo>
                    <a:pt x="829" y="1150"/>
                  </a:lnTo>
                  <a:lnTo>
                    <a:pt x="830" y="1154"/>
                  </a:lnTo>
                  <a:lnTo>
                    <a:pt x="835" y="1157"/>
                  </a:lnTo>
                  <a:lnTo>
                    <a:pt x="844" y="1159"/>
                  </a:lnTo>
                  <a:lnTo>
                    <a:pt x="855" y="1160"/>
                  </a:lnTo>
                  <a:lnTo>
                    <a:pt x="859" y="1159"/>
                  </a:lnTo>
                  <a:lnTo>
                    <a:pt x="864" y="1159"/>
                  </a:lnTo>
                  <a:lnTo>
                    <a:pt x="875" y="1157"/>
                  </a:lnTo>
                  <a:lnTo>
                    <a:pt x="922" y="1157"/>
                  </a:lnTo>
                  <a:lnTo>
                    <a:pt x="976" y="1183"/>
                  </a:lnTo>
                  <a:lnTo>
                    <a:pt x="971" y="1184"/>
                  </a:lnTo>
                  <a:lnTo>
                    <a:pt x="968" y="1188"/>
                  </a:lnTo>
                  <a:lnTo>
                    <a:pt x="965" y="1192"/>
                  </a:lnTo>
                  <a:lnTo>
                    <a:pt x="964" y="1198"/>
                  </a:lnTo>
                  <a:lnTo>
                    <a:pt x="961" y="1203"/>
                  </a:lnTo>
                  <a:lnTo>
                    <a:pt x="961" y="1206"/>
                  </a:lnTo>
                  <a:lnTo>
                    <a:pt x="965" y="1208"/>
                  </a:lnTo>
                  <a:lnTo>
                    <a:pt x="969" y="1210"/>
                  </a:lnTo>
                  <a:lnTo>
                    <a:pt x="970" y="1210"/>
                  </a:lnTo>
                  <a:lnTo>
                    <a:pt x="972" y="1211"/>
                  </a:lnTo>
                  <a:lnTo>
                    <a:pt x="976" y="1211"/>
                  </a:lnTo>
                  <a:lnTo>
                    <a:pt x="977" y="1209"/>
                  </a:lnTo>
                  <a:lnTo>
                    <a:pt x="980" y="1206"/>
                  </a:lnTo>
                  <a:lnTo>
                    <a:pt x="981" y="1202"/>
                  </a:lnTo>
                  <a:lnTo>
                    <a:pt x="983" y="1198"/>
                  </a:lnTo>
                  <a:lnTo>
                    <a:pt x="1045" y="1228"/>
                  </a:lnTo>
                  <a:lnTo>
                    <a:pt x="1051" y="1263"/>
                  </a:lnTo>
                  <a:lnTo>
                    <a:pt x="1110" y="1261"/>
                  </a:lnTo>
                  <a:lnTo>
                    <a:pt x="1144" y="1199"/>
                  </a:lnTo>
                  <a:lnTo>
                    <a:pt x="1220" y="1197"/>
                  </a:lnTo>
                  <a:lnTo>
                    <a:pt x="1222" y="1200"/>
                  </a:lnTo>
                  <a:lnTo>
                    <a:pt x="1225" y="1204"/>
                  </a:lnTo>
                  <a:lnTo>
                    <a:pt x="1231" y="1209"/>
                  </a:lnTo>
                  <a:lnTo>
                    <a:pt x="1233" y="1210"/>
                  </a:lnTo>
                  <a:lnTo>
                    <a:pt x="1237" y="1212"/>
                  </a:lnTo>
                  <a:lnTo>
                    <a:pt x="1243" y="1214"/>
                  </a:lnTo>
                  <a:lnTo>
                    <a:pt x="1247" y="1213"/>
                  </a:lnTo>
                  <a:lnTo>
                    <a:pt x="1249" y="1211"/>
                  </a:lnTo>
                  <a:lnTo>
                    <a:pt x="1249" y="1210"/>
                  </a:lnTo>
                  <a:lnTo>
                    <a:pt x="1251" y="1210"/>
                  </a:lnTo>
                  <a:lnTo>
                    <a:pt x="1253" y="1210"/>
                  </a:lnTo>
                  <a:lnTo>
                    <a:pt x="1253" y="1208"/>
                  </a:lnTo>
                  <a:lnTo>
                    <a:pt x="1253" y="1207"/>
                  </a:lnTo>
                  <a:lnTo>
                    <a:pt x="1254" y="1207"/>
                  </a:lnTo>
                  <a:lnTo>
                    <a:pt x="1256" y="1205"/>
                  </a:lnTo>
                  <a:lnTo>
                    <a:pt x="1260" y="1200"/>
                  </a:lnTo>
                  <a:lnTo>
                    <a:pt x="1318" y="1152"/>
                  </a:lnTo>
                  <a:lnTo>
                    <a:pt x="1251" y="1105"/>
                  </a:lnTo>
                  <a:lnTo>
                    <a:pt x="1196" y="1014"/>
                  </a:lnTo>
                  <a:lnTo>
                    <a:pt x="1197" y="1005"/>
                  </a:lnTo>
                  <a:lnTo>
                    <a:pt x="1200" y="1000"/>
                  </a:lnTo>
                  <a:lnTo>
                    <a:pt x="1210" y="993"/>
                  </a:lnTo>
                  <a:lnTo>
                    <a:pt x="1215" y="991"/>
                  </a:lnTo>
                  <a:lnTo>
                    <a:pt x="1223" y="992"/>
                  </a:lnTo>
                  <a:lnTo>
                    <a:pt x="1241" y="997"/>
                  </a:lnTo>
                  <a:lnTo>
                    <a:pt x="1261" y="959"/>
                  </a:lnTo>
                  <a:lnTo>
                    <a:pt x="1396" y="871"/>
                  </a:lnTo>
                  <a:lnTo>
                    <a:pt x="1413" y="799"/>
                  </a:lnTo>
                  <a:lnTo>
                    <a:pt x="1447" y="790"/>
                  </a:lnTo>
                  <a:lnTo>
                    <a:pt x="1451" y="788"/>
                  </a:lnTo>
                  <a:lnTo>
                    <a:pt x="1455" y="787"/>
                  </a:lnTo>
                  <a:lnTo>
                    <a:pt x="1457" y="784"/>
                  </a:lnTo>
                  <a:lnTo>
                    <a:pt x="1460" y="782"/>
                  </a:lnTo>
                  <a:lnTo>
                    <a:pt x="1460" y="778"/>
                  </a:lnTo>
                  <a:lnTo>
                    <a:pt x="1460" y="775"/>
                  </a:lnTo>
                  <a:lnTo>
                    <a:pt x="1458" y="773"/>
                  </a:lnTo>
                  <a:lnTo>
                    <a:pt x="1458" y="772"/>
                  </a:lnTo>
                  <a:lnTo>
                    <a:pt x="1458" y="770"/>
                  </a:lnTo>
                  <a:lnTo>
                    <a:pt x="1457" y="766"/>
                  </a:lnTo>
                  <a:lnTo>
                    <a:pt x="1452" y="680"/>
                  </a:lnTo>
                  <a:lnTo>
                    <a:pt x="1416" y="655"/>
                  </a:lnTo>
                  <a:lnTo>
                    <a:pt x="1409" y="504"/>
                  </a:lnTo>
                  <a:lnTo>
                    <a:pt x="1405" y="484"/>
                  </a:lnTo>
                  <a:lnTo>
                    <a:pt x="1404" y="487"/>
                  </a:lnTo>
                  <a:lnTo>
                    <a:pt x="1401" y="453"/>
                  </a:lnTo>
                  <a:lnTo>
                    <a:pt x="1310" y="286"/>
                  </a:lnTo>
                  <a:lnTo>
                    <a:pt x="1265" y="260"/>
                  </a:lnTo>
                  <a:lnTo>
                    <a:pt x="1240" y="277"/>
                  </a:lnTo>
                  <a:lnTo>
                    <a:pt x="1201" y="200"/>
                  </a:lnTo>
                  <a:lnTo>
                    <a:pt x="1172" y="226"/>
                  </a:lnTo>
                  <a:lnTo>
                    <a:pt x="1125" y="203"/>
                  </a:lnTo>
                  <a:lnTo>
                    <a:pt x="1107" y="172"/>
                  </a:lnTo>
                  <a:lnTo>
                    <a:pt x="1136" y="145"/>
                  </a:lnTo>
                  <a:lnTo>
                    <a:pt x="1139" y="139"/>
                  </a:lnTo>
                  <a:lnTo>
                    <a:pt x="1140" y="135"/>
                  </a:lnTo>
                  <a:lnTo>
                    <a:pt x="1140" y="132"/>
                  </a:lnTo>
                  <a:lnTo>
                    <a:pt x="1139" y="130"/>
                  </a:lnTo>
                  <a:lnTo>
                    <a:pt x="1135" y="128"/>
                  </a:lnTo>
                  <a:lnTo>
                    <a:pt x="1131" y="127"/>
                  </a:lnTo>
                  <a:lnTo>
                    <a:pt x="1126" y="127"/>
                  </a:lnTo>
                  <a:lnTo>
                    <a:pt x="1119" y="129"/>
                  </a:lnTo>
                  <a:lnTo>
                    <a:pt x="1116" y="129"/>
                  </a:lnTo>
                  <a:lnTo>
                    <a:pt x="1114" y="129"/>
                  </a:lnTo>
                  <a:lnTo>
                    <a:pt x="1110" y="127"/>
                  </a:lnTo>
                  <a:lnTo>
                    <a:pt x="1108" y="126"/>
                  </a:lnTo>
                  <a:lnTo>
                    <a:pt x="1107" y="126"/>
                  </a:lnTo>
                  <a:lnTo>
                    <a:pt x="1076" y="57"/>
                  </a:lnTo>
                  <a:lnTo>
                    <a:pt x="942" y="50"/>
                  </a:lnTo>
                  <a:lnTo>
                    <a:pt x="853" y="73"/>
                  </a:lnTo>
                  <a:lnTo>
                    <a:pt x="821" y="53"/>
                  </a:lnTo>
                  <a:lnTo>
                    <a:pt x="637" y="16"/>
                  </a:lnTo>
                  <a:lnTo>
                    <a:pt x="532" y="36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88">
              <a:extLst>
                <a:ext uri="{FF2B5EF4-FFF2-40B4-BE49-F238E27FC236}">
                  <a16:creationId xmlns:a16="http://schemas.microsoft.com/office/drawing/2014/main" id="{3A75ED53-AED9-48DB-99E8-F8A750C1E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" y="407"/>
              <a:ext cx="97" cy="98"/>
            </a:xfrm>
            <a:custGeom>
              <a:avLst/>
              <a:gdLst/>
              <a:ahLst/>
              <a:cxnLst>
                <a:cxn ang="0">
                  <a:pos x="872" y="0"/>
                </a:cxn>
                <a:cxn ang="0">
                  <a:pos x="863" y="21"/>
                </a:cxn>
                <a:cxn ang="0">
                  <a:pos x="794" y="91"/>
                </a:cxn>
                <a:cxn ang="0">
                  <a:pos x="703" y="71"/>
                </a:cxn>
                <a:cxn ang="0">
                  <a:pos x="614" y="96"/>
                </a:cxn>
                <a:cxn ang="0">
                  <a:pos x="574" y="158"/>
                </a:cxn>
                <a:cxn ang="0">
                  <a:pos x="442" y="409"/>
                </a:cxn>
                <a:cxn ang="0">
                  <a:pos x="233" y="440"/>
                </a:cxn>
                <a:cxn ang="0">
                  <a:pos x="151" y="755"/>
                </a:cxn>
                <a:cxn ang="0">
                  <a:pos x="158" y="766"/>
                </a:cxn>
                <a:cxn ang="0">
                  <a:pos x="166" y="782"/>
                </a:cxn>
                <a:cxn ang="0">
                  <a:pos x="167" y="789"/>
                </a:cxn>
                <a:cxn ang="0">
                  <a:pos x="163" y="801"/>
                </a:cxn>
                <a:cxn ang="0">
                  <a:pos x="149" y="809"/>
                </a:cxn>
                <a:cxn ang="0">
                  <a:pos x="145" y="812"/>
                </a:cxn>
                <a:cxn ang="0">
                  <a:pos x="96" y="846"/>
                </a:cxn>
                <a:cxn ang="0">
                  <a:pos x="79" y="828"/>
                </a:cxn>
                <a:cxn ang="0">
                  <a:pos x="54" y="814"/>
                </a:cxn>
                <a:cxn ang="0">
                  <a:pos x="14" y="819"/>
                </a:cxn>
                <a:cxn ang="0">
                  <a:pos x="41" y="856"/>
                </a:cxn>
                <a:cxn ang="0">
                  <a:pos x="55" y="985"/>
                </a:cxn>
                <a:cxn ang="0">
                  <a:pos x="134" y="1122"/>
                </a:cxn>
                <a:cxn ang="0">
                  <a:pos x="172" y="1146"/>
                </a:cxn>
                <a:cxn ang="0">
                  <a:pos x="182" y="1161"/>
                </a:cxn>
                <a:cxn ang="0">
                  <a:pos x="198" y="1171"/>
                </a:cxn>
                <a:cxn ang="0">
                  <a:pos x="239" y="1175"/>
                </a:cxn>
                <a:cxn ang="0">
                  <a:pos x="308" y="1287"/>
                </a:cxn>
                <a:cxn ang="0">
                  <a:pos x="357" y="1337"/>
                </a:cxn>
                <a:cxn ang="0">
                  <a:pos x="374" y="1342"/>
                </a:cxn>
                <a:cxn ang="0">
                  <a:pos x="349" y="1418"/>
                </a:cxn>
                <a:cxn ang="0">
                  <a:pos x="555" y="1396"/>
                </a:cxn>
                <a:cxn ang="0">
                  <a:pos x="668" y="1441"/>
                </a:cxn>
                <a:cxn ang="0">
                  <a:pos x="788" y="1411"/>
                </a:cxn>
                <a:cxn ang="0">
                  <a:pos x="883" y="1412"/>
                </a:cxn>
                <a:cxn ang="0">
                  <a:pos x="910" y="1414"/>
                </a:cxn>
                <a:cxn ang="0">
                  <a:pos x="937" y="1388"/>
                </a:cxn>
                <a:cxn ang="0">
                  <a:pos x="1024" y="1324"/>
                </a:cxn>
                <a:cxn ang="0">
                  <a:pos x="1214" y="1338"/>
                </a:cxn>
                <a:cxn ang="0">
                  <a:pos x="1519" y="1372"/>
                </a:cxn>
                <a:cxn ang="0">
                  <a:pos x="1512" y="1161"/>
                </a:cxn>
                <a:cxn ang="0">
                  <a:pos x="1487" y="967"/>
                </a:cxn>
                <a:cxn ang="0">
                  <a:pos x="1501" y="945"/>
                </a:cxn>
                <a:cxn ang="0">
                  <a:pos x="1485" y="928"/>
                </a:cxn>
                <a:cxn ang="0">
                  <a:pos x="1449" y="919"/>
                </a:cxn>
                <a:cxn ang="0">
                  <a:pos x="1431" y="907"/>
                </a:cxn>
                <a:cxn ang="0">
                  <a:pos x="1466" y="809"/>
                </a:cxn>
                <a:cxn ang="0">
                  <a:pos x="1495" y="629"/>
                </a:cxn>
                <a:cxn ang="0">
                  <a:pos x="1415" y="522"/>
                </a:cxn>
                <a:cxn ang="0">
                  <a:pos x="1401" y="334"/>
                </a:cxn>
                <a:cxn ang="0">
                  <a:pos x="1399" y="301"/>
                </a:cxn>
                <a:cxn ang="0">
                  <a:pos x="1387" y="284"/>
                </a:cxn>
                <a:cxn ang="0">
                  <a:pos x="1365" y="282"/>
                </a:cxn>
                <a:cxn ang="0">
                  <a:pos x="1365" y="291"/>
                </a:cxn>
                <a:cxn ang="0">
                  <a:pos x="1365" y="294"/>
                </a:cxn>
                <a:cxn ang="0">
                  <a:pos x="1364" y="297"/>
                </a:cxn>
                <a:cxn ang="0">
                  <a:pos x="1358" y="294"/>
                </a:cxn>
                <a:cxn ang="0">
                  <a:pos x="1346" y="277"/>
                </a:cxn>
                <a:cxn ang="0">
                  <a:pos x="1253" y="276"/>
                </a:cxn>
                <a:cxn ang="0">
                  <a:pos x="1151" y="95"/>
                </a:cxn>
                <a:cxn ang="0">
                  <a:pos x="883" y="2"/>
                </a:cxn>
              </a:cxnLst>
              <a:rect l="0" t="0" r="r" b="b"/>
              <a:pathLst>
                <a:path w="1559" h="1482">
                  <a:moveTo>
                    <a:pt x="883" y="2"/>
                  </a:moveTo>
                  <a:lnTo>
                    <a:pt x="876" y="0"/>
                  </a:lnTo>
                  <a:lnTo>
                    <a:pt x="872" y="0"/>
                  </a:lnTo>
                  <a:lnTo>
                    <a:pt x="867" y="5"/>
                  </a:lnTo>
                  <a:lnTo>
                    <a:pt x="863" y="14"/>
                  </a:lnTo>
                  <a:lnTo>
                    <a:pt x="863" y="21"/>
                  </a:lnTo>
                  <a:lnTo>
                    <a:pt x="865" y="30"/>
                  </a:lnTo>
                  <a:lnTo>
                    <a:pt x="788" y="32"/>
                  </a:lnTo>
                  <a:lnTo>
                    <a:pt x="794" y="91"/>
                  </a:lnTo>
                  <a:lnTo>
                    <a:pt x="763" y="79"/>
                  </a:lnTo>
                  <a:lnTo>
                    <a:pt x="733" y="73"/>
                  </a:lnTo>
                  <a:lnTo>
                    <a:pt x="703" y="71"/>
                  </a:lnTo>
                  <a:lnTo>
                    <a:pt x="673" y="75"/>
                  </a:lnTo>
                  <a:lnTo>
                    <a:pt x="644" y="83"/>
                  </a:lnTo>
                  <a:lnTo>
                    <a:pt x="614" y="96"/>
                  </a:lnTo>
                  <a:lnTo>
                    <a:pt x="584" y="114"/>
                  </a:lnTo>
                  <a:lnTo>
                    <a:pt x="555" y="138"/>
                  </a:lnTo>
                  <a:lnTo>
                    <a:pt x="574" y="158"/>
                  </a:lnTo>
                  <a:lnTo>
                    <a:pt x="588" y="259"/>
                  </a:lnTo>
                  <a:lnTo>
                    <a:pt x="534" y="280"/>
                  </a:lnTo>
                  <a:lnTo>
                    <a:pt x="442" y="409"/>
                  </a:lnTo>
                  <a:lnTo>
                    <a:pt x="379" y="367"/>
                  </a:lnTo>
                  <a:lnTo>
                    <a:pt x="257" y="404"/>
                  </a:lnTo>
                  <a:lnTo>
                    <a:pt x="233" y="440"/>
                  </a:lnTo>
                  <a:lnTo>
                    <a:pt x="169" y="717"/>
                  </a:lnTo>
                  <a:lnTo>
                    <a:pt x="139" y="741"/>
                  </a:lnTo>
                  <a:lnTo>
                    <a:pt x="151" y="755"/>
                  </a:lnTo>
                  <a:lnTo>
                    <a:pt x="152" y="757"/>
                  </a:lnTo>
                  <a:lnTo>
                    <a:pt x="154" y="760"/>
                  </a:lnTo>
                  <a:lnTo>
                    <a:pt x="158" y="766"/>
                  </a:lnTo>
                  <a:lnTo>
                    <a:pt x="165" y="776"/>
                  </a:lnTo>
                  <a:lnTo>
                    <a:pt x="166" y="780"/>
                  </a:lnTo>
                  <a:lnTo>
                    <a:pt x="166" y="782"/>
                  </a:lnTo>
                  <a:lnTo>
                    <a:pt x="166" y="783"/>
                  </a:lnTo>
                  <a:lnTo>
                    <a:pt x="167" y="785"/>
                  </a:lnTo>
                  <a:lnTo>
                    <a:pt x="167" y="789"/>
                  </a:lnTo>
                  <a:lnTo>
                    <a:pt x="167" y="794"/>
                  </a:lnTo>
                  <a:lnTo>
                    <a:pt x="165" y="797"/>
                  </a:lnTo>
                  <a:lnTo>
                    <a:pt x="163" y="801"/>
                  </a:lnTo>
                  <a:lnTo>
                    <a:pt x="156" y="807"/>
                  </a:lnTo>
                  <a:lnTo>
                    <a:pt x="151" y="809"/>
                  </a:lnTo>
                  <a:lnTo>
                    <a:pt x="149" y="809"/>
                  </a:lnTo>
                  <a:lnTo>
                    <a:pt x="148" y="809"/>
                  </a:lnTo>
                  <a:lnTo>
                    <a:pt x="148" y="810"/>
                  </a:lnTo>
                  <a:lnTo>
                    <a:pt x="145" y="812"/>
                  </a:lnTo>
                  <a:lnTo>
                    <a:pt x="139" y="814"/>
                  </a:lnTo>
                  <a:lnTo>
                    <a:pt x="133" y="817"/>
                  </a:lnTo>
                  <a:lnTo>
                    <a:pt x="96" y="846"/>
                  </a:lnTo>
                  <a:lnTo>
                    <a:pt x="94" y="847"/>
                  </a:lnTo>
                  <a:lnTo>
                    <a:pt x="85" y="834"/>
                  </a:lnTo>
                  <a:lnTo>
                    <a:pt x="79" y="828"/>
                  </a:lnTo>
                  <a:lnTo>
                    <a:pt x="75" y="824"/>
                  </a:lnTo>
                  <a:lnTo>
                    <a:pt x="64" y="817"/>
                  </a:lnTo>
                  <a:lnTo>
                    <a:pt x="54" y="814"/>
                  </a:lnTo>
                  <a:lnTo>
                    <a:pt x="41" y="812"/>
                  </a:lnTo>
                  <a:lnTo>
                    <a:pt x="28" y="814"/>
                  </a:lnTo>
                  <a:lnTo>
                    <a:pt x="14" y="819"/>
                  </a:lnTo>
                  <a:lnTo>
                    <a:pt x="7" y="822"/>
                  </a:lnTo>
                  <a:lnTo>
                    <a:pt x="0" y="827"/>
                  </a:lnTo>
                  <a:lnTo>
                    <a:pt x="41" y="856"/>
                  </a:lnTo>
                  <a:lnTo>
                    <a:pt x="65" y="905"/>
                  </a:lnTo>
                  <a:lnTo>
                    <a:pt x="46" y="940"/>
                  </a:lnTo>
                  <a:lnTo>
                    <a:pt x="55" y="985"/>
                  </a:lnTo>
                  <a:lnTo>
                    <a:pt x="26" y="1019"/>
                  </a:lnTo>
                  <a:lnTo>
                    <a:pt x="74" y="1074"/>
                  </a:lnTo>
                  <a:lnTo>
                    <a:pt x="134" y="1122"/>
                  </a:lnTo>
                  <a:lnTo>
                    <a:pt x="170" y="1126"/>
                  </a:lnTo>
                  <a:lnTo>
                    <a:pt x="171" y="1140"/>
                  </a:lnTo>
                  <a:lnTo>
                    <a:pt x="172" y="1146"/>
                  </a:lnTo>
                  <a:lnTo>
                    <a:pt x="175" y="1152"/>
                  </a:lnTo>
                  <a:lnTo>
                    <a:pt x="177" y="1156"/>
                  </a:lnTo>
                  <a:lnTo>
                    <a:pt x="182" y="1161"/>
                  </a:lnTo>
                  <a:lnTo>
                    <a:pt x="186" y="1165"/>
                  </a:lnTo>
                  <a:lnTo>
                    <a:pt x="192" y="1169"/>
                  </a:lnTo>
                  <a:lnTo>
                    <a:pt x="198" y="1171"/>
                  </a:lnTo>
                  <a:lnTo>
                    <a:pt x="205" y="1173"/>
                  </a:lnTo>
                  <a:lnTo>
                    <a:pt x="221" y="1176"/>
                  </a:lnTo>
                  <a:lnTo>
                    <a:pt x="239" y="1175"/>
                  </a:lnTo>
                  <a:lnTo>
                    <a:pt x="262" y="1173"/>
                  </a:lnTo>
                  <a:lnTo>
                    <a:pt x="318" y="1230"/>
                  </a:lnTo>
                  <a:lnTo>
                    <a:pt x="308" y="1287"/>
                  </a:lnTo>
                  <a:lnTo>
                    <a:pt x="363" y="1328"/>
                  </a:lnTo>
                  <a:lnTo>
                    <a:pt x="358" y="1333"/>
                  </a:lnTo>
                  <a:lnTo>
                    <a:pt x="357" y="1337"/>
                  </a:lnTo>
                  <a:lnTo>
                    <a:pt x="358" y="1340"/>
                  </a:lnTo>
                  <a:lnTo>
                    <a:pt x="361" y="1342"/>
                  </a:lnTo>
                  <a:lnTo>
                    <a:pt x="374" y="1342"/>
                  </a:lnTo>
                  <a:lnTo>
                    <a:pt x="381" y="1341"/>
                  </a:lnTo>
                  <a:lnTo>
                    <a:pt x="390" y="1339"/>
                  </a:lnTo>
                  <a:lnTo>
                    <a:pt x="349" y="1418"/>
                  </a:lnTo>
                  <a:lnTo>
                    <a:pt x="421" y="1447"/>
                  </a:lnTo>
                  <a:lnTo>
                    <a:pt x="509" y="1435"/>
                  </a:lnTo>
                  <a:lnTo>
                    <a:pt x="555" y="1396"/>
                  </a:lnTo>
                  <a:lnTo>
                    <a:pt x="617" y="1455"/>
                  </a:lnTo>
                  <a:lnTo>
                    <a:pt x="629" y="1482"/>
                  </a:lnTo>
                  <a:lnTo>
                    <a:pt x="668" y="1441"/>
                  </a:lnTo>
                  <a:lnTo>
                    <a:pt x="727" y="1408"/>
                  </a:lnTo>
                  <a:lnTo>
                    <a:pt x="764" y="1358"/>
                  </a:lnTo>
                  <a:lnTo>
                    <a:pt x="788" y="1411"/>
                  </a:lnTo>
                  <a:lnTo>
                    <a:pt x="868" y="1366"/>
                  </a:lnTo>
                  <a:lnTo>
                    <a:pt x="874" y="1406"/>
                  </a:lnTo>
                  <a:lnTo>
                    <a:pt x="883" y="1412"/>
                  </a:lnTo>
                  <a:lnTo>
                    <a:pt x="891" y="1416"/>
                  </a:lnTo>
                  <a:lnTo>
                    <a:pt x="900" y="1416"/>
                  </a:lnTo>
                  <a:lnTo>
                    <a:pt x="910" y="1414"/>
                  </a:lnTo>
                  <a:lnTo>
                    <a:pt x="919" y="1408"/>
                  </a:lnTo>
                  <a:lnTo>
                    <a:pt x="928" y="1400"/>
                  </a:lnTo>
                  <a:lnTo>
                    <a:pt x="937" y="1388"/>
                  </a:lnTo>
                  <a:lnTo>
                    <a:pt x="948" y="1374"/>
                  </a:lnTo>
                  <a:lnTo>
                    <a:pt x="1000" y="1421"/>
                  </a:lnTo>
                  <a:lnTo>
                    <a:pt x="1024" y="1324"/>
                  </a:lnTo>
                  <a:lnTo>
                    <a:pt x="1086" y="1322"/>
                  </a:lnTo>
                  <a:lnTo>
                    <a:pt x="1109" y="1358"/>
                  </a:lnTo>
                  <a:lnTo>
                    <a:pt x="1214" y="1338"/>
                  </a:lnTo>
                  <a:lnTo>
                    <a:pt x="1398" y="1375"/>
                  </a:lnTo>
                  <a:lnTo>
                    <a:pt x="1430" y="1395"/>
                  </a:lnTo>
                  <a:lnTo>
                    <a:pt x="1519" y="1372"/>
                  </a:lnTo>
                  <a:lnTo>
                    <a:pt x="1501" y="1318"/>
                  </a:lnTo>
                  <a:lnTo>
                    <a:pt x="1559" y="1282"/>
                  </a:lnTo>
                  <a:lnTo>
                    <a:pt x="1512" y="1161"/>
                  </a:lnTo>
                  <a:lnTo>
                    <a:pt x="1524" y="1099"/>
                  </a:lnTo>
                  <a:lnTo>
                    <a:pt x="1548" y="1025"/>
                  </a:lnTo>
                  <a:lnTo>
                    <a:pt x="1487" y="967"/>
                  </a:lnTo>
                  <a:lnTo>
                    <a:pt x="1495" y="959"/>
                  </a:lnTo>
                  <a:lnTo>
                    <a:pt x="1500" y="952"/>
                  </a:lnTo>
                  <a:lnTo>
                    <a:pt x="1501" y="945"/>
                  </a:lnTo>
                  <a:lnTo>
                    <a:pt x="1500" y="939"/>
                  </a:lnTo>
                  <a:lnTo>
                    <a:pt x="1494" y="933"/>
                  </a:lnTo>
                  <a:lnTo>
                    <a:pt x="1485" y="928"/>
                  </a:lnTo>
                  <a:lnTo>
                    <a:pt x="1472" y="924"/>
                  </a:lnTo>
                  <a:lnTo>
                    <a:pt x="1457" y="921"/>
                  </a:lnTo>
                  <a:lnTo>
                    <a:pt x="1449" y="919"/>
                  </a:lnTo>
                  <a:lnTo>
                    <a:pt x="1442" y="916"/>
                  </a:lnTo>
                  <a:lnTo>
                    <a:pt x="1436" y="912"/>
                  </a:lnTo>
                  <a:lnTo>
                    <a:pt x="1431" y="907"/>
                  </a:lnTo>
                  <a:lnTo>
                    <a:pt x="1406" y="862"/>
                  </a:lnTo>
                  <a:lnTo>
                    <a:pt x="1438" y="842"/>
                  </a:lnTo>
                  <a:lnTo>
                    <a:pt x="1466" y="809"/>
                  </a:lnTo>
                  <a:lnTo>
                    <a:pt x="1399" y="714"/>
                  </a:lnTo>
                  <a:lnTo>
                    <a:pt x="1434" y="667"/>
                  </a:lnTo>
                  <a:lnTo>
                    <a:pt x="1495" y="629"/>
                  </a:lnTo>
                  <a:lnTo>
                    <a:pt x="1511" y="588"/>
                  </a:lnTo>
                  <a:lnTo>
                    <a:pt x="1462" y="589"/>
                  </a:lnTo>
                  <a:lnTo>
                    <a:pt x="1415" y="522"/>
                  </a:lnTo>
                  <a:lnTo>
                    <a:pt x="1461" y="454"/>
                  </a:lnTo>
                  <a:lnTo>
                    <a:pt x="1374" y="380"/>
                  </a:lnTo>
                  <a:lnTo>
                    <a:pt x="1401" y="334"/>
                  </a:lnTo>
                  <a:lnTo>
                    <a:pt x="1401" y="321"/>
                  </a:lnTo>
                  <a:lnTo>
                    <a:pt x="1401" y="310"/>
                  </a:lnTo>
                  <a:lnTo>
                    <a:pt x="1399" y="301"/>
                  </a:lnTo>
                  <a:lnTo>
                    <a:pt x="1397" y="294"/>
                  </a:lnTo>
                  <a:lnTo>
                    <a:pt x="1392" y="287"/>
                  </a:lnTo>
                  <a:lnTo>
                    <a:pt x="1387" y="284"/>
                  </a:lnTo>
                  <a:lnTo>
                    <a:pt x="1380" y="281"/>
                  </a:lnTo>
                  <a:lnTo>
                    <a:pt x="1372" y="281"/>
                  </a:lnTo>
                  <a:lnTo>
                    <a:pt x="1365" y="282"/>
                  </a:lnTo>
                  <a:lnTo>
                    <a:pt x="1365" y="288"/>
                  </a:lnTo>
                  <a:lnTo>
                    <a:pt x="1365" y="290"/>
                  </a:lnTo>
                  <a:lnTo>
                    <a:pt x="1365" y="291"/>
                  </a:lnTo>
                  <a:lnTo>
                    <a:pt x="1366" y="293"/>
                  </a:lnTo>
                  <a:lnTo>
                    <a:pt x="1365" y="293"/>
                  </a:lnTo>
                  <a:lnTo>
                    <a:pt x="1365" y="294"/>
                  </a:lnTo>
                  <a:lnTo>
                    <a:pt x="1365" y="296"/>
                  </a:lnTo>
                  <a:lnTo>
                    <a:pt x="1364" y="296"/>
                  </a:lnTo>
                  <a:lnTo>
                    <a:pt x="1364" y="297"/>
                  </a:lnTo>
                  <a:lnTo>
                    <a:pt x="1361" y="296"/>
                  </a:lnTo>
                  <a:lnTo>
                    <a:pt x="1360" y="296"/>
                  </a:lnTo>
                  <a:lnTo>
                    <a:pt x="1358" y="294"/>
                  </a:lnTo>
                  <a:lnTo>
                    <a:pt x="1354" y="289"/>
                  </a:lnTo>
                  <a:lnTo>
                    <a:pt x="1350" y="284"/>
                  </a:lnTo>
                  <a:lnTo>
                    <a:pt x="1346" y="277"/>
                  </a:lnTo>
                  <a:lnTo>
                    <a:pt x="1348" y="270"/>
                  </a:lnTo>
                  <a:lnTo>
                    <a:pt x="1297" y="247"/>
                  </a:lnTo>
                  <a:lnTo>
                    <a:pt x="1253" y="276"/>
                  </a:lnTo>
                  <a:lnTo>
                    <a:pt x="1200" y="286"/>
                  </a:lnTo>
                  <a:lnTo>
                    <a:pt x="1093" y="244"/>
                  </a:lnTo>
                  <a:lnTo>
                    <a:pt x="1151" y="95"/>
                  </a:lnTo>
                  <a:lnTo>
                    <a:pt x="1009" y="1"/>
                  </a:lnTo>
                  <a:lnTo>
                    <a:pt x="927" y="17"/>
                  </a:lnTo>
                  <a:lnTo>
                    <a:pt x="883" y="2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89">
              <a:extLst>
                <a:ext uri="{FF2B5EF4-FFF2-40B4-BE49-F238E27FC236}">
                  <a16:creationId xmlns:a16="http://schemas.microsoft.com/office/drawing/2014/main" id="{D3E35533-DE19-4380-A068-6079B4E59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516"/>
              <a:ext cx="119" cy="104"/>
            </a:xfrm>
            <a:custGeom>
              <a:avLst/>
              <a:gdLst/>
              <a:ahLst/>
              <a:cxnLst>
                <a:cxn ang="0">
                  <a:pos x="1724" y="999"/>
                </a:cxn>
                <a:cxn ang="0">
                  <a:pos x="1621" y="818"/>
                </a:cxn>
                <a:cxn ang="0">
                  <a:pos x="1605" y="810"/>
                </a:cxn>
                <a:cxn ang="0">
                  <a:pos x="1610" y="783"/>
                </a:cxn>
                <a:cxn ang="0">
                  <a:pos x="1595" y="762"/>
                </a:cxn>
                <a:cxn ang="0">
                  <a:pos x="1556" y="745"/>
                </a:cxn>
                <a:cxn ang="0">
                  <a:pos x="1579" y="728"/>
                </a:cxn>
                <a:cxn ang="0">
                  <a:pos x="1555" y="518"/>
                </a:cxn>
                <a:cxn ang="0">
                  <a:pos x="1387" y="382"/>
                </a:cxn>
                <a:cxn ang="0">
                  <a:pos x="1253" y="314"/>
                </a:cxn>
                <a:cxn ang="0">
                  <a:pos x="1212" y="301"/>
                </a:cxn>
                <a:cxn ang="0">
                  <a:pos x="1182" y="307"/>
                </a:cxn>
                <a:cxn ang="0">
                  <a:pos x="1127" y="339"/>
                </a:cxn>
                <a:cxn ang="0">
                  <a:pos x="1018" y="309"/>
                </a:cxn>
                <a:cxn ang="0">
                  <a:pos x="778" y="239"/>
                </a:cxn>
                <a:cxn ang="0">
                  <a:pos x="654" y="57"/>
                </a:cxn>
                <a:cxn ang="0">
                  <a:pos x="504" y="96"/>
                </a:cxn>
                <a:cxn ang="0">
                  <a:pos x="317" y="212"/>
                </a:cxn>
                <a:cxn ang="0">
                  <a:pos x="256" y="356"/>
                </a:cxn>
                <a:cxn ang="0">
                  <a:pos x="262" y="449"/>
                </a:cxn>
                <a:cxn ang="0">
                  <a:pos x="261" y="460"/>
                </a:cxn>
                <a:cxn ang="0">
                  <a:pos x="217" y="475"/>
                </a:cxn>
                <a:cxn ang="0">
                  <a:pos x="27" y="668"/>
                </a:cxn>
                <a:cxn ang="0">
                  <a:pos x="1" y="681"/>
                </a:cxn>
                <a:cxn ang="0">
                  <a:pos x="153" y="868"/>
                </a:cxn>
                <a:cxn ang="0">
                  <a:pos x="104" y="1036"/>
                </a:cxn>
                <a:cxn ang="0">
                  <a:pos x="139" y="1243"/>
                </a:cxn>
                <a:cxn ang="0">
                  <a:pos x="176" y="1245"/>
                </a:cxn>
                <a:cxn ang="0">
                  <a:pos x="176" y="1276"/>
                </a:cxn>
                <a:cxn ang="0">
                  <a:pos x="334" y="1312"/>
                </a:cxn>
                <a:cxn ang="0">
                  <a:pos x="354" y="1318"/>
                </a:cxn>
                <a:cxn ang="0">
                  <a:pos x="352" y="1344"/>
                </a:cxn>
                <a:cxn ang="0">
                  <a:pos x="470" y="1395"/>
                </a:cxn>
                <a:cxn ang="0">
                  <a:pos x="496" y="1373"/>
                </a:cxn>
                <a:cxn ang="0">
                  <a:pos x="521" y="1384"/>
                </a:cxn>
                <a:cxn ang="0">
                  <a:pos x="752" y="1551"/>
                </a:cxn>
                <a:cxn ang="0">
                  <a:pos x="942" y="1438"/>
                </a:cxn>
                <a:cxn ang="0">
                  <a:pos x="993" y="1399"/>
                </a:cxn>
                <a:cxn ang="0">
                  <a:pos x="1021" y="1381"/>
                </a:cxn>
                <a:cxn ang="0">
                  <a:pos x="1100" y="1349"/>
                </a:cxn>
                <a:cxn ang="0">
                  <a:pos x="1118" y="1366"/>
                </a:cxn>
                <a:cxn ang="0">
                  <a:pos x="1132" y="1363"/>
                </a:cxn>
                <a:cxn ang="0">
                  <a:pos x="1136" y="1351"/>
                </a:cxn>
                <a:cxn ang="0">
                  <a:pos x="1151" y="1335"/>
                </a:cxn>
                <a:cxn ang="0">
                  <a:pos x="1174" y="1351"/>
                </a:cxn>
                <a:cxn ang="0">
                  <a:pos x="1410" y="1372"/>
                </a:cxn>
                <a:cxn ang="0">
                  <a:pos x="1530" y="1416"/>
                </a:cxn>
                <a:cxn ang="0">
                  <a:pos x="1552" y="1400"/>
                </a:cxn>
                <a:cxn ang="0">
                  <a:pos x="1670" y="1438"/>
                </a:cxn>
                <a:cxn ang="0">
                  <a:pos x="1803" y="1408"/>
                </a:cxn>
                <a:cxn ang="0">
                  <a:pos x="1805" y="1358"/>
                </a:cxn>
                <a:cxn ang="0">
                  <a:pos x="1838" y="1324"/>
                </a:cxn>
                <a:cxn ang="0">
                  <a:pos x="1897" y="1272"/>
                </a:cxn>
              </a:cxnLst>
              <a:rect l="0" t="0" r="r" b="b"/>
              <a:pathLst>
                <a:path w="1910" h="1551">
                  <a:moveTo>
                    <a:pt x="1910" y="1214"/>
                  </a:moveTo>
                  <a:lnTo>
                    <a:pt x="1873" y="1115"/>
                  </a:lnTo>
                  <a:lnTo>
                    <a:pt x="1815" y="1048"/>
                  </a:lnTo>
                  <a:lnTo>
                    <a:pt x="1724" y="999"/>
                  </a:lnTo>
                  <a:lnTo>
                    <a:pt x="1664" y="867"/>
                  </a:lnTo>
                  <a:lnTo>
                    <a:pt x="1627" y="811"/>
                  </a:lnTo>
                  <a:lnTo>
                    <a:pt x="1623" y="815"/>
                  </a:lnTo>
                  <a:lnTo>
                    <a:pt x="1621" y="818"/>
                  </a:lnTo>
                  <a:lnTo>
                    <a:pt x="1619" y="820"/>
                  </a:lnTo>
                  <a:lnTo>
                    <a:pt x="1618" y="821"/>
                  </a:lnTo>
                  <a:lnTo>
                    <a:pt x="1611" y="815"/>
                  </a:lnTo>
                  <a:lnTo>
                    <a:pt x="1605" y="810"/>
                  </a:lnTo>
                  <a:lnTo>
                    <a:pt x="1600" y="800"/>
                  </a:lnTo>
                  <a:lnTo>
                    <a:pt x="1601" y="791"/>
                  </a:lnTo>
                  <a:lnTo>
                    <a:pt x="1604" y="787"/>
                  </a:lnTo>
                  <a:lnTo>
                    <a:pt x="1610" y="783"/>
                  </a:lnTo>
                  <a:lnTo>
                    <a:pt x="1609" y="775"/>
                  </a:lnTo>
                  <a:lnTo>
                    <a:pt x="1606" y="770"/>
                  </a:lnTo>
                  <a:lnTo>
                    <a:pt x="1601" y="765"/>
                  </a:lnTo>
                  <a:lnTo>
                    <a:pt x="1595" y="762"/>
                  </a:lnTo>
                  <a:lnTo>
                    <a:pt x="1579" y="757"/>
                  </a:lnTo>
                  <a:lnTo>
                    <a:pt x="1568" y="753"/>
                  </a:lnTo>
                  <a:lnTo>
                    <a:pt x="1559" y="749"/>
                  </a:lnTo>
                  <a:lnTo>
                    <a:pt x="1556" y="745"/>
                  </a:lnTo>
                  <a:lnTo>
                    <a:pt x="1555" y="740"/>
                  </a:lnTo>
                  <a:lnTo>
                    <a:pt x="1559" y="736"/>
                  </a:lnTo>
                  <a:lnTo>
                    <a:pt x="1567" y="732"/>
                  </a:lnTo>
                  <a:lnTo>
                    <a:pt x="1579" y="728"/>
                  </a:lnTo>
                  <a:lnTo>
                    <a:pt x="1596" y="675"/>
                  </a:lnTo>
                  <a:lnTo>
                    <a:pt x="1597" y="626"/>
                  </a:lnTo>
                  <a:lnTo>
                    <a:pt x="1627" y="589"/>
                  </a:lnTo>
                  <a:lnTo>
                    <a:pt x="1555" y="518"/>
                  </a:lnTo>
                  <a:lnTo>
                    <a:pt x="1534" y="474"/>
                  </a:lnTo>
                  <a:lnTo>
                    <a:pt x="1482" y="470"/>
                  </a:lnTo>
                  <a:lnTo>
                    <a:pt x="1441" y="380"/>
                  </a:lnTo>
                  <a:lnTo>
                    <a:pt x="1387" y="382"/>
                  </a:lnTo>
                  <a:lnTo>
                    <a:pt x="1348" y="377"/>
                  </a:lnTo>
                  <a:lnTo>
                    <a:pt x="1282" y="395"/>
                  </a:lnTo>
                  <a:lnTo>
                    <a:pt x="1290" y="346"/>
                  </a:lnTo>
                  <a:lnTo>
                    <a:pt x="1253" y="314"/>
                  </a:lnTo>
                  <a:lnTo>
                    <a:pt x="1246" y="309"/>
                  </a:lnTo>
                  <a:lnTo>
                    <a:pt x="1239" y="306"/>
                  </a:lnTo>
                  <a:lnTo>
                    <a:pt x="1227" y="302"/>
                  </a:lnTo>
                  <a:lnTo>
                    <a:pt x="1212" y="301"/>
                  </a:lnTo>
                  <a:lnTo>
                    <a:pt x="1204" y="301"/>
                  </a:lnTo>
                  <a:lnTo>
                    <a:pt x="1198" y="303"/>
                  </a:lnTo>
                  <a:lnTo>
                    <a:pt x="1189" y="304"/>
                  </a:lnTo>
                  <a:lnTo>
                    <a:pt x="1182" y="307"/>
                  </a:lnTo>
                  <a:lnTo>
                    <a:pt x="1166" y="314"/>
                  </a:lnTo>
                  <a:lnTo>
                    <a:pt x="1149" y="324"/>
                  </a:lnTo>
                  <a:lnTo>
                    <a:pt x="1133" y="337"/>
                  </a:lnTo>
                  <a:lnTo>
                    <a:pt x="1127" y="339"/>
                  </a:lnTo>
                  <a:lnTo>
                    <a:pt x="1124" y="340"/>
                  </a:lnTo>
                  <a:lnTo>
                    <a:pt x="1122" y="337"/>
                  </a:lnTo>
                  <a:lnTo>
                    <a:pt x="1122" y="333"/>
                  </a:lnTo>
                  <a:lnTo>
                    <a:pt x="1018" y="309"/>
                  </a:lnTo>
                  <a:lnTo>
                    <a:pt x="888" y="299"/>
                  </a:lnTo>
                  <a:lnTo>
                    <a:pt x="849" y="279"/>
                  </a:lnTo>
                  <a:lnTo>
                    <a:pt x="837" y="238"/>
                  </a:lnTo>
                  <a:lnTo>
                    <a:pt x="778" y="239"/>
                  </a:lnTo>
                  <a:lnTo>
                    <a:pt x="697" y="215"/>
                  </a:lnTo>
                  <a:lnTo>
                    <a:pt x="638" y="131"/>
                  </a:lnTo>
                  <a:lnTo>
                    <a:pt x="624" y="88"/>
                  </a:lnTo>
                  <a:lnTo>
                    <a:pt x="654" y="57"/>
                  </a:lnTo>
                  <a:lnTo>
                    <a:pt x="664" y="24"/>
                  </a:lnTo>
                  <a:lnTo>
                    <a:pt x="561" y="0"/>
                  </a:lnTo>
                  <a:lnTo>
                    <a:pt x="514" y="23"/>
                  </a:lnTo>
                  <a:lnTo>
                    <a:pt x="504" y="96"/>
                  </a:lnTo>
                  <a:lnTo>
                    <a:pt x="401" y="68"/>
                  </a:lnTo>
                  <a:lnTo>
                    <a:pt x="400" y="119"/>
                  </a:lnTo>
                  <a:lnTo>
                    <a:pt x="353" y="129"/>
                  </a:lnTo>
                  <a:lnTo>
                    <a:pt x="317" y="212"/>
                  </a:lnTo>
                  <a:lnTo>
                    <a:pt x="242" y="206"/>
                  </a:lnTo>
                  <a:lnTo>
                    <a:pt x="213" y="180"/>
                  </a:lnTo>
                  <a:lnTo>
                    <a:pt x="220" y="331"/>
                  </a:lnTo>
                  <a:lnTo>
                    <a:pt x="256" y="356"/>
                  </a:lnTo>
                  <a:lnTo>
                    <a:pt x="261" y="442"/>
                  </a:lnTo>
                  <a:lnTo>
                    <a:pt x="262" y="446"/>
                  </a:lnTo>
                  <a:lnTo>
                    <a:pt x="262" y="448"/>
                  </a:lnTo>
                  <a:lnTo>
                    <a:pt x="262" y="449"/>
                  </a:lnTo>
                  <a:lnTo>
                    <a:pt x="264" y="451"/>
                  </a:lnTo>
                  <a:lnTo>
                    <a:pt x="264" y="454"/>
                  </a:lnTo>
                  <a:lnTo>
                    <a:pt x="264" y="458"/>
                  </a:lnTo>
                  <a:lnTo>
                    <a:pt x="261" y="460"/>
                  </a:lnTo>
                  <a:lnTo>
                    <a:pt x="259" y="463"/>
                  </a:lnTo>
                  <a:lnTo>
                    <a:pt x="255" y="464"/>
                  </a:lnTo>
                  <a:lnTo>
                    <a:pt x="251" y="466"/>
                  </a:lnTo>
                  <a:lnTo>
                    <a:pt x="217" y="475"/>
                  </a:lnTo>
                  <a:lnTo>
                    <a:pt x="200" y="547"/>
                  </a:lnTo>
                  <a:lnTo>
                    <a:pt x="65" y="635"/>
                  </a:lnTo>
                  <a:lnTo>
                    <a:pt x="45" y="673"/>
                  </a:lnTo>
                  <a:lnTo>
                    <a:pt x="27" y="668"/>
                  </a:lnTo>
                  <a:lnTo>
                    <a:pt x="19" y="667"/>
                  </a:lnTo>
                  <a:lnTo>
                    <a:pt x="14" y="669"/>
                  </a:lnTo>
                  <a:lnTo>
                    <a:pt x="4" y="676"/>
                  </a:lnTo>
                  <a:lnTo>
                    <a:pt x="1" y="681"/>
                  </a:lnTo>
                  <a:lnTo>
                    <a:pt x="0" y="690"/>
                  </a:lnTo>
                  <a:lnTo>
                    <a:pt x="55" y="781"/>
                  </a:lnTo>
                  <a:lnTo>
                    <a:pt x="122" y="828"/>
                  </a:lnTo>
                  <a:lnTo>
                    <a:pt x="153" y="868"/>
                  </a:lnTo>
                  <a:lnTo>
                    <a:pt x="148" y="933"/>
                  </a:lnTo>
                  <a:lnTo>
                    <a:pt x="154" y="978"/>
                  </a:lnTo>
                  <a:lnTo>
                    <a:pt x="109" y="991"/>
                  </a:lnTo>
                  <a:lnTo>
                    <a:pt x="104" y="1036"/>
                  </a:lnTo>
                  <a:lnTo>
                    <a:pt x="148" y="1122"/>
                  </a:lnTo>
                  <a:lnTo>
                    <a:pt x="154" y="1176"/>
                  </a:lnTo>
                  <a:lnTo>
                    <a:pt x="140" y="1199"/>
                  </a:lnTo>
                  <a:lnTo>
                    <a:pt x="139" y="1243"/>
                  </a:lnTo>
                  <a:lnTo>
                    <a:pt x="150" y="1240"/>
                  </a:lnTo>
                  <a:lnTo>
                    <a:pt x="162" y="1240"/>
                  </a:lnTo>
                  <a:lnTo>
                    <a:pt x="170" y="1241"/>
                  </a:lnTo>
                  <a:lnTo>
                    <a:pt x="176" y="1245"/>
                  </a:lnTo>
                  <a:lnTo>
                    <a:pt x="179" y="1249"/>
                  </a:lnTo>
                  <a:lnTo>
                    <a:pt x="180" y="1256"/>
                  </a:lnTo>
                  <a:lnTo>
                    <a:pt x="179" y="1265"/>
                  </a:lnTo>
                  <a:lnTo>
                    <a:pt x="176" y="1276"/>
                  </a:lnTo>
                  <a:lnTo>
                    <a:pt x="246" y="1289"/>
                  </a:lnTo>
                  <a:lnTo>
                    <a:pt x="276" y="1269"/>
                  </a:lnTo>
                  <a:lnTo>
                    <a:pt x="324" y="1315"/>
                  </a:lnTo>
                  <a:lnTo>
                    <a:pt x="334" y="1312"/>
                  </a:lnTo>
                  <a:lnTo>
                    <a:pt x="344" y="1311"/>
                  </a:lnTo>
                  <a:lnTo>
                    <a:pt x="346" y="1311"/>
                  </a:lnTo>
                  <a:lnTo>
                    <a:pt x="349" y="1313"/>
                  </a:lnTo>
                  <a:lnTo>
                    <a:pt x="354" y="1318"/>
                  </a:lnTo>
                  <a:lnTo>
                    <a:pt x="354" y="1320"/>
                  </a:lnTo>
                  <a:lnTo>
                    <a:pt x="355" y="1324"/>
                  </a:lnTo>
                  <a:lnTo>
                    <a:pt x="355" y="1333"/>
                  </a:lnTo>
                  <a:lnTo>
                    <a:pt x="352" y="1344"/>
                  </a:lnTo>
                  <a:lnTo>
                    <a:pt x="348" y="1359"/>
                  </a:lnTo>
                  <a:lnTo>
                    <a:pt x="386" y="1399"/>
                  </a:lnTo>
                  <a:lnTo>
                    <a:pt x="419" y="1381"/>
                  </a:lnTo>
                  <a:lnTo>
                    <a:pt x="470" y="1395"/>
                  </a:lnTo>
                  <a:lnTo>
                    <a:pt x="477" y="1386"/>
                  </a:lnTo>
                  <a:lnTo>
                    <a:pt x="483" y="1379"/>
                  </a:lnTo>
                  <a:lnTo>
                    <a:pt x="490" y="1374"/>
                  </a:lnTo>
                  <a:lnTo>
                    <a:pt x="496" y="1373"/>
                  </a:lnTo>
                  <a:lnTo>
                    <a:pt x="501" y="1372"/>
                  </a:lnTo>
                  <a:lnTo>
                    <a:pt x="508" y="1374"/>
                  </a:lnTo>
                  <a:lnTo>
                    <a:pt x="514" y="1377"/>
                  </a:lnTo>
                  <a:lnTo>
                    <a:pt x="521" y="1384"/>
                  </a:lnTo>
                  <a:lnTo>
                    <a:pt x="587" y="1397"/>
                  </a:lnTo>
                  <a:lnTo>
                    <a:pt x="636" y="1424"/>
                  </a:lnTo>
                  <a:lnTo>
                    <a:pt x="667" y="1516"/>
                  </a:lnTo>
                  <a:lnTo>
                    <a:pt x="752" y="1551"/>
                  </a:lnTo>
                  <a:lnTo>
                    <a:pt x="794" y="1525"/>
                  </a:lnTo>
                  <a:lnTo>
                    <a:pt x="801" y="1481"/>
                  </a:lnTo>
                  <a:lnTo>
                    <a:pt x="853" y="1443"/>
                  </a:lnTo>
                  <a:lnTo>
                    <a:pt x="942" y="1438"/>
                  </a:lnTo>
                  <a:lnTo>
                    <a:pt x="947" y="1430"/>
                  </a:lnTo>
                  <a:lnTo>
                    <a:pt x="987" y="1421"/>
                  </a:lnTo>
                  <a:lnTo>
                    <a:pt x="989" y="1408"/>
                  </a:lnTo>
                  <a:lnTo>
                    <a:pt x="993" y="1399"/>
                  </a:lnTo>
                  <a:lnTo>
                    <a:pt x="998" y="1392"/>
                  </a:lnTo>
                  <a:lnTo>
                    <a:pt x="1006" y="1387"/>
                  </a:lnTo>
                  <a:lnTo>
                    <a:pt x="1012" y="1382"/>
                  </a:lnTo>
                  <a:lnTo>
                    <a:pt x="1021" y="1381"/>
                  </a:lnTo>
                  <a:lnTo>
                    <a:pt x="1030" y="1382"/>
                  </a:lnTo>
                  <a:lnTo>
                    <a:pt x="1042" y="1385"/>
                  </a:lnTo>
                  <a:lnTo>
                    <a:pt x="1091" y="1337"/>
                  </a:lnTo>
                  <a:lnTo>
                    <a:pt x="1100" y="1349"/>
                  </a:lnTo>
                  <a:lnTo>
                    <a:pt x="1108" y="1359"/>
                  </a:lnTo>
                  <a:lnTo>
                    <a:pt x="1115" y="1365"/>
                  </a:lnTo>
                  <a:lnTo>
                    <a:pt x="1116" y="1365"/>
                  </a:lnTo>
                  <a:lnTo>
                    <a:pt x="1118" y="1366"/>
                  </a:lnTo>
                  <a:lnTo>
                    <a:pt x="1122" y="1368"/>
                  </a:lnTo>
                  <a:lnTo>
                    <a:pt x="1126" y="1367"/>
                  </a:lnTo>
                  <a:lnTo>
                    <a:pt x="1129" y="1365"/>
                  </a:lnTo>
                  <a:lnTo>
                    <a:pt x="1132" y="1363"/>
                  </a:lnTo>
                  <a:lnTo>
                    <a:pt x="1133" y="1359"/>
                  </a:lnTo>
                  <a:lnTo>
                    <a:pt x="1135" y="1356"/>
                  </a:lnTo>
                  <a:lnTo>
                    <a:pt x="1135" y="1353"/>
                  </a:lnTo>
                  <a:lnTo>
                    <a:pt x="1136" y="1351"/>
                  </a:lnTo>
                  <a:lnTo>
                    <a:pt x="1138" y="1346"/>
                  </a:lnTo>
                  <a:lnTo>
                    <a:pt x="1142" y="1339"/>
                  </a:lnTo>
                  <a:lnTo>
                    <a:pt x="1147" y="1336"/>
                  </a:lnTo>
                  <a:lnTo>
                    <a:pt x="1151" y="1335"/>
                  </a:lnTo>
                  <a:lnTo>
                    <a:pt x="1157" y="1336"/>
                  </a:lnTo>
                  <a:lnTo>
                    <a:pt x="1162" y="1339"/>
                  </a:lnTo>
                  <a:lnTo>
                    <a:pt x="1168" y="1344"/>
                  </a:lnTo>
                  <a:lnTo>
                    <a:pt x="1174" y="1351"/>
                  </a:lnTo>
                  <a:lnTo>
                    <a:pt x="1181" y="1362"/>
                  </a:lnTo>
                  <a:lnTo>
                    <a:pt x="1278" y="1369"/>
                  </a:lnTo>
                  <a:lnTo>
                    <a:pt x="1333" y="1337"/>
                  </a:lnTo>
                  <a:lnTo>
                    <a:pt x="1410" y="1372"/>
                  </a:lnTo>
                  <a:lnTo>
                    <a:pt x="1436" y="1431"/>
                  </a:lnTo>
                  <a:lnTo>
                    <a:pt x="1479" y="1467"/>
                  </a:lnTo>
                  <a:lnTo>
                    <a:pt x="1527" y="1427"/>
                  </a:lnTo>
                  <a:lnTo>
                    <a:pt x="1530" y="1416"/>
                  </a:lnTo>
                  <a:lnTo>
                    <a:pt x="1534" y="1409"/>
                  </a:lnTo>
                  <a:lnTo>
                    <a:pt x="1539" y="1404"/>
                  </a:lnTo>
                  <a:lnTo>
                    <a:pt x="1546" y="1401"/>
                  </a:lnTo>
                  <a:lnTo>
                    <a:pt x="1552" y="1400"/>
                  </a:lnTo>
                  <a:lnTo>
                    <a:pt x="1559" y="1401"/>
                  </a:lnTo>
                  <a:lnTo>
                    <a:pt x="1568" y="1404"/>
                  </a:lnTo>
                  <a:lnTo>
                    <a:pt x="1579" y="1410"/>
                  </a:lnTo>
                  <a:lnTo>
                    <a:pt x="1670" y="1438"/>
                  </a:lnTo>
                  <a:lnTo>
                    <a:pt x="1701" y="1379"/>
                  </a:lnTo>
                  <a:lnTo>
                    <a:pt x="1737" y="1418"/>
                  </a:lnTo>
                  <a:lnTo>
                    <a:pt x="1809" y="1433"/>
                  </a:lnTo>
                  <a:lnTo>
                    <a:pt x="1803" y="1408"/>
                  </a:lnTo>
                  <a:lnTo>
                    <a:pt x="1801" y="1396"/>
                  </a:lnTo>
                  <a:lnTo>
                    <a:pt x="1801" y="1386"/>
                  </a:lnTo>
                  <a:lnTo>
                    <a:pt x="1803" y="1367"/>
                  </a:lnTo>
                  <a:lnTo>
                    <a:pt x="1805" y="1358"/>
                  </a:lnTo>
                  <a:lnTo>
                    <a:pt x="1810" y="1351"/>
                  </a:lnTo>
                  <a:lnTo>
                    <a:pt x="1821" y="1336"/>
                  </a:lnTo>
                  <a:lnTo>
                    <a:pt x="1828" y="1329"/>
                  </a:lnTo>
                  <a:lnTo>
                    <a:pt x="1838" y="1324"/>
                  </a:lnTo>
                  <a:lnTo>
                    <a:pt x="1857" y="1315"/>
                  </a:lnTo>
                  <a:lnTo>
                    <a:pt x="1869" y="1311"/>
                  </a:lnTo>
                  <a:lnTo>
                    <a:pt x="1883" y="1309"/>
                  </a:lnTo>
                  <a:lnTo>
                    <a:pt x="1897" y="1272"/>
                  </a:lnTo>
                  <a:lnTo>
                    <a:pt x="1910" y="1214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90">
              <a:extLst>
                <a:ext uri="{FF2B5EF4-FFF2-40B4-BE49-F238E27FC236}">
                  <a16:creationId xmlns:a16="http://schemas.microsoft.com/office/drawing/2014/main" id="{A98C27E1-81E7-466E-B536-A16BF8D78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458"/>
              <a:ext cx="127" cy="93"/>
            </a:xfrm>
            <a:custGeom>
              <a:avLst/>
              <a:gdLst/>
              <a:ahLst/>
              <a:cxnLst>
                <a:cxn ang="0">
                  <a:pos x="666" y="122"/>
                </a:cxn>
                <a:cxn ang="0">
                  <a:pos x="478" y="140"/>
                </a:cxn>
                <a:cxn ang="0">
                  <a:pos x="375" y="219"/>
                </a:cxn>
                <a:cxn ang="0">
                  <a:pos x="344" y="235"/>
                </a:cxn>
                <a:cxn ang="0">
                  <a:pos x="356" y="329"/>
                </a:cxn>
                <a:cxn ang="0">
                  <a:pos x="395" y="399"/>
                </a:cxn>
                <a:cxn ang="0">
                  <a:pos x="272" y="445"/>
                </a:cxn>
                <a:cxn ang="0">
                  <a:pos x="256" y="435"/>
                </a:cxn>
                <a:cxn ang="0">
                  <a:pos x="101" y="454"/>
                </a:cxn>
                <a:cxn ang="0">
                  <a:pos x="34" y="679"/>
                </a:cxn>
                <a:cxn ang="0">
                  <a:pos x="50" y="679"/>
                </a:cxn>
                <a:cxn ang="0">
                  <a:pos x="64" y="684"/>
                </a:cxn>
                <a:cxn ang="0">
                  <a:pos x="31" y="724"/>
                </a:cxn>
                <a:cxn ang="0">
                  <a:pos x="164" y="829"/>
                </a:cxn>
                <a:cxn ang="0">
                  <a:pos x="328" y="1039"/>
                </a:cxn>
                <a:cxn ang="0">
                  <a:pos x="437" y="1088"/>
                </a:cxn>
                <a:cxn ang="0">
                  <a:pos x="624" y="972"/>
                </a:cxn>
                <a:cxn ang="0">
                  <a:pos x="774" y="933"/>
                </a:cxn>
                <a:cxn ang="0">
                  <a:pos x="898" y="1115"/>
                </a:cxn>
                <a:cxn ang="0">
                  <a:pos x="1138" y="1185"/>
                </a:cxn>
                <a:cxn ang="0">
                  <a:pos x="1247" y="1215"/>
                </a:cxn>
                <a:cxn ang="0">
                  <a:pos x="1302" y="1183"/>
                </a:cxn>
                <a:cxn ang="0">
                  <a:pos x="1332" y="1177"/>
                </a:cxn>
                <a:cxn ang="0">
                  <a:pos x="1373" y="1190"/>
                </a:cxn>
                <a:cxn ang="0">
                  <a:pos x="1507" y="1258"/>
                </a:cxn>
                <a:cxn ang="0">
                  <a:pos x="1675" y="1394"/>
                </a:cxn>
                <a:cxn ang="0">
                  <a:pos x="1684" y="1333"/>
                </a:cxn>
                <a:cxn ang="0">
                  <a:pos x="1719" y="1336"/>
                </a:cxn>
                <a:cxn ang="0">
                  <a:pos x="1743" y="1329"/>
                </a:cxn>
                <a:cxn ang="0">
                  <a:pos x="1754" y="1319"/>
                </a:cxn>
                <a:cxn ang="0">
                  <a:pos x="1782" y="1326"/>
                </a:cxn>
                <a:cxn ang="0">
                  <a:pos x="1796" y="1103"/>
                </a:cxn>
                <a:cxn ang="0">
                  <a:pos x="1802" y="1025"/>
                </a:cxn>
                <a:cxn ang="0">
                  <a:pos x="1805" y="1020"/>
                </a:cxn>
                <a:cxn ang="0">
                  <a:pos x="1807" y="1015"/>
                </a:cxn>
                <a:cxn ang="0">
                  <a:pos x="1802" y="1002"/>
                </a:cxn>
                <a:cxn ang="0">
                  <a:pos x="1788" y="947"/>
                </a:cxn>
                <a:cxn ang="0">
                  <a:pos x="1972" y="777"/>
                </a:cxn>
                <a:cxn ang="0">
                  <a:pos x="2017" y="578"/>
                </a:cxn>
                <a:cxn ang="0">
                  <a:pos x="2025" y="567"/>
                </a:cxn>
                <a:cxn ang="0">
                  <a:pos x="2028" y="540"/>
                </a:cxn>
                <a:cxn ang="0">
                  <a:pos x="1918" y="488"/>
                </a:cxn>
                <a:cxn ang="0">
                  <a:pos x="1910" y="499"/>
                </a:cxn>
                <a:cxn ang="0">
                  <a:pos x="1907" y="502"/>
                </a:cxn>
                <a:cxn ang="0">
                  <a:pos x="1894" y="508"/>
                </a:cxn>
                <a:cxn ang="0">
                  <a:pos x="1884" y="505"/>
                </a:cxn>
                <a:cxn ang="0">
                  <a:pos x="1841" y="458"/>
                </a:cxn>
                <a:cxn ang="0">
                  <a:pos x="1839" y="433"/>
                </a:cxn>
                <a:cxn ang="0">
                  <a:pos x="1831" y="431"/>
                </a:cxn>
                <a:cxn ang="0">
                  <a:pos x="1804" y="449"/>
                </a:cxn>
                <a:cxn ang="0">
                  <a:pos x="1597" y="151"/>
                </a:cxn>
                <a:cxn ang="0">
                  <a:pos x="1495" y="143"/>
                </a:cxn>
                <a:cxn ang="0">
                  <a:pos x="1382" y="193"/>
                </a:cxn>
                <a:cxn ang="0">
                  <a:pos x="1184" y="142"/>
                </a:cxn>
                <a:cxn ang="0">
                  <a:pos x="974" y="114"/>
                </a:cxn>
                <a:cxn ang="0">
                  <a:pos x="934" y="96"/>
                </a:cxn>
                <a:cxn ang="0">
                  <a:pos x="906" y="70"/>
                </a:cxn>
                <a:cxn ang="0">
                  <a:pos x="802" y="0"/>
                </a:cxn>
              </a:cxnLst>
              <a:rect l="0" t="0" r="r" b="b"/>
              <a:pathLst>
                <a:path w="2030" h="1394">
                  <a:moveTo>
                    <a:pt x="802" y="0"/>
                  </a:moveTo>
                  <a:lnTo>
                    <a:pt x="743" y="38"/>
                  </a:lnTo>
                  <a:lnTo>
                    <a:pt x="704" y="55"/>
                  </a:lnTo>
                  <a:lnTo>
                    <a:pt x="666" y="122"/>
                  </a:lnTo>
                  <a:lnTo>
                    <a:pt x="615" y="111"/>
                  </a:lnTo>
                  <a:lnTo>
                    <a:pt x="570" y="133"/>
                  </a:lnTo>
                  <a:lnTo>
                    <a:pt x="518" y="96"/>
                  </a:lnTo>
                  <a:lnTo>
                    <a:pt x="478" y="140"/>
                  </a:lnTo>
                  <a:lnTo>
                    <a:pt x="403" y="189"/>
                  </a:lnTo>
                  <a:lnTo>
                    <a:pt x="408" y="233"/>
                  </a:lnTo>
                  <a:lnTo>
                    <a:pt x="391" y="222"/>
                  </a:lnTo>
                  <a:lnTo>
                    <a:pt x="375" y="219"/>
                  </a:lnTo>
                  <a:lnTo>
                    <a:pt x="366" y="220"/>
                  </a:lnTo>
                  <a:lnTo>
                    <a:pt x="359" y="223"/>
                  </a:lnTo>
                  <a:lnTo>
                    <a:pt x="350" y="228"/>
                  </a:lnTo>
                  <a:lnTo>
                    <a:pt x="344" y="235"/>
                  </a:lnTo>
                  <a:lnTo>
                    <a:pt x="371" y="251"/>
                  </a:lnTo>
                  <a:lnTo>
                    <a:pt x="341" y="309"/>
                  </a:lnTo>
                  <a:lnTo>
                    <a:pt x="346" y="321"/>
                  </a:lnTo>
                  <a:lnTo>
                    <a:pt x="356" y="329"/>
                  </a:lnTo>
                  <a:lnTo>
                    <a:pt x="361" y="331"/>
                  </a:lnTo>
                  <a:lnTo>
                    <a:pt x="368" y="332"/>
                  </a:lnTo>
                  <a:lnTo>
                    <a:pt x="381" y="332"/>
                  </a:lnTo>
                  <a:lnTo>
                    <a:pt x="395" y="399"/>
                  </a:lnTo>
                  <a:lnTo>
                    <a:pt x="277" y="437"/>
                  </a:lnTo>
                  <a:lnTo>
                    <a:pt x="275" y="442"/>
                  </a:lnTo>
                  <a:lnTo>
                    <a:pt x="273" y="443"/>
                  </a:lnTo>
                  <a:lnTo>
                    <a:pt x="272" y="445"/>
                  </a:lnTo>
                  <a:lnTo>
                    <a:pt x="267" y="444"/>
                  </a:lnTo>
                  <a:lnTo>
                    <a:pt x="264" y="442"/>
                  </a:lnTo>
                  <a:lnTo>
                    <a:pt x="262" y="441"/>
                  </a:lnTo>
                  <a:lnTo>
                    <a:pt x="256" y="435"/>
                  </a:lnTo>
                  <a:lnTo>
                    <a:pt x="254" y="430"/>
                  </a:lnTo>
                  <a:lnTo>
                    <a:pt x="201" y="448"/>
                  </a:lnTo>
                  <a:lnTo>
                    <a:pt x="173" y="441"/>
                  </a:lnTo>
                  <a:lnTo>
                    <a:pt x="101" y="454"/>
                  </a:lnTo>
                  <a:lnTo>
                    <a:pt x="0" y="609"/>
                  </a:lnTo>
                  <a:lnTo>
                    <a:pt x="31" y="678"/>
                  </a:lnTo>
                  <a:lnTo>
                    <a:pt x="32" y="678"/>
                  </a:lnTo>
                  <a:lnTo>
                    <a:pt x="34" y="679"/>
                  </a:lnTo>
                  <a:lnTo>
                    <a:pt x="38" y="681"/>
                  </a:lnTo>
                  <a:lnTo>
                    <a:pt x="40" y="681"/>
                  </a:lnTo>
                  <a:lnTo>
                    <a:pt x="43" y="681"/>
                  </a:lnTo>
                  <a:lnTo>
                    <a:pt x="50" y="679"/>
                  </a:lnTo>
                  <a:lnTo>
                    <a:pt x="55" y="679"/>
                  </a:lnTo>
                  <a:lnTo>
                    <a:pt x="59" y="680"/>
                  </a:lnTo>
                  <a:lnTo>
                    <a:pt x="63" y="682"/>
                  </a:lnTo>
                  <a:lnTo>
                    <a:pt x="64" y="684"/>
                  </a:lnTo>
                  <a:lnTo>
                    <a:pt x="64" y="687"/>
                  </a:lnTo>
                  <a:lnTo>
                    <a:pt x="63" y="691"/>
                  </a:lnTo>
                  <a:lnTo>
                    <a:pt x="60" y="697"/>
                  </a:lnTo>
                  <a:lnTo>
                    <a:pt x="31" y="724"/>
                  </a:lnTo>
                  <a:lnTo>
                    <a:pt x="49" y="755"/>
                  </a:lnTo>
                  <a:lnTo>
                    <a:pt x="96" y="778"/>
                  </a:lnTo>
                  <a:lnTo>
                    <a:pt x="125" y="752"/>
                  </a:lnTo>
                  <a:lnTo>
                    <a:pt x="164" y="829"/>
                  </a:lnTo>
                  <a:lnTo>
                    <a:pt x="189" y="812"/>
                  </a:lnTo>
                  <a:lnTo>
                    <a:pt x="234" y="838"/>
                  </a:lnTo>
                  <a:lnTo>
                    <a:pt x="325" y="1005"/>
                  </a:lnTo>
                  <a:lnTo>
                    <a:pt x="328" y="1039"/>
                  </a:lnTo>
                  <a:lnTo>
                    <a:pt x="329" y="1036"/>
                  </a:lnTo>
                  <a:lnTo>
                    <a:pt x="333" y="1056"/>
                  </a:lnTo>
                  <a:lnTo>
                    <a:pt x="362" y="1082"/>
                  </a:lnTo>
                  <a:lnTo>
                    <a:pt x="437" y="1088"/>
                  </a:lnTo>
                  <a:lnTo>
                    <a:pt x="473" y="1005"/>
                  </a:lnTo>
                  <a:lnTo>
                    <a:pt x="520" y="995"/>
                  </a:lnTo>
                  <a:lnTo>
                    <a:pt x="521" y="944"/>
                  </a:lnTo>
                  <a:lnTo>
                    <a:pt x="624" y="972"/>
                  </a:lnTo>
                  <a:lnTo>
                    <a:pt x="634" y="899"/>
                  </a:lnTo>
                  <a:lnTo>
                    <a:pt x="681" y="876"/>
                  </a:lnTo>
                  <a:lnTo>
                    <a:pt x="784" y="900"/>
                  </a:lnTo>
                  <a:lnTo>
                    <a:pt x="774" y="933"/>
                  </a:lnTo>
                  <a:lnTo>
                    <a:pt x="744" y="964"/>
                  </a:lnTo>
                  <a:lnTo>
                    <a:pt x="758" y="1007"/>
                  </a:lnTo>
                  <a:lnTo>
                    <a:pt x="817" y="1091"/>
                  </a:lnTo>
                  <a:lnTo>
                    <a:pt x="898" y="1115"/>
                  </a:lnTo>
                  <a:lnTo>
                    <a:pt x="957" y="1114"/>
                  </a:lnTo>
                  <a:lnTo>
                    <a:pt x="969" y="1155"/>
                  </a:lnTo>
                  <a:lnTo>
                    <a:pt x="1008" y="1175"/>
                  </a:lnTo>
                  <a:lnTo>
                    <a:pt x="1138" y="1185"/>
                  </a:lnTo>
                  <a:lnTo>
                    <a:pt x="1242" y="1209"/>
                  </a:lnTo>
                  <a:lnTo>
                    <a:pt x="1242" y="1213"/>
                  </a:lnTo>
                  <a:lnTo>
                    <a:pt x="1244" y="1216"/>
                  </a:lnTo>
                  <a:lnTo>
                    <a:pt x="1247" y="1215"/>
                  </a:lnTo>
                  <a:lnTo>
                    <a:pt x="1253" y="1213"/>
                  </a:lnTo>
                  <a:lnTo>
                    <a:pt x="1269" y="1200"/>
                  </a:lnTo>
                  <a:lnTo>
                    <a:pt x="1286" y="1190"/>
                  </a:lnTo>
                  <a:lnTo>
                    <a:pt x="1302" y="1183"/>
                  </a:lnTo>
                  <a:lnTo>
                    <a:pt x="1309" y="1180"/>
                  </a:lnTo>
                  <a:lnTo>
                    <a:pt x="1318" y="1179"/>
                  </a:lnTo>
                  <a:lnTo>
                    <a:pt x="1324" y="1177"/>
                  </a:lnTo>
                  <a:lnTo>
                    <a:pt x="1332" y="1177"/>
                  </a:lnTo>
                  <a:lnTo>
                    <a:pt x="1347" y="1178"/>
                  </a:lnTo>
                  <a:lnTo>
                    <a:pt x="1359" y="1182"/>
                  </a:lnTo>
                  <a:lnTo>
                    <a:pt x="1366" y="1185"/>
                  </a:lnTo>
                  <a:lnTo>
                    <a:pt x="1373" y="1190"/>
                  </a:lnTo>
                  <a:lnTo>
                    <a:pt x="1410" y="1222"/>
                  </a:lnTo>
                  <a:lnTo>
                    <a:pt x="1402" y="1271"/>
                  </a:lnTo>
                  <a:lnTo>
                    <a:pt x="1468" y="1253"/>
                  </a:lnTo>
                  <a:lnTo>
                    <a:pt x="1507" y="1258"/>
                  </a:lnTo>
                  <a:lnTo>
                    <a:pt x="1561" y="1256"/>
                  </a:lnTo>
                  <a:lnTo>
                    <a:pt x="1602" y="1346"/>
                  </a:lnTo>
                  <a:lnTo>
                    <a:pt x="1654" y="1350"/>
                  </a:lnTo>
                  <a:lnTo>
                    <a:pt x="1675" y="1394"/>
                  </a:lnTo>
                  <a:lnTo>
                    <a:pt x="1689" y="1349"/>
                  </a:lnTo>
                  <a:lnTo>
                    <a:pt x="1683" y="1340"/>
                  </a:lnTo>
                  <a:lnTo>
                    <a:pt x="1683" y="1335"/>
                  </a:lnTo>
                  <a:lnTo>
                    <a:pt x="1684" y="1333"/>
                  </a:lnTo>
                  <a:lnTo>
                    <a:pt x="1687" y="1333"/>
                  </a:lnTo>
                  <a:lnTo>
                    <a:pt x="1698" y="1334"/>
                  </a:lnTo>
                  <a:lnTo>
                    <a:pt x="1708" y="1335"/>
                  </a:lnTo>
                  <a:lnTo>
                    <a:pt x="1719" y="1336"/>
                  </a:lnTo>
                  <a:lnTo>
                    <a:pt x="1723" y="1335"/>
                  </a:lnTo>
                  <a:lnTo>
                    <a:pt x="1729" y="1335"/>
                  </a:lnTo>
                  <a:lnTo>
                    <a:pt x="1739" y="1333"/>
                  </a:lnTo>
                  <a:lnTo>
                    <a:pt x="1743" y="1329"/>
                  </a:lnTo>
                  <a:lnTo>
                    <a:pt x="1748" y="1326"/>
                  </a:lnTo>
                  <a:lnTo>
                    <a:pt x="1751" y="1322"/>
                  </a:lnTo>
                  <a:lnTo>
                    <a:pt x="1752" y="1320"/>
                  </a:lnTo>
                  <a:lnTo>
                    <a:pt x="1754" y="1319"/>
                  </a:lnTo>
                  <a:lnTo>
                    <a:pt x="1757" y="1315"/>
                  </a:lnTo>
                  <a:lnTo>
                    <a:pt x="1764" y="1315"/>
                  </a:lnTo>
                  <a:lnTo>
                    <a:pt x="1771" y="1318"/>
                  </a:lnTo>
                  <a:lnTo>
                    <a:pt x="1782" y="1326"/>
                  </a:lnTo>
                  <a:lnTo>
                    <a:pt x="1838" y="1282"/>
                  </a:lnTo>
                  <a:lnTo>
                    <a:pt x="1806" y="1197"/>
                  </a:lnTo>
                  <a:lnTo>
                    <a:pt x="1825" y="1137"/>
                  </a:lnTo>
                  <a:lnTo>
                    <a:pt x="1796" y="1103"/>
                  </a:lnTo>
                  <a:lnTo>
                    <a:pt x="1797" y="1063"/>
                  </a:lnTo>
                  <a:lnTo>
                    <a:pt x="1786" y="1033"/>
                  </a:lnTo>
                  <a:lnTo>
                    <a:pt x="1795" y="1029"/>
                  </a:lnTo>
                  <a:lnTo>
                    <a:pt x="1802" y="1025"/>
                  </a:lnTo>
                  <a:lnTo>
                    <a:pt x="1802" y="1023"/>
                  </a:lnTo>
                  <a:lnTo>
                    <a:pt x="1802" y="1022"/>
                  </a:lnTo>
                  <a:lnTo>
                    <a:pt x="1803" y="1022"/>
                  </a:lnTo>
                  <a:lnTo>
                    <a:pt x="1805" y="1020"/>
                  </a:lnTo>
                  <a:lnTo>
                    <a:pt x="1805" y="1018"/>
                  </a:lnTo>
                  <a:lnTo>
                    <a:pt x="1805" y="1017"/>
                  </a:lnTo>
                  <a:lnTo>
                    <a:pt x="1806" y="1017"/>
                  </a:lnTo>
                  <a:lnTo>
                    <a:pt x="1807" y="1015"/>
                  </a:lnTo>
                  <a:lnTo>
                    <a:pt x="1806" y="1011"/>
                  </a:lnTo>
                  <a:lnTo>
                    <a:pt x="1805" y="1009"/>
                  </a:lnTo>
                  <a:lnTo>
                    <a:pt x="1805" y="1008"/>
                  </a:lnTo>
                  <a:lnTo>
                    <a:pt x="1802" y="1002"/>
                  </a:lnTo>
                  <a:lnTo>
                    <a:pt x="1795" y="994"/>
                  </a:lnTo>
                  <a:lnTo>
                    <a:pt x="1790" y="990"/>
                  </a:lnTo>
                  <a:lnTo>
                    <a:pt x="1786" y="987"/>
                  </a:lnTo>
                  <a:lnTo>
                    <a:pt x="1788" y="947"/>
                  </a:lnTo>
                  <a:lnTo>
                    <a:pt x="1758" y="899"/>
                  </a:lnTo>
                  <a:lnTo>
                    <a:pt x="1803" y="888"/>
                  </a:lnTo>
                  <a:lnTo>
                    <a:pt x="1913" y="839"/>
                  </a:lnTo>
                  <a:lnTo>
                    <a:pt x="1972" y="777"/>
                  </a:lnTo>
                  <a:lnTo>
                    <a:pt x="2024" y="754"/>
                  </a:lnTo>
                  <a:lnTo>
                    <a:pt x="2020" y="683"/>
                  </a:lnTo>
                  <a:lnTo>
                    <a:pt x="2004" y="643"/>
                  </a:lnTo>
                  <a:lnTo>
                    <a:pt x="2017" y="578"/>
                  </a:lnTo>
                  <a:lnTo>
                    <a:pt x="2020" y="573"/>
                  </a:lnTo>
                  <a:lnTo>
                    <a:pt x="2021" y="571"/>
                  </a:lnTo>
                  <a:lnTo>
                    <a:pt x="2023" y="571"/>
                  </a:lnTo>
                  <a:lnTo>
                    <a:pt x="2025" y="567"/>
                  </a:lnTo>
                  <a:lnTo>
                    <a:pt x="2027" y="564"/>
                  </a:lnTo>
                  <a:lnTo>
                    <a:pt x="2030" y="556"/>
                  </a:lnTo>
                  <a:lnTo>
                    <a:pt x="2029" y="546"/>
                  </a:lnTo>
                  <a:lnTo>
                    <a:pt x="2028" y="540"/>
                  </a:lnTo>
                  <a:lnTo>
                    <a:pt x="2027" y="538"/>
                  </a:lnTo>
                  <a:lnTo>
                    <a:pt x="2027" y="537"/>
                  </a:lnTo>
                  <a:lnTo>
                    <a:pt x="2027" y="535"/>
                  </a:lnTo>
                  <a:lnTo>
                    <a:pt x="1918" y="488"/>
                  </a:lnTo>
                  <a:lnTo>
                    <a:pt x="1917" y="490"/>
                  </a:lnTo>
                  <a:lnTo>
                    <a:pt x="1913" y="497"/>
                  </a:lnTo>
                  <a:lnTo>
                    <a:pt x="1911" y="499"/>
                  </a:lnTo>
                  <a:lnTo>
                    <a:pt x="1910" y="499"/>
                  </a:lnTo>
                  <a:lnTo>
                    <a:pt x="1910" y="500"/>
                  </a:lnTo>
                  <a:lnTo>
                    <a:pt x="1910" y="502"/>
                  </a:lnTo>
                  <a:lnTo>
                    <a:pt x="1908" y="502"/>
                  </a:lnTo>
                  <a:lnTo>
                    <a:pt x="1907" y="502"/>
                  </a:lnTo>
                  <a:lnTo>
                    <a:pt x="1907" y="503"/>
                  </a:lnTo>
                  <a:lnTo>
                    <a:pt x="1905" y="505"/>
                  </a:lnTo>
                  <a:lnTo>
                    <a:pt x="1900" y="508"/>
                  </a:lnTo>
                  <a:lnTo>
                    <a:pt x="1894" y="508"/>
                  </a:lnTo>
                  <a:lnTo>
                    <a:pt x="1892" y="507"/>
                  </a:lnTo>
                  <a:lnTo>
                    <a:pt x="1891" y="507"/>
                  </a:lnTo>
                  <a:lnTo>
                    <a:pt x="1889" y="507"/>
                  </a:lnTo>
                  <a:lnTo>
                    <a:pt x="1884" y="505"/>
                  </a:lnTo>
                  <a:lnTo>
                    <a:pt x="1882" y="504"/>
                  </a:lnTo>
                  <a:lnTo>
                    <a:pt x="1881" y="504"/>
                  </a:lnTo>
                  <a:lnTo>
                    <a:pt x="1875" y="500"/>
                  </a:lnTo>
                  <a:lnTo>
                    <a:pt x="1841" y="458"/>
                  </a:lnTo>
                  <a:lnTo>
                    <a:pt x="1839" y="457"/>
                  </a:lnTo>
                  <a:lnTo>
                    <a:pt x="1841" y="446"/>
                  </a:lnTo>
                  <a:lnTo>
                    <a:pt x="1841" y="438"/>
                  </a:lnTo>
                  <a:lnTo>
                    <a:pt x="1839" y="433"/>
                  </a:lnTo>
                  <a:lnTo>
                    <a:pt x="1837" y="431"/>
                  </a:lnTo>
                  <a:lnTo>
                    <a:pt x="1836" y="431"/>
                  </a:lnTo>
                  <a:lnTo>
                    <a:pt x="1833" y="430"/>
                  </a:lnTo>
                  <a:lnTo>
                    <a:pt x="1831" y="431"/>
                  </a:lnTo>
                  <a:lnTo>
                    <a:pt x="1823" y="434"/>
                  </a:lnTo>
                  <a:lnTo>
                    <a:pt x="1818" y="436"/>
                  </a:lnTo>
                  <a:lnTo>
                    <a:pt x="1814" y="440"/>
                  </a:lnTo>
                  <a:lnTo>
                    <a:pt x="1804" y="449"/>
                  </a:lnTo>
                  <a:lnTo>
                    <a:pt x="1710" y="400"/>
                  </a:lnTo>
                  <a:lnTo>
                    <a:pt x="1717" y="320"/>
                  </a:lnTo>
                  <a:lnTo>
                    <a:pt x="1690" y="297"/>
                  </a:lnTo>
                  <a:lnTo>
                    <a:pt x="1597" y="151"/>
                  </a:lnTo>
                  <a:lnTo>
                    <a:pt x="1588" y="84"/>
                  </a:lnTo>
                  <a:lnTo>
                    <a:pt x="1538" y="72"/>
                  </a:lnTo>
                  <a:lnTo>
                    <a:pt x="1526" y="139"/>
                  </a:lnTo>
                  <a:lnTo>
                    <a:pt x="1495" y="143"/>
                  </a:lnTo>
                  <a:lnTo>
                    <a:pt x="1485" y="196"/>
                  </a:lnTo>
                  <a:lnTo>
                    <a:pt x="1421" y="237"/>
                  </a:lnTo>
                  <a:lnTo>
                    <a:pt x="1370" y="225"/>
                  </a:lnTo>
                  <a:lnTo>
                    <a:pt x="1382" y="193"/>
                  </a:lnTo>
                  <a:lnTo>
                    <a:pt x="1371" y="175"/>
                  </a:lnTo>
                  <a:lnTo>
                    <a:pt x="1297" y="144"/>
                  </a:lnTo>
                  <a:lnTo>
                    <a:pt x="1257" y="189"/>
                  </a:lnTo>
                  <a:lnTo>
                    <a:pt x="1184" y="142"/>
                  </a:lnTo>
                  <a:lnTo>
                    <a:pt x="1089" y="199"/>
                  </a:lnTo>
                  <a:lnTo>
                    <a:pt x="1002" y="123"/>
                  </a:lnTo>
                  <a:lnTo>
                    <a:pt x="999" y="120"/>
                  </a:lnTo>
                  <a:lnTo>
                    <a:pt x="974" y="114"/>
                  </a:lnTo>
                  <a:lnTo>
                    <a:pt x="963" y="110"/>
                  </a:lnTo>
                  <a:lnTo>
                    <a:pt x="953" y="107"/>
                  </a:lnTo>
                  <a:lnTo>
                    <a:pt x="942" y="101"/>
                  </a:lnTo>
                  <a:lnTo>
                    <a:pt x="934" y="96"/>
                  </a:lnTo>
                  <a:lnTo>
                    <a:pt x="925" y="90"/>
                  </a:lnTo>
                  <a:lnTo>
                    <a:pt x="919" y="85"/>
                  </a:lnTo>
                  <a:lnTo>
                    <a:pt x="912" y="77"/>
                  </a:lnTo>
                  <a:lnTo>
                    <a:pt x="906" y="70"/>
                  </a:lnTo>
                  <a:lnTo>
                    <a:pt x="897" y="54"/>
                  </a:lnTo>
                  <a:lnTo>
                    <a:pt x="889" y="35"/>
                  </a:lnTo>
                  <a:lnTo>
                    <a:pt x="886" y="14"/>
                  </a:lnTo>
                  <a:lnTo>
                    <a:pt x="802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91">
              <a:extLst>
                <a:ext uri="{FF2B5EF4-FFF2-40B4-BE49-F238E27FC236}">
                  <a16:creationId xmlns:a16="http://schemas.microsoft.com/office/drawing/2014/main" id="{D6A60A58-F879-4C97-A2F5-1F1AE7577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510"/>
              <a:ext cx="68" cy="90"/>
            </a:xfrm>
            <a:custGeom>
              <a:avLst/>
              <a:gdLst/>
              <a:ahLst/>
              <a:cxnLst>
                <a:cxn ang="0">
                  <a:pos x="434" y="51"/>
                </a:cxn>
                <a:cxn ang="0">
                  <a:pos x="200" y="15"/>
                </a:cxn>
                <a:cxn ang="0">
                  <a:pos x="178" y="138"/>
                </a:cxn>
                <a:cxn ang="0">
                  <a:pos x="186" y="150"/>
                </a:cxn>
                <a:cxn ang="0">
                  <a:pos x="220" y="222"/>
                </a:cxn>
                <a:cxn ang="0">
                  <a:pos x="69" y="319"/>
                </a:cxn>
                <a:cxn ang="0">
                  <a:pos x="15" y="419"/>
                </a:cxn>
                <a:cxn ang="0">
                  <a:pos x="25" y="444"/>
                </a:cxn>
                <a:cxn ang="0">
                  <a:pos x="0" y="500"/>
                </a:cxn>
                <a:cxn ang="0">
                  <a:pos x="122" y="692"/>
                </a:cxn>
                <a:cxn ang="0">
                  <a:pos x="138" y="841"/>
                </a:cxn>
                <a:cxn ang="0">
                  <a:pos x="135" y="877"/>
                </a:cxn>
                <a:cxn ang="0">
                  <a:pos x="154" y="888"/>
                </a:cxn>
                <a:cxn ang="0">
                  <a:pos x="150" y="977"/>
                </a:cxn>
                <a:cxn ang="0">
                  <a:pos x="143" y="1002"/>
                </a:cxn>
                <a:cxn ang="0">
                  <a:pos x="160" y="1023"/>
                </a:cxn>
                <a:cxn ang="0">
                  <a:pos x="241" y="1092"/>
                </a:cxn>
                <a:cxn ang="0">
                  <a:pos x="417" y="1172"/>
                </a:cxn>
                <a:cxn ang="0">
                  <a:pos x="496" y="1203"/>
                </a:cxn>
                <a:cxn ang="0">
                  <a:pos x="496" y="1177"/>
                </a:cxn>
                <a:cxn ang="0">
                  <a:pos x="533" y="1179"/>
                </a:cxn>
                <a:cxn ang="0">
                  <a:pos x="562" y="1314"/>
                </a:cxn>
                <a:cxn ang="0">
                  <a:pos x="760" y="1226"/>
                </a:cxn>
                <a:cxn ang="0">
                  <a:pos x="741" y="1157"/>
                </a:cxn>
                <a:cxn ang="0">
                  <a:pos x="791" y="1110"/>
                </a:cxn>
                <a:cxn ang="0">
                  <a:pos x="876" y="1096"/>
                </a:cxn>
                <a:cxn ang="0">
                  <a:pos x="890" y="1102"/>
                </a:cxn>
                <a:cxn ang="0">
                  <a:pos x="902" y="1105"/>
                </a:cxn>
                <a:cxn ang="0">
                  <a:pos x="908" y="1104"/>
                </a:cxn>
                <a:cxn ang="0">
                  <a:pos x="908" y="1099"/>
                </a:cxn>
                <a:cxn ang="0">
                  <a:pos x="959" y="1075"/>
                </a:cxn>
                <a:cxn ang="0">
                  <a:pos x="1014" y="879"/>
                </a:cxn>
                <a:cxn ang="0">
                  <a:pos x="974" y="807"/>
                </a:cxn>
                <a:cxn ang="0">
                  <a:pos x="997" y="811"/>
                </a:cxn>
                <a:cxn ang="0">
                  <a:pos x="801" y="730"/>
                </a:cxn>
                <a:cxn ang="0">
                  <a:pos x="789" y="682"/>
                </a:cxn>
                <a:cxn ang="0">
                  <a:pos x="769" y="670"/>
                </a:cxn>
                <a:cxn ang="0">
                  <a:pos x="701" y="630"/>
                </a:cxn>
                <a:cxn ang="0">
                  <a:pos x="674" y="644"/>
                </a:cxn>
                <a:cxn ang="0">
                  <a:pos x="667" y="626"/>
                </a:cxn>
                <a:cxn ang="0">
                  <a:pos x="587" y="580"/>
                </a:cxn>
                <a:cxn ang="0">
                  <a:pos x="573" y="561"/>
                </a:cxn>
                <a:cxn ang="0">
                  <a:pos x="602" y="387"/>
                </a:cxn>
                <a:cxn ang="0">
                  <a:pos x="618" y="297"/>
                </a:cxn>
                <a:cxn ang="0">
                  <a:pos x="631" y="237"/>
                </a:cxn>
                <a:cxn ang="0">
                  <a:pos x="559" y="188"/>
                </a:cxn>
                <a:cxn ang="0">
                  <a:pos x="504" y="69"/>
                </a:cxn>
                <a:cxn ang="0">
                  <a:pos x="510" y="55"/>
                </a:cxn>
              </a:cxnLst>
              <a:rect l="0" t="0" r="r" b="b"/>
              <a:pathLst>
                <a:path w="1090" h="1352">
                  <a:moveTo>
                    <a:pt x="527" y="55"/>
                  </a:moveTo>
                  <a:lnTo>
                    <a:pt x="518" y="0"/>
                  </a:lnTo>
                  <a:lnTo>
                    <a:pt x="461" y="0"/>
                  </a:lnTo>
                  <a:lnTo>
                    <a:pt x="434" y="51"/>
                  </a:lnTo>
                  <a:lnTo>
                    <a:pt x="374" y="20"/>
                  </a:lnTo>
                  <a:lnTo>
                    <a:pt x="330" y="56"/>
                  </a:lnTo>
                  <a:lnTo>
                    <a:pt x="271" y="27"/>
                  </a:lnTo>
                  <a:lnTo>
                    <a:pt x="200" y="15"/>
                  </a:lnTo>
                  <a:lnTo>
                    <a:pt x="159" y="138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78" y="138"/>
                  </a:lnTo>
                  <a:lnTo>
                    <a:pt x="183" y="140"/>
                  </a:lnTo>
                  <a:lnTo>
                    <a:pt x="185" y="142"/>
                  </a:lnTo>
                  <a:lnTo>
                    <a:pt x="186" y="146"/>
                  </a:lnTo>
                  <a:lnTo>
                    <a:pt x="186" y="150"/>
                  </a:lnTo>
                  <a:lnTo>
                    <a:pt x="186" y="156"/>
                  </a:lnTo>
                  <a:lnTo>
                    <a:pt x="180" y="171"/>
                  </a:lnTo>
                  <a:lnTo>
                    <a:pt x="172" y="190"/>
                  </a:lnTo>
                  <a:lnTo>
                    <a:pt x="220" y="222"/>
                  </a:lnTo>
                  <a:lnTo>
                    <a:pt x="193" y="272"/>
                  </a:lnTo>
                  <a:lnTo>
                    <a:pt x="154" y="251"/>
                  </a:lnTo>
                  <a:lnTo>
                    <a:pt x="121" y="271"/>
                  </a:lnTo>
                  <a:lnTo>
                    <a:pt x="69" y="319"/>
                  </a:lnTo>
                  <a:lnTo>
                    <a:pt x="72" y="362"/>
                  </a:lnTo>
                  <a:lnTo>
                    <a:pt x="37" y="407"/>
                  </a:lnTo>
                  <a:lnTo>
                    <a:pt x="24" y="413"/>
                  </a:lnTo>
                  <a:lnTo>
                    <a:pt x="15" y="419"/>
                  </a:lnTo>
                  <a:lnTo>
                    <a:pt x="11" y="425"/>
                  </a:lnTo>
                  <a:lnTo>
                    <a:pt x="12" y="432"/>
                  </a:lnTo>
                  <a:lnTo>
                    <a:pt x="16" y="438"/>
                  </a:lnTo>
                  <a:lnTo>
                    <a:pt x="25" y="444"/>
                  </a:lnTo>
                  <a:lnTo>
                    <a:pt x="38" y="450"/>
                  </a:lnTo>
                  <a:lnTo>
                    <a:pt x="57" y="458"/>
                  </a:lnTo>
                  <a:lnTo>
                    <a:pt x="75" y="484"/>
                  </a:lnTo>
                  <a:lnTo>
                    <a:pt x="0" y="500"/>
                  </a:lnTo>
                  <a:lnTo>
                    <a:pt x="56" y="565"/>
                  </a:lnTo>
                  <a:lnTo>
                    <a:pt x="114" y="608"/>
                  </a:lnTo>
                  <a:lnTo>
                    <a:pt x="93" y="651"/>
                  </a:lnTo>
                  <a:lnTo>
                    <a:pt x="122" y="692"/>
                  </a:lnTo>
                  <a:lnTo>
                    <a:pt x="177" y="717"/>
                  </a:lnTo>
                  <a:lnTo>
                    <a:pt x="158" y="770"/>
                  </a:lnTo>
                  <a:lnTo>
                    <a:pt x="172" y="800"/>
                  </a:lnTo>
                  <a:lnTo>
                    <a:pt x="138" y="841"/>
                  </a:lnTo>
                  <a:lnTo>
                    <a:pt x="135" y="850"/>
                  </a:lnTo>
                  <a:lnTo>
                    <a:pt x="134" y="859"/>
                  </a:lnTo>
                  <a:lnTo>
                    <a:pt x="133" y="868"/>
                  </a:lnTo>
                  <a:lnTo>
                    <a:pt x="135" y="877"/>
                  </a:lnTo>
                  <a:lnTo>
                    <a:pt x="137" y="882"/>
                  </a:lnTo>
                  <a:lnTo>
                    <a:pt x="142" y="887"/>
                  </a:lnTo>
                  <a:lnTo>
                    <a:pt x="146" y="888"/>
                  </a:lnTo>
                  <a:lnTo>
                    <a:pt x="154" y="888"/>
                  </a:lnTo>
                  <a:lnTo>
                    <a:pt x="161" y="885"/>
                  </a:lnTo>
                  <a:lnTo>
                    <a:pt x="172" y="882"/>
                  </a:lnTo>
                  <a:lnTo>
                    <a:pt x="148" y="973"/>
                  </a:lnTo>
                  <a:lnTo>
                    <a:pt x="150" y="977"/>
                  </a:lnTo>
                  <a:lnTo>
                    <a:pt x="151" y="981"/>
                  </a:lnTo>
                  <a:lnTo>
                    <a:pt x="145" y="990"/>
                  </a:lnTo>
                  <a:lnTo>
                    <a:pt x="144" y="999"/>
                  </a:lnTo>
                  <a:lnTo>
                    <a:pt x="143" y="1002"/>
                  </a:lnTo>
                  <a:lnTo>
                    <a:pt x="144" y="1006"/>
                  </a:lnTo>
                  <a:lnTo>
                    <a:pt x="148" y="1013"/>
                  </a:lnTo>
                  <a:lnTo>
                    <a:pt x="153" y="1018"/>
                  </a:lnTo>
                  <a:lnTo>
                    <a:pt x="160" y="1023"/>
                  </a:lnTo>
                  <a:lnTo>
                    <a:pt x="170" y="1027"/>
                  </a:lnTo>
                  <a:lnTo>
                    <a:pt x="182" y="1030"/>
                  </a:lnTo>
                  <a:lnTo>
                    <a:pt x="204" y="1078"/>
                  </a:lnTo>
                  <a:lnTo>
                    <a:pt x="241" y="1092"/>
                  </a:lnTo>
                  <a:lnTo>
                    <a:pt x="282" y="1137"/>
                  </a:lnTo>
                  <a:lnTo>
                    <a:pt x="318" y="1165"/>
                  </a:lnTo>
                  <a:lnTo>
                    <a:pt x="394" y="1152"/>
                  </a:lnTo>
                  <a:lnTo>
                    <a:pt x="417" y="1172"/>
                  </a:lnTo>
                  <a:lnTo>
                    <a:pt x="463" y="1174"/>
                  </a:lnTo>
                  <a:lnTo>
                    <a:pt x="501" y="1217"/>
                  </a:lnTo>
                  <a:lnTo>
                    <a:pt x="503" y="1216"/>
                  </a:lnTo>
                  <a:lnTo>
                    <a:pt x="496" y="1203"/>
                  </a:lnTo>
                  <a:lnTo>
                    <a:pt x="493" y="1194"/>
                  </a:lnTo>
                  <a:lnTo>
                    <a:pt x="492" y="1185"/>
                  </a:lnTo>
                  <a:lnTo>
                    <a:pt x="495" y="1180"/>
                  </a:lnTo>
                  <a:lnTo>
                    <a:pt x="496" y="1177"/>
                  </a:lnTo>
                  <a:lnTo>
                    <a:pt x="500" y="1176"/>
                  </a:lnTo>
                  <a:lnTo>
                    <a:pt x="508" y="1175"/>
                  </a:lnTo>
                  <a:lnTo>
                    <a:pt x="519" y="1176"/>
                  </a:lnTo>
                  <a:lnTo>
                    <a:pt x="533" y="1179"/>
                  </a:lnTo>
                  <a:lnTo>
                    <a:pt x="494" y="1239"/>
                  </a:lnTo>
                  <a:lnTo>
                    <a:pt x="497" y="1297"/>
                  </a:lnTo>
                  <a:lnTo>
                    <a:pt x="520" y="1323"/>
                  </a:lnTo>
                  <a:lnTo>
                    <a:pt x="562" y="1314"/>
                  </a:lnTo>
                  <a:lnTo>
                    <a:pt x="597" y="1298"/>
                  </a:lnTo>
                  <a:lnTo>
                    <a:pt x="602" y="1326"/>
                  </a:lnTo>
                  <a:lnTo>
                    <a:pt x="625" y="1352"/>
                  </a:lnTo>
                  <a:lnTo>
                    <a:pt x="760" y="1226"/>
                  </a:lnTo>
                  <a:lnTo>
                    <a:pt x="711" y="1203"/>
                  </a:lnTo>
                  <a:lnTo>
                    <a:pt x="687" y="1168"/>
                  </a:lnTo>
                  <a:lnTo>
                    <a:pt x="646" y="1148"/>
                  </a:lnTo>
                  <a:lnTo>
                    <a:pt x="741" y="1157"/>
                  </a:lnTo>
                  <a:lnTo>
                    <a:pt x="749" y="1142"/>
                  </a:lnTo>
                  <a:lnTo>
                    <a:pt x="761" y="1129"/>
                  </a:lnTo>
                  <a:lnTo>
                    <a:pt x="775" y="1118"/>
                  </a:lnTo>
                  <a:lnTo>
                    <a:pt x="791" y="1110"/>
                  </a:lnTo>
                  <a:lnTo>
                    <a:pt x="809" y="1103"/>
                  </a:lnTo>
                  <a:lnTo>
                    <a:pt x="829" y="1098"/>
                  </a:lnTo>
                  <a:lnTo>
                    <a:pt x="851" y="1095"/>
                  </a:lnTo>
                  <a:lnTo>
                    <a:pt x="876" y="1096"/>
                  </a:lnTo>
                  <a:lnTo>
                    <a:pt x="880" y="1098"/>
                  </a:lnTo>
                  <a:lnTo>
                    <a:pt x="882" y="1099"/>
                  </a:lnTo>
                  <a:lnTo>
                    <a:pt x="886" y="1101"/>
                  </a:lnTo>
                  <a:lnTo>
                    <a:pt x="890" y="1102"/>
                  </a:lnTo>
                  <a:lnTo>
                    <a:pt x="895" y="1104"/>
                  </a:lnTo>
                  <a:lnTo>
                    <a:pt x="898" y="1104"/>
                  </a:lnTo>
                  <a:lnTo>
                    <a:pt x="899" y="1104"/>
                  </a:lnTo>
                  <a:lnTo>
                    <a:pt x="902" y="1105"/>
                  </a:lnTo>
                  <a:lnTo>
                    <a:pt x="904" y="1105"/>
                  </a:lnTo>
                  <a:lnTo>
                    <a:pt x="905" y="1105"/>
                  </a:lnTo>
                  <a:lnTo>
                    <a:pt x="907" y="1106"/>
                  </a:lnTo>
                  <a:lnTo>
                    <a:pt x="908" y="1104"/>
                  </a:lnTo>
                  <a:lnTo>
                    <a:pt x="908" y="1102"/>
                  </a:lnTo>
                  <a:lnTo>
                    <a:pt x="908" y="1101"/>
                  </a:lnTo>
                  <a:lnTo>
                    <a:pt x="909" y="1101"/>
                  </a:lnTo>
                  <a:lnTo>
                    <a:pt x="908" y="1099"/>
                  </a:lnTo>
                  <a:lnTo>
                    <a:pt x="908" y="1098"/>
                  </a:lnTo>
                  <a:lnTo>
                    <a:pt x="907" y="1096"/>
                  </a:lnTo>
                  <a:lnTo>
                    <a:pt x="904" y="1090"/>
                  </a:lnTo>
                  <a:lnTo>
                    <a:pt x="959" y="1075"/>
                  </a:lnTo>
                  <a:lnTo>
                    <a:pt x="1032" y="962"/>
                  </a:lnTo>
                  <a:lnTo>
                    <a:pt x="1090" y="951"/>
                  </a:lnTo>
                  <a:lnTo>
                    <a:pt x="1065" y="898"/>
                  </a:lnTo>
                  <a:lnTo>
                    <a:pt x="1014" y="879"/>
                  </a:lnTo>
                  <a:lnTo>
                    <a:pt x="976" y="826"/>
                  </a:lnTo>
                  <a:lnTo>
                    <a:pt x="973" y="817"/>
                  </a:lnTo>
                  <a:lnTo>
                    <a:pt x="973" y="812"/>
                  </a:lnTo>
                  <a:lnTo>
                    <a:pt x="974" y="807"/>
                  </a:lnTo>
                  <a:lnTo>
                    <a:pt x="977" y="806"/>
                  </a:lnTo>
                  <a:lnTo>
                    <a:pt x="982" y="805"/>
                  </a:lnTo>
                  <a:lnTo>
                    <a:pt x="989" y="808"/>
                  </a:lnTo>
                  <a:lnTo>
                    <a:pt x="997" y="811"/>
                  </a:lnTo>
                  <a:lnTo>
                    <a:pt x="1008" y="818"/>
                  </a:lnTo>
                  <a:lnTo>
                    <a:pt x="1022" y="771"/>
                  </a:lnTo>
                  <a:lnTo>
                    <a:pt x="809" y="787"/>
                  </a:lnTo>
                  <a:lnTo>
                    <a:pt x="801" y="730"/>
                  </a:lnTo>
                  <a:lnTo>
                    <a:pt x="781" y="701"/>
                  </a:lnTo>
                  <a:lnTo>
                    <a:pt x="784" y="693"/>
                  </a:lnTo>
                  <a:lnTo>
                    <a:pt x="788" y="687"/>
                  </a:lnTo>
                  <a:lnTo>
                    <a:pt x="789" y="682"/>
                  </a:lnTo>
                  <a:lnTo>
                    <a:pt x="788" y="678"/>
                  </a:lnTo>
                  <a:lnTo>
                    <a:pt x="782" y="674"/>
                  </a:lnTo>
                  <a:lnTo>
                    <a:pt x="777" y="672"/>
                  </a:lnTo>
                  <a:lnTo>
                    <a:pt x="769" y="670"/>
                  </a:lnTo>
                  <a:lnTo>
                    <a:pt x="760" y="670"/>
                  </a:lnTo>
                  <a:lnTo>
                    <a:pt x="756" y="643"/>
                  </a:lnTo>
                  <a:lnTo>
                    <a:pt x="717" y="619"/>
                  </a:lnTo>
                  <a:lnTo>
                    <a:pt x="701" y="630"/>
                  </a:lnTo>
                  <a:lnTo>
                    <a:pt x="694" y="634"/>
                  </a:lnTo>
                  <a:lnTo>
                    <a:pt x="688" y="638"/>
                  </a:lnTo>
                  <a:lnTo>
                    <a:pt x="679" y="643"/>
                  </a:lnTo>
                  <a:lnTo>
                    <a:pt x="674" y="644"/>
                  </a:lnTo>
                  <a:lnTo>
                    <a:pt x="672" y="645"/>
                  </a:lnTo>
                  <a:lnTo>
                    <a:pt x="667" y="642"/>
                  </a:lnTo>
                  <a:lnTo>
                    <a:pt x="666" y="636"/>
                  </a:lnTo>
                  <a:lnTo>
                    <a:pt x="667" y="626"/>
                  </a:lnTo>
                  <a:lnTo>
                    <a:pt x="668" y="620"/>
                  </a:lnTo>
                  <a:lnTo>
                    <a:pt x="671" y="614"/>
                  </a:lnTo>
                  <a:lnTo>
                    <a:pt x="599" y="585"/>
                  </a:lnTo>
                  <a:lnTo>
                    <a:pt x="587" y="580"/>
                  </a:lnTo>
                  <a:lnTo>
                    <a:pt x="580" y="576"/>
                  </a:lnTo>
                  <a:lnTo>
                    <a:pt x="574" y="571"/>
                  </a:lnTo>
                  <a:lnTo>
                    <a:pt x="573" y="567"/>
                  </a:lnTo>
                  <a:lnTo>
                    <a:pt x="573" y="561"/>
                  </a:lnTo>
                  <a:lnTo>
                    <a:pt x="577" y="555"/>
                  </a:lnTo>
                  <a:lnTo>
                    <a:pt x="585" y="548"/>
                  </a:lnTo>
                  <a:lnTo>
                    <a:pt x="596" y="542"/>
                  </a:lnTo>
                  <a:lnTo>
                    <a:pt x="602" y="387"/>
                  </a:lnTo>
                  <a:lnTo>
                    <a:pt x="589" y="345"/>
                  </a:lnTo>
                  <a:lnTo>
                    <a:pt x="601" y="329"/>
                  </a:lnTo>
                  <a:lnTo>
                    <a:pt x="610" y="313"/>
                  </a:lnTo>
                  <a:lnTo>
                    <a:pt x="618" y="297"/>
                  </a:lnTo>
                  <a:lnTo>
                    <a:pt x="624" y="283"/>
                  </a:lnTo>
                  <a:lnTo>
                    <a:pt x="628" y="267"/>
                  </a:lnTo>
                  <a:lnTo>
                    <a:pt x="631" y="253"/>
                  </a:lnTo>
                  <a:lnTo>
                    <a:pt x="631" y="237"/>
                  </a:lnTo>
                  <a:lnTo>
                    <a:pt x="630" y="223"/>
                  </a:lnTo>
                  <a:lnTo>
                    <a:pt x="628" y="213"/>
                  </a:lnTo>
                  <a:lnTo>
                    <a:pt x="625" y="199"/>
                  </a:lnTo>
                  <a:lnTo>
                    <a:pt x="559" y="188"/>
                  </a:lnTo>
                  <a:lnTo>
                    <a:pt x="552" y="117"/>
                  </a:lnTo>
                  <a:lnTo>
                    <a:pt x="513" y="83"/>
                  </a:lnTo>
                  <a:lnTo>
                    <a:pt x="507" y="75"/>
                  </a:lnTo>
                  <a:lnTo>
                    <a:pt x="504" y="69"/>
                  </a:lnTo>
                  <a:lnTo>
                    <a:pt x="503" y="64"/>
                  </a:lnTo>
                  <a:lnTo>
                    <a:pt x="504" y="61"/>
                  </a:lnTo>
                  <a:lnTo>
                    <a:pt x="505" y="57"/>
                  </a:lnTo>
                  <a:lnTo>
                    <a:pt x="510" y="55"/>
                  </a:lnTo>
                  <a:lnTo>
                    <a:pt x="518" y="54"/>
                  </a:lnTo>
                  <a:lnTo>
                    <a:pt x="527" y="55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92">
              <a:extLst>
                <a:ext uri="{FF2B5EF4-FFF2-40B4-BE49-F238E27FC236}">
                  <a16:creationId xmlns:a16="http://schemas.microsoft.com/office/drawing/2014/main" id="{E5BA41E0-A590-4655-AE8C-A93EFC61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514"/>
              <a:ext cx="80" cy="110"/>
            </a:xfrm>
            <a:custGeom>
              <a:avLst/>
              <a:gdLst/>
              <a:ahLst/>
              <a:cxnLst>
                <a:cxn ang="0">
                  <a:pos x="574" y="152"/>
                </a:cxn>
                <a:cxn ang="0">
                  <a:pos x="564" y="160"/>
                </a:cxn>
                <a:cxn ang="0">
                  <a:pos x="541" y="160"/>
                </a:cxn>
                <a:cxn ang="0">
                  <a:pos x="481" y="122"/>
                </a:cxn>
                <a:cxn ang="0">
                  <a:pos x="250" y="109"/>
                </a:cxn>
                <a:cxn ang="0">
                  <a:pos x="113" y="108"/>
                </a:cxn>
                <a:cxn ang="0">
                  <a:pos x="130" y="169"/>
                </a:cxn>
                <a:cxn ang="0">
                  <a:pos x="130" y="178"/>
                </a:cxn>
                <a:cxn ang="0">
                  <a:pos x="127" y="184"/>
                </a:cxn>
                <a:cxn ang="0">
                  <a:pos x="121" y="264"/>
                </a:cxn>
                <a:cxn ang="0">
                  <a:pos x="96" y="479"/>
                </a:cxn>
                <a:cxn ang="0">
                  <a:pos x="76" y="483"/>
                </a:cxn>
                <a:cxn ang="0">
                  <a:pos x="48" y="496"/>
                </a:cxn>
                <a:cxn ang="0">
                  <a:pos x="9" y="494"/>
                </a:cxn>
                <a:cxn ang="0">
                  <a:pos x="72" y="626"/>
                </a:cxn>
                <a:cxn ang="0">
                  <a:pos x="4" y="773"/>
                </a:cxn>
                <a:cxn ang="0">
                  <a:pos x="24" y="794"/>
                </a:cxn>
                <a:cxn ang="0">
                  <a:pos x="55" y="820"/>
                </a:cxn>
                <a:cxn ang="0">
                  <a:pos x="56" y="852"/>
                </a:cxn>
                <a:cxn ang="0">
                  <a:pos x="72" y="848"/>
                </a:cxn>
                <a:cxn ang="0">
                  <a:pos x="355" y="1251"/>
                </a:cxn>
                <a:cxn ang="0">
                  <a:pos x="283" y="1361"/>
                </a:cxn>
                <a:cxn ang="0">
                  <a:pos x="248" y="1404"/>
                </a:cxn>
                <a:cxn ang="0">
                  <a:pos x="256" y="1482"/>
                </a:cxn>
                <a:cxn ang="0">
                  <a:pos x="281" y="1489"/>
                </a:cxn>
                <a:cxn ang="0">
                  <a:pos x="350" y="1440"/>
                </a:cxn>
                <a:cxn ang="0">
                  <a:pos x="422" y="1473"/>
                </a:cxn>
                <a:cxn ang="0">
                  <a:pos x="504" y="1468"/>
                </a:cxn>
                <a:cxn ang="0">
                  <a:pos x="535" y="1451"/>
                </a:cxn>
                <a:cxn ang="0">
                  <a:pos x="553" y="1452"/>
                </a:cxn>
                <a:cxn ang="0">
                  <a:pos x="561" y="1442"/>
                </a:cxn>
                <a:cxn ang="0">
                  <a:pos x="555" y="1429"/>
                </a:cxn>
                <a:cxn ang="0">
                  <a:pos x="751" y="1443"/>
                </a:cxn>
                <a:cxn ang="0">
                  <a:pos x="883" y="1592"/>
                </a:cxn>
                <a:cxn ang="0">
                  <a:pos x="1141" y="1525"/>
                </a:cxn>
                <a:cxn ang="0">
                  <a:pos x="1284" y="1296"/>
                </a:cxn>
                <a:cxn ang="0">
                  <a:pos x="1156" y="1241"/>
                </a:cxn>
                <a:cxn ang="0">
                  <a:pos x="1159" y="1120"/>
                </a:cxn>
                <a:cxn ang="0">
                  <a:pos x="1155" y="1147"/>
                </a:cxn>
                <a:cxn ang="0">
                  <a:pos x="1053" y="1096"/>
                </a:cxn>
                <a:cxn ang="0">
                  <a:pos x="841" y="974"/>
                </a:cxn>
                <a:cxn ang="0">
                  <a:pos x="803" y="950"/>
                </a:cxn>
                <a:cxn ang="0">
                  <a:pos x="809" y="921"/>
                </a:cxn>
                <a:cxn ang="0">
                  <a:pos x="805" y="832"/>
                </a:cxn>
                <a:cxn ang="0">
                  <a:pos x="793" y="803"/>
                </a:cxn>
                <a:cxn ang="0">
                  <a:pos x="836" y="661"/>
                </a:cxn>
                <a:cxn ang="0">
                  <a:pos x="659" y="444"/>
                </a:cxn>
                <a:cxn ang="0">
                  <a:pos x="675" y="382"/>
                </a:cxn>
                <a:cxn ang="0">
                  <a:pos x="696" y="351"/>
                </a:cxn>
                <a:cxn ang="0">
                  <a:pos x="852" y="216"/>
                </a:cxn>
                <a:cxn ang="0">
                  <a:pos x="845" y="94"/>
                </a:cxn>
                <a:cxn ang="0">
                  <a:pos x="832" y="81"/>
                </a:cxn>
                <a:cxn ang="0">
                  <a:pos x="706" y="168"/>
                </a:cxn>
                <a:cxn ang="0">
                  <a:pos x="684" y="186"/>
                </a:cxn>
                <a:cxn ang="0">
                  <a:pos x="674" y="186"/>
                </a:cxn>
                <a:cxn ang="0">
                  <a:pos x="645" y="137"/>
                </a:cxn>
              </a:cxnLst>
              <a:rect l="0" t="0" r="r" b="b"/>
              <a:pathLst>
                <a:path w="1288" h="1654">
                  <a:moveTo>
                    <a:pt x="578" y="133"/>
                  </a:moveTo>
                  <a:lnTo>
                    <a:pt x="578" y="142"/>
                  </a:lnTo>
                  <a:lnTo>
                    <a:pt x="577" y="150"/>
                  </a:lnTo>
                  <a:lnTo>
                    <a:pt x="575" y="152"/>
                  </a:lnTo>
                  <a:lnTo>
                    <a:pt x="574" y="152"/>
                  </a:lnTo>
                  <a:lnTo>
                    <a:pt x="574" y="153"/>
                  </a:lnTo>
                  <a:lnTo>
                    <a:pt x="574" y="155"/>
                  </a:lnTo>
                  <a:lnTo>
                    <a:pt x="571" y="157"/>
                  </a:lnTo>
                  <a:lnTo>
                    <a:pt x="569" y="160"/>
                  </a:lnTo>
                  <a:lnTo>
                    <a:pt x="564" y="160"/>
                  </a:lnTo>
                  <a:lnTo>
                    <a:pt x="562" y="160"/>
                  </a:lnTo>
                  <a:lnTo>
                    <a:pt x="561" y="160"/>
                  </a:lnTo>
                  <a:lnTo>
                    <a:pt x="561" y="161"/>
                  </a:lnTo>
                  <a:lnTo>
                    <a:pt x="553" y="162"/>
                  </a:lnTo>
                  <a:lnTo>
                    <a:pt x="541" y="160"/>
                  </a:lnTo>
                  <a:lnTo>
                    <a:pt x="535" y="158"/>
                  </a:lnTo>
                  <a:lnTo>
                    <a:pt x="532" y="157"/>
                  </a:lnTo>
                  <a:lnTo>
                    <a:pt x="531" y="157"/>
                  </a:lnTo>
                  <a:lnTo>
                    <a:pt x="529" y="157"/>
                  </a:lnTo>
                  <a:lnTo>
                    <a:pt x="481" y="122"/>
                  </a:lnTo>
                  <a:lnTo>
                    <a:pt x="432" y="137"/>
                  </a:lnTo>
                  <a:lnTo>
                    <a:pt x="396" y="165"/>
                  </a:lnTo>
                  <a:lnTo>
                    <a:pt x="346" y="168"/>
                  </a:lnTo>
                  <a:lnTo>
                    <a:pt x="317" y="116"/>
                  </a:lnTo>
                  <a:lnTo>
                    <a:pt x="250" y="109"/>
                  </a:lnTo>
                  <a:lnTo>
                    <a:pt x="249" y="54"/>
                  </a:lnTo>
                  <a:lnTo>
                    <a:pt x="238" y="0"/>
                  </a:lnTo>
                  <a:lnTo>
                    <a:pt x="128" y="49"/>
                  </a:lnTo>
                  <a:lnTo>
                    <a:pt x="83" y="60"/>
                  </a:lnTo>
                  <a:lnTo>
                    <a:pt x="113" y="108"/>
                  </a:lnTo>
                  <a:lnTo>
                    <a:pt x="111" y="148"/>
                  </a:lnTo>
                  <a:lnTo>
                    <a:pt x="115" y="151"/>
                  </a:lnTo>
                  <a:lnTo>
                    <a:pt x="120" y="155"/>
                  </a:lnTo>
                  <a:lnTo>
                    <a:pt x="127" y="163"/>
                  </a:lnTo>
                  <a:lnTo>
                    <a:pt x="130" y="169"/>
                  </a:lnTo>
                  <a:lnTo>
                    <a:pt x="130" y="170"/>
                  </a:lnTo>
                  <a:lnTo>
                    <a:pt x="131" y="172"/>
                  </a:lnTo>
                  <a:lnTo>
                    <a:pt x="132" y="176"/>
                  </a:lnTo>
                  <a:lnTo>
                    <a:pt x="131" y="178"/>
                  </a:lnTo>
                  <a:lnTo>
                    <a:pt x="130" y="178"/>
                  </a:lnTo>
                  <a:lnTo>
                    <a:pt x="130" y="179"/>
                  </a:lnTo>
                  <a:lnTo>
                    <a:pt x="130" y="181"/>
                  </a:lnTo>
                  <a:lnTo>
                    <a:pt x="128" y="183"/>
                  </a:lnTo>
                  <a:lnTo>
                    <a:pt x="127" y="183"/>
                  </a:lnTo>
                  <a:lnTo>
                    <a:pt x="127" y="184"/>
                  </a:lnTo>
                  <a:lnTo>
                    <a:pt x="127" y="186"/>
                  </a:lnTo>
                  <a:lnTo>
                    <a:pt x="120" y="190"/>
                  </a:lnTo>
                  <a:lnTo>
                    <a:pt x="111" y="194"/>
                  </a:lnTo>
                  <a:lnTo>
                    <a:pt x="122" y="224"/>
                  </a:lnTo>
                  <a:lnTo>
                    <a:pt x="121" y="264"/>
                  </a:lnTo>
                  <a:lnTo>
                    <a:pt x="150" y="298"/>
                  </a:lnTo>
                  <a:lnTo>
                    <a:pt x="131" y="358"/>
                  </a:lnTo>
                  <a:lnTo>
                    <a:pt x="163" y="443"/>
                  </a:lnTo>
                  <a:lnTo>
                    <a:pt x="107" y="487"/>
                  </a:lnTo>
                  <a:lnTo>
                    <a:pt x="96" y="479"/>
                  </a:lnTo>
                  <a:lnTo>
                    <a:pt x="89" y="476"/>
                  </a:lnTo>
                  <a:lnTo>
                    <a:pt x="82" y="476"/>
                  </a:lnTo>
                  <a:lnTo>
                    <a:pt x="79" y="480"/>
                  </a:lnTo>
                  <a:lnTo>
                    <a:pt x="77" y="481"/>
                  </a:lnTo>
                  <a:lnTo>
                    <a:pt x="76" y="483"/>
                  </a:lnTo>
                  <a:lnTo>
                    <a:pt x="73" y="487"/>
                  </a:lnTo>
                  <a:lnTo>
                    <a:pt x="68" y="490"/>
                  </a:lnTo>
                  <a:lnTo>
                    <a:pt x="64" y="494"/>
                  </a:lnTo>
                  <a:lnTo>
                    <a:pt x="54" y="496"/>
                  </a:lnTo>
                  <a:lnTo>
                    <a:pt x="48" y="496"/>
                  </a:lnTo>
                  <a:lnTo>
                    <a:pt x="44" y="497"/>
                  </a:lnTo>
                  <a:lnTo>
                    <a:pt x="33" y="496"/>
                  </a:lnTo>
                  <a:lnTo>
                    <a:pt x="23" y="495"/>
                  </a:lnTo>
                  <a:lnTo>
                    <a:pt x="12" y="494"/>
                  </a:lnTo>
                  <a:lnTo>
                    <a:pt x="9" y="494"/>
                  </a:lnTo>
                  <a:lnTo>
                    <a:pt x="8" y="496"/>
                  </a:lnTo>
                  <a:lnTo>
                    <a:pt x="8" y="501"/>
                  </a:lnTo>
                  <a:lnTo>
                    <a:pt x="14" y="510"/>
                  </a:lnTo>
                  <a:lnTo>
                    <a:pt x="0" y="555"/>
                  </a:lnTo>
                  <a:lnTo>
                    <a:pt x="72" y="626"/>
                  </a:lnTo>
                  <a:lnTo>
                    <a:pt x="42" y="663"/>
                  </a:lnTo>
                  <a:lnTo>
                    <a:pt x="41" y="712"/>
                  </a:lnTo>
                  <a:lnTo>
                    <a:pt x="24" y="765"/>
                  </a:lnTo>
                  <a:lnTo>
                    <a:pt x="12" y="769"/>
                  </a:lnTo>
                  <a:lnTo>
                    <a:pt x="4" y="773"/>
                  </a:lnTo>
                  <a:lnTo>
                    <a:pt x="0" y="777"/>
                  </a:lnTo>
                  <a:lnTo>
                    <a:pt x="1" y="782"/>
                  </a:lnTo>
                  <a:lnTo>
                    <a:pt x="4" y="786"/>
                  </a:lnTo>
                  <a:lnTo>
                    <a:pt x="13" y="790"/>
                  </a:lnTo>
                  <a:lnTo>
                    <a:pt x="24" y="794"/>
                  </a:lnTo>
                  <a:lnTo>
                    <a:pt x="40" y="799"/>
                  </a:lnTo>
                  <a:lnTo>
                    <a:pt x="46" y="802"/>
                  </a:lnTo>
                  <a:lnTo>
                    <a:pt x="51" y="807"/>
                  </a:lnTo>
                  <a:lnTo>
                    <a:pt x="54" y="812"/>
                  </a:lnTo>
                  <a:lnTo>
                    <a:pt x="55" y="820"/>
                  </a:lnTo>
                  <a:lnTo>
                    <a:pt x="49" y="824"/>
                  </a:lnTo>
                  <a:lnTo>
                    <a:pt x="46" y="828"/>
                  </a:lnTo>
                  <a:lnTo>
                    <a:pt x="45" y="837"/>
                  </a:lnTo>
                  <a:lnTo>
                    <a:pt x="50" y="847"/>
                  </a:lnTo>
                  <a:lnTo>
                    <a:pt x="56" y="852"/>
                  </a:lnTo>
                  <a:lnTo>
                    <a:pt x="63" y="858"/>
                  </a:lnTo>
                  <a:lnTo>
                    <a:pt x="64" y="857"/>
                  </a:lnTo>
                  <a:lnTo>
                    <a:pt x="66" y="855"/>
                  </a:lnTo>
                  <a:lnTo>
                    <a:pt x="68" y="852"/>
                  </a:lnTo>
                  <a:lnTo>
                    <a:pt x="72" y="848"/>
                  </a:lnTo>
                  <a:lnTo>
                    <a:pt x="109" y="904"/>
                  </a:lnTo>
                  <a:lnTo>
                    <a:pt x="169" y="1036"/>
                  </a:lnTo>
                  <a:lnTo>
                    <a:pt x="260" y="1085"/>
                  </a:lnTo>
                  <a:lnTo>
                    <a:pt x="318" y="1152"/>
                  </a:lnTo>
                  <a:lnTo>
                    <a:pt x="355" y="1251"/>
                  </a:lnTo>
                  <a:lnTo>
                    <a:pt x="342" y="1309"/>
                  </a:lnTo>
                  <a:lnTo>
                    <a:pt x="328" y="1346"/>
                  </a:lnTo>
                  <a:lnTo>
                    <a:pt x="314" y="1348"/>
                  </a:lnTo>
                  <a:lnTo>
                    <a:pt x="302" y="1352"/>
                  </a:lnTo>
                  <a:lnTo>
                    <a:pt x="283" y="1361"/>
                  </a:lnTo>
                  <a:lnTo>
                    <a:pt x="273" y="1366"/>
                  </a:lnTo>
                  <a:lnTo>
                    <a:pt x="266" y="1373"/>
                  </a:lnTo>
                  <a:lnTo>
                    <a:pt x="255" y="1388"/>
                  </a:lnTo>
                  <a:lnTo>
                    <a:pt x="250" y="1395"/>
                  </a:lnTo>
                  <a:lnTo>
                    <a:pt x="248" y="1404"/>
                  </a:lnTo>
                  <a:lnTo>
                    <a:pt x="246" y="1423"/>
                  </a:lnTo>
                  <a:lnTo>
                    <a:pt x="246" y="1433"/>
                  </a:lnTo>
                  <a:lnTo>
                    <a:pt x="248" y="1445"/>
                  </a:lnTo>
                  <a:lnTo>
                    <a:pt x="254" y="1470"/>
                  </a:lnTo>
                  <a:lnTo>
                    <a:pt x="256" y="1482"/>
                  </a:lnTo>
                  <a:lnTo>
                    <a:pt x="260" y="1490"/>
                  </a:lnTo>
                  <a:lnTo>
                    <a:pt x="265" y="1495"/>
                  </a:lnTo>
                  <a:lnTo>
                    <a:pt x="270" y="1497"/>
                  </a:lnTo>
                  <a:lnTo>
                    <a:pt x="274" y="1495"/>
                  </a:lnTo>
                  <a:lnTo>
                    <a:pt x="281" y="1489"/>
                  </a:lnTo>
                  <a:lnTo>
                    <a:pt x="287" y="1480"/>
                  </a:lnTo>
                  <a:lnTo>
                    <a:pt x="294" y="1468"/>
                  </a:lnTo>
                  <a:lnTo>
                    <a:pt x="294" y="1467"/>
                  </a:lnTo>
                  <a:lnTo>
                    <a:pt x="296" y="1468"/>
                  </a:lnTo>
                  <a:lnTo>
                    <a:pt x="350" y="1440"/>
                  </a:lnTo>
                  <a:lnTo>
                    <a:pt x="402" y="1506"/>
                  </a:lnTo>
                  <a:lnTo>
                    <a:pt x="406" y="1492"/>
                  </a:lnTo>
                  <a:lnTo>
                    <a:pt x="410" y="1482"/>
                  </a:lnTo>
                  <a:lnTo>
                    <a:pt x="415" y="1475"/>
                  </a:lnTo>
                  <a:lnTo>
                    <a:pt x="422" y="1473"/>
                  </a:lnTo>
                  <a:lnTo>
                    <a:pt x="428" y="1473"/>
                  </a:lnTo>
                  <a:lnTo>
                    <a:pt x="435" y="1478"/>
                  </a:lnTo>
                  <a:lnTo>
                    <a:pt x="443" y="1485"/>
                  </a:lnTo>
                  <a:lnTo>
                    <a:pt x="452" y="1497"/>
                  </a:lnTo>
                  <a:lnTo>
                    <a:pt x="504" y="1468"/>
                  </a:lnTo>
                  <a:lnTo>
                    <a:pt x="523" y="1448"/>
                  </a:lnTo>
                  <a:lnTo>
                    <a:pt x="525" y="1448"/>
                  </a:lnTo>
                  <a:lnTo>
                    <a:pt x="526" y="1448"/>
                  </a:lnTo>
                  <a:lnTo>
                    <a:pt x="528" y="1449"/>
                  </a:lnTo>
                  <a:lnTo>
                    <a:pt x="535" y="1451"/>
                  </a:lnTo>
                  <a:lnTo>
                    <a:pt x="540" y="1451"/>
                  </a:lnTo>
                  <a:lnTo>
                    <a:pt x="542" y="1451"/>
                  </a:lnTo>
                  <a:lnTo>
                    <a:pt x="543" y="1451"/>
                  </a:lnTo>
                  <a:lnTo>
                    <a:pt x="545" y="1452"/>
                  </a:lnTo>
                  <a:lnTo>
                    <a:pt x="553" y="1452"/>
                  </a:lnTo>
                  <a:lnTo>
                    <a:pt x="555" y="1451"/>
                  </a:lnTo>
                  <a:lnTo>
                    <a:pt x="558" y="1451"/>
                  </a:lnTo>
                  <a:lnTo>
                    <a:pt x="560" y="1447"/>
                  </a:lnTo>
                  <a:lnTo>
                    <a:pt x="560" y="1444"/>
                  </a:lnTo>
                  <a:lnTo>
                    <a:pt x="561" y="1442"/>
                  </a:lnTo>
                  <a:lnTo>
                    <a:pt x="559" y="1438"/>
                  </a:lnTo>
                  <a:lnTo>
                    <a:pt x="558" y="1436"/>
                  </a:lnTo>
                  <a:lnTo>
                    <a:pt x="558" y="1435"/>
                  </a:lnTo>
                  <a:lnTo>
                    <a:pt x="556" y="1431"/>
                  </a:lnTo>
                  <a:lnTo>
                    <a:pt x="555" y="1429"/>
                  </a:lnTo>
                  <a:lnTo>
                    <a:pt x="555" y="1428"/>
                  </a:lnTo>
                  <a:lnTo>
                    <a:pt x="595" y="1411"/>
                  </a:lnTo>
                  <a:lnTo>
                    <a:pt x="667" y="1420"/>
                  </a:lnTo>
                  <a:lnTo>
                    <a:pt x="724" y="1465"/>
                  </a:lnTo>
                  <a:lnTo>
                    <a:pt x="751" y="1443"/>
                  </a:lnTo>
                  <a:lnTo>
                    <a:pt x="815" y="1485"/>
                  </a:lnTo>
                  <a:lnTo>
                    <a:pt x="779" y="1525"/>
                  </a:lnTo>
                  <a:lnTo>
                    <a:pt x="814" y="1567"/>
                  </a:lnTo>
                  <a:lnTo>
                    <a:pt x="840" y="1621"/>
                  </a:lnTo>
                  <a:lnTo>
                    <a:pt x="883" y="1592"/>
                  </a:lnTo>
                  <a:lnTo>
                    <a:pt x="962" y="1654"/>
                  </a:lnTo>
                  <a:lnTo>
                    <a:pt x="1033" y="1651"/>
                  </a:lnTo>
                  <a:lnTo>
                    <a:pt x="1111" y="1619"/>
                  </a:lnTo>
                  <a:lnTo>
                    <a:pt x="1100" y="1566"/>
                  </a:lnTo>
                  <a:lnTo>
                    <a:pt x="1141" y="1525"/>
                  </a:lnTo>
                  <a:lnTo>
                    <a:pt x="1257" y="1446"/>
                  </a:lnTo>
                  <a:lnTo>
                    <a:pt x="1287" y="1440"/>
                  </a:lnTo>
                  <a:lnTo>
                    <a:pt x="1288" y="1399"/>
                  </a:lnTo>
                  <a:lnTo>
                    <a:pt x="1267" y="1358"/>
                  </a:lnTo>
                  <a:lnTo>
                    <a:pt x="1284" y="1296"/>
                  </a:lnTo>
                  <a:lnTo>
                    <a:pt x="1261" y="1270"/>
                  </a:lnTo>
                  <a:lnTo>
                    <a:pt x="1256" y="1242"/>
                  </a:lnTo>
                  <a:lnTo>
                    <a:pt x="1221" y="1258"/>
                  </a:lnTo>
                  <a:lnTo>
                    <a:pt x="1179" y="1267"/>
                  </a:lnTo>
                  <a:lnTo>
                    <a:pt x="1156" y="1241"/>
                  </a:lnTo>
                  <a:lnTo>
                    <a:pt x="1153" y="1183"/>
                  </a:lnTo>
                  <a:lnTo>
                    <a:pt x="1192" y="1123"/>
                  </a:lnTo>
                  <a:lnTo>
                    <a:pt x="1178" y="1120"/>
                  </a:lnTo>
                  <a:lnTo>
                    <a:pt x="1167" y="1119"/>
                  </a:lnTo>
                  <a:lnTo>
                    <a:pt x="1159" y="1120"/>
                  </a:lnTo>
                  <a:lnTo>
                    <a:pt x="1155" y="1121"/>
                  </a:lnTo>
                  <a:lnTo>
                    <a:pt x="1154" y="1124"/>
                  </a:lnTo>
                  <a:lnTo>
                    <a:pt x="1151" y="1129"/>
                  </a:lnTo>
                  <a:lnTo>
                    <a:pt x="1152" y="1138"/>
                  </a:lnTo>
                  <a:lnTo>
                    <a:pt x="1155" y="1147"/>
                  </a:lnTo>
                  <a:lnTo>
                    <a:pt x="1162" y="1160"/>
                  </a:lnTo>
                  <a:lnTo>
                    <a:pt x="1160" y="1161"/>
                  </a:lnTo>
                  <a:lnTo>
                    <a:pt x="1122" y="1118"/>
                  </a:lnTo>
                  <a:lnTo>
                    <a:pt x="1076" y="1116"/>
                  </a:lnTo>
                  <a:lnTo>
                    <a:pt x="1053" y="1096"/>
                  </a:lnTo>
                  <a:lnTo>
                    <a:pt x="977" y="1109"/>
                  </a:lnTo>
                  <a:lnTo>
                    <a:pt x="941" y="1081"/>
                  </a:lnTo>
                  <a:lnTo>
                    <a:pt x="900" y="1036"/>
                  </a:lnTo>
                  <a:lnTo>
                    <a:pt x="863" y="1022"/>
                  </a:lnTo>
                  <a:lnTo>
                    <a:pt x="841" y="974"/>
                  </a:lnTo>
                  <a:lnTo>
                    <a:pt x="829" y="971"/>
                  </a:lnTo>
                  <a:lnTo>
                    <a:pt x="819" y="967"/>
                  </a:lnTo>
                  <a:lnTo>
                    <a:pt x="812" y="962"/>
                  </a:lnTo>
                  <a:lnTo>
                    <a:pt x="807" y="957"/>
                  </a:lnTo>
                  <a:lnTo>
                    <a:pt x="803" y="950"/>
                  </a:lnTo>
                  <a:lnTo>
                    <a:pt x="802" y="946"/>
                  </a:lnTo>
                  <a:lnTo>
                    <a:pt x="803" y="943"/>
                  </a:lnTo>
                  <a:lnTo>
                    <a:pt x="804" y="934"/>
                  </a:lnTo>
                  <a:lnTo>
                    <a:pt x="810" y="925"/>
                  </a:lnTo>
                  <a:lnTo>
                    <a:pt x="809" y="921"/>
                  </a:lnTo>
                  <a:lnTo>
                    <a:pt x="807" y="917"/>
                  </a:lnTo>
                  <a:lnTo>
                    <a:pt x="831" y="826"/>
                  </a:lnTo>
                  <a:lnTo>
                    <a:pt x="820" y="829"/>
                  </a:lnTo>
                  <a:lnTo>
                    <a:pt x="813" y="832"/>
                  </a:lnTo>
                  <a:lnTo>
                    <a:pt x="805" y="832"/>
                  </a:lnTo>
                  <a:lnTo>
                    <a:pt x="801" y="831"/>
                  </a:lnTo>
                  <a:lnTo>
                    <a:pt x="796" y="826"/>
                  </a:lnTo>
                  <a:lnTo>
                    <a:pt x="794" y="821"/>
                  </a:lnTo>
                  <a:lnTo>
                    <a:pt x="792" y="812"/>
                  </a:lnTo>
                  <a:lnTo>
                    <a:pt x="793" y="803"/>
                  </a:lnTo>
                  <a:lnTo>
                    <a:pt x="794" y="794"/>
                  </a:lnTo>
                  <a:lnTo>
                    <a:pt x="797" y="785"/>
                  </a:lnTo>
                  <a:lnTo>
                    <a:pt x="831" y="744"/>
                  </a:lnTo>
                  <a:lnTo>
                    <a:pt x="817" y="714"/>
                  </a:lnTo>
                  <a:lnTo>
                    <a:pt x="836" y="661"/>
                  </a:lnTo>
                  <a:lnTo>
                    <a:pt x="781" y="636"/>
                  </a:lnTo>
                  <a:lnTo>
                    <a:pt x="752" y="595"/>
                  </a:lnTo>
                  <a:lnTo>
                    <a:pt x="773" y="552"/>
                  </a:lnTo>
                  <a:lnTo>
                    <a:pt x="715" y="509"/>
                  </a:lnTo>
                  <a:lnTo>
                    <a:pt x="659" y="444"/>
                  </a:lnTo>
                  <a:lnTo>
                    <a:pt x="734" y="428"/>
                  </a:lnTo>
                  <a:lnTo>
                    <a:pt x="716" y="402"/>
                  </a:lnTo>
                  <a:lnTo>
                    <a:pt x="697" y="394"/>
                  </a:lnTo>
                  <a:lnTo>
                    <a:pt x="684" y="388"/>
                  </a:lnTo>
                  <a:lnTo>
                    <a:pt x="675" y="382"/>
                  </a:lnTo>
                  <a:lnTo>
                    <a:pt x="671" y="376"/>
                  </a:lnTo>
                  <a:lnTo>
                    <a:pt x="670" y="369"/>
                  </a:lnTo>
                  <a:lnTo>
                    <a:pt x="674" y="363"/>
                  </a:lnTo>
                  <a:lnTo>
                    <a:pt x="683" y="357"/>
                  </a:lnTo>
                  <a:lnTo>
                    <a:pt x="696" y="351"/>
                  </a:lnTo>
                  <a:lnTo>
                    <a:pt x="731" y="306"/>
                  </a:lnTo>
                  <a:lnTo>
                    <a:pt x="728" y="263"/>
                  </a:lnTo>
                  <a:lnTo>
                    <a:pt x="780" y="215"/>
                  </a:lnTo>
                  <a:lnTo>
                    <a:pt x="813" y="195"/>
                  </a:lnTo>
                  <a:lnTo>
                    <a:pt x="852" y="216"/>
                  </a:lnTo>
                  <a:lnTo>
                    <a:pt x="879" y="166"/>
                  </a:lnTo>
                  <a:lnTo>
                    <a:pt x="831" y="134"/>
                  </a:lnTo>
                  <a:lnTo>
                    <a:pt x="839" y="115"/>
                  </a:lnTo>
                  <a:lnTo>
                    <a:pt x="845" y="100"/>
                  </a:lnTo>
                  <a:lnTo>
                    <a:pt x="845" y="94"/>
                  </a:lnTo>
                  <a:lnTo>
                    <a:pt x="845" y="90"/>
                  </a:lnTo>
                  <a:lnTo>
                    <a:pt x="844" y="86"/>
                  </a:lnTo>
                  <a:lnTo>
                    <a:pt x="842" y="84"/>
                  </a:lnTo>
                  <a:lnTo>
                    <a:pt x="837" y="82"/>
                  </a:lnTo>
                  <a:lnTo>
                    <a:pt x="832" y="81"/>
                  </a:lnTo>
                  <a:lnTo>
                    <a:pt x="826" y="81"/>
                  </a:lnTo>
                  <a:lnTo>
                    <a:pt x="818" y="82"/>
                  </a:lnTo>
                  <a:lnTo>
                    <a:pt x="785" y="140"/>
                  </a:lnTo>
                  <a:lnTo>
                    <a:pt x="711" y="160"/>
                  </a:lnTo>
                  <a:lnTo>
                    <a:pt x="706" y="168"/>
                  </a:lnTo>
                  <a:lnTo>
                    <a:pt x="702" y="175"/>
                  </a:lnTo>
                  <a:lnTo>
                    <a:pt x="699" y="177"/>
                  </a:lnTo>
                  <a:lnTo>
                    <a:pt x="697" y="180"/>
                  </a:lnTo>
                  <a:lnTo>
                    <a:pt x="691" y="184"/>
                  </a:lnTo>
                  <a:lnTo>
                    <a:pt x="684" y="186"/>
                  </a:lnTo>
                  <a:lnTo>
                    <a:pt x="680" y="186"/>
                  </a:lnTo>
                  <a:lnTo>
                    <a:pt x="677" y="186"/>
                  </a:lnTo>
                  <a:lnTo>
                    <a:pt x="676" y="186"/>
                  </a:lnTo>
                  <a:lnTo>
                    <a:pt x="676" y="187"/>
                  </a:lnTo>
                  <a:lnTo>
                    <a:pt x="674" y="186"/>
                  </a:lnTo>
                  <a:lnTo>
                    <a:pt x="673" y="186"/>
                  </a:lnTo>
                  <a:lnTo>
                    <a:pt x="671" y="186"/>
                  </a:lnTo>
                  <a:lnTo>
                    <a:pt x="667" y="186"/>
                  </a:lnTo>
                  <a:lnTo>
                    <a:pt x="658" y="184"/>
                  </a:lnTo>
                  <a:lnTo>
                    <a:pt x="645" y="137"/>
                  </a:lnTo>
                  <a:lnTo>
                    <a:pt x="578" y="133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93">
              <a:extLst>
                <a:ext uri="{FF2B5EF4-FFF2-40B4-BE49-F238E27FC236}">
                  <a16:creationId xmlns:a16="http://schemas.microsoft.com/office/drawing/2014/main" id="{A558E45E-4717-42A1-AB98-E0CBA9E32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" y="605"/>
              <a:ext cx="106" cy="72"/>
            </a:xfrm>
            <a:custGeom>
              <a:avLst/>
              <a:gdLst/>
              <a:ahLst/>
              <a:cxnLst>
                <a:cxn ang="0">
                  <a:pos x="1006" y="117"/>
                </a:cxn>
                <a:cxn ang="0">
                  <a:pos x="981" y="110"/>
                </a:cxn>
                <a:cxn ang="0">
                  <a:pos x="749" y="75"/>
                </a:cxn>
                <a:cxn ang="0">
                  <a:pos x="709" y="69"/>
                </a:cxn>
                <a:cxn ang="0">
                  <a:pos x="606" y="96"/>
                </a:cxn>
                <a:cxn ang="0">
                  <a:pos x="344" y="16"/>
                </a:cxn>
                <a:cxn ang="0">
                  <a:pos x="317" y="1"/>
                </a:cxn>
                <a:cxn ang="0">
                  <a:pos x="305" y="21"/>
                </a:cxn>
                <a:cxn ang="0">
                  <a:pos x="292" y="33"/>
                </a:cxn>
                <a:cxn ang="0">
                  <a:pos x="270" y="14"/>
                </a:cxn>
                <a:cxn ang="0">
                  <a:pos x="182" y="47"/>
                </a:cxn>
                <a:cxn ang="0">
                  <a:pos x="157" y="86"/>
                </a:cxn>
                <a:cxn ang="0">
                  <a:pos x="13" y="154"/>
                </a:cxn>
                <a:cxn ang="0">
                  <a:pos x="27" y="175"/>
                </a:cxn>
                <a:cxn ang="0">
                  <a:pos x="101" y="231"/>
                </a:cxn>
                <a:cxn ang="0">
                  <a:pos x="140" y="231"/>
                </a:cxn>
                <a:cxn ang="0">
                  <a:pos x="247" y="482"/>
                </a:cxn>
                <a:cxn ang="0">
                  <a:pos x="261" y="532"/>
                </a:cxn>
                <a:cxn ang="0">
                  <a:pos x="273" y="561"/>
                </a:cxn>
                <a:cxn ang="0">
                  <a:pos x="304" y="640"/>
                </a:cxn>
                <a:cxn ang="0">
                  <a:pos x="322" y="665"/>
                </a:cxn>
                <a:cxn ang="0">
                  <a:pos x="428" y="866"/>
                </a:cxn>
                <a:cxn ang="0">
                  <a:pos x="668" y="867"/>
                </a:cxn>
                <a:cxn ang="0">
                  <a:pos x="704" y="885"/>
                </a:cxn>
                <a:cxn ang="0">
                  <a:pos x="705" y="925"/>
                </a:cxn>
                <a:cxn ang="0">
                  <a:pos x="763" y="940"/>
                </a:cxn>
                <a:cxn ang="0">
                  <a:pos x="779" y="939"/>
                </a:cxn>
                <a:cxn ang="0">
                  <a:pos x="876" y="1020"/>
                </a:cxn>
                <a:cxn ang="0">
                  <a:pos x="948" y="1080"/>
                </a:cxn>
                <a:cxn ang="0">
                  <a:pos x="1010" y="1041"/>
                </a:cxn>
                <a:cxn ang="0">
                  <a:pos x="1016" y="1038"/>
                </a:cxn>
                <a:cxn ang="0">
                  <a:pos x="1022" y="1015"/>
                </a:cxn>
                <a:cxn ang="0">
                  <a:pos x="1090" y="966"/>
                </a:cxn>
                <a:cxn ang="0">
                  <a:pos x="1092" y="962"/>
                </a:cxn>
                <a:cxn ang="0">
                  <a:pos x="1154" y="874"/>
                </a:cxn>
                <a:cxn ang="0">
                  <a:pos x="1374" y="770"/>
                </a:cxn>
                <a:cxn ang="0">
                  <a:pos x="1487" y="700"/>
                </a:cxn>
                <a:cxn ang="0">
                  <a:pos x="1536" y="618"/>
                </a:cxn>
                <a:cxn ang="0">
                  <a:pos x="1577" y="496"/>
                </a:cxn>
                <a:cxn ang="0">
                  <a:pos x="1584" y="492"/>
                </a:cxn>
                <a:cxn ang="0">
                  <a:pos x="1570" y="459"/>
                </a:cxn>
                <a:cxn ang="0">
                  <a:pos x="1564" y="434"/>
                </a:cxn>
                <a:cxn ang="0">
                  <a:pos x="1607" y="436"/>
                </a:cxn>
                <a:cxn ang="0">
                  <a:pos x="1565" y="249"/>
                </a:cxn>
                <a:cxn ang="0">
                  <a:pos x="1449" y="93"/>
                </a:cxn>
                <a:cxn ang="0">
                  <a:pos x="1281" y="59"/>
                </a:cxn>
                <a:cxn ang="0">
                  <a:pos x="1285" y="72"/>
                </a:cxn>
                <a:cxn ang="0">
                  <a:pos x="1270" y="80"/>
                </a:cxn>
                <a:cxn ang="0">
                  <a:pos x="1253" y="77"/>
                </a:cxn>
                <a:cxn ang="0">
                  <a:pos x="1177" y="125"/>
                </a:cxn>
                <a:cxn ang="0">
                  <a:pos x="1140" y="103"/>
                </a:cxn>
                <a:cxn ang="0">
                  <a:pos x="1021" y="96"/>
                </a:cxn>
              </a:cxnLst>
              <a:rect l="0" t="0" r="r" b="b"/>
              <a:pathLst>
                <a:path w="1687" h="1080">
                  <a:moveTo>
                    <a:pt x="1021" y="96"/>
                  </a:moveTo>
                  <a:lnTo>
                    <a:pt x="1019" y="95"/>
                  </a:lnTo>
                  <a:lnTo>
                    <a:pt x="1019" y="96"/>
                  </a:lnTo>
                  <a:lnTo>
                    <a:pt x="1012" y="108"/>
                  </a:lnTo>
                  <a:lnTo>
                    <a:pt x="1006" y="117"/>
                  </a:lnTo>
                  <a:lnTo>
                    <a:pt x="999" y="123"/>
                  </a:lnTo>
                  <a:lnTo>
                    <a:pt x="995" y="125"/>
                  </a:lnTo>
                  <a:lnTo>
                    <a:pt x="990" y="123"/>
                  </a:lnTo>
                  <a:lnTo>
                    <a:pt x="985" y="118"/>
                  </a:lnTo>
                  <a:lnTo>
                    <a:pt x="981" y="110"/>
                  </a:lnTo>
                  <a:lnTo>
                    <a:pt x="979" y="98"/>
                  </a:lnTo>
                  <a:lnTo>
                    <a:pt x="907" y="83"/>
                  </a:lnTo>
                  <a:lnTo>
                    <a:pt x="871" y="44"/>
                  </a:lnTo>
                  <a:lnTo>
                    <a:pt x="840" y="103"/>
                  </a:lnTo>
                  <a:lnTo>
                    <a:pt x="749" y="75"/>
                  </a:lnTo>
                  <a:lnTo>
                    <a:pt x="738" y="69"/>
                  </a:lnTo>
                  <a:lnTo>
                    <a:pt x="729" y="66"/>
                  </a:lnTo>
                  <a:lnTo>
                    <a:pt x="722" y="65"/>
                  </a:lnTo>
                  <a:lnTo>
                    <a:pt x="716" y="66"/>
                  </a:lnTo>
                  <a:lnTo>
                    <a:pt x="709" y="69"/>
                  </a:lnTo>
                  <a:lnTo>
                    <a:pt x="704" y="74"/>
                  </a:lnTo>
                  <a:lnTo>
                    <a:pt x="700" y="81"/>
                  </a:lnTo>
                  <a:lnTo>
                    <a:pt x="697" y="92"/>
                  </a:lnTo>
                  <a:lnTo>
                    <a:pt x="649" y="132"/>
                  </a:lnTo>
                  <a:lnTo>
                    <a:pt x="606" y="96"/>
                  </a:lnTo>
                  <a:lnTo>
                    <a:pt x="580" y="37"/>
                  </a:lnTo>
                  <a:lnTo>
                    <a:pt x="503" y="2"/>
                  </a:lnTo>
                  <a:lnTo>
                    <a:pt x="448" y="34"/>
                  </a:lnTo>
                  <a:lnTo>
                    <a:pt x="351" y="27"/>
                  </a:lnTo>
                  <a:lnTo>
                    <a:pt x="344" y="16"/>
                  </a:lnTo>
                  <a:lnTo>
                    <a:pt x="338" y="9"/>
                  </a:lnTo>
                  <a:lnTo>
                    <a:pt x="332" y="4"/>
                  </a:lnTo>
                  <a:lnTo>
                    <a:pt x="327" y="1"/>
                  </a:lnTo>
                  <a:lnTo>
                    <a:pt x="321" y="0"/>
                  </a:lnTo>
                  <a:lnTo>
                    <a:pt x="317" y="1"/>
                  </a:lnTo>
                  <a:lnTo>
                    <a:pt x="312" y="4"/>
                  </a:lnTo>
                  <a:lnTo>
                    <a:pt x="308" y="11"/>
                  </a:lnTo>
                  <a:lnTo>
                    <a:pt x="306" y="16"/>
                  </a:lnTo>
                  <a:lnTo>
                    <a:pt x="305" y="18"/>
                  </a:lnTo>
                  <a:lnTo>
                    <a:pt x="305" y="21"/>
                  </a:lnTo>
                  <a:lnTo>
                    <a:pt x="303" y="24"/>
                  </a:lnTo>
                  <a:lnTo>
                    <a:pt x="302" y="28"/>
                  </a:lnTo>
                  <a:lnTo>
                    <a:pt x="299" y="30"/>
                  </a:lnTo>
                  <a:lnTo>
                    <a:pt x="296" y="32"/>
                  </a:lnTo>
                  <a:lnTo>
                    <a:pt x="292" y="33"/>
                  </a:lnTo>
                  <a:lnTo>
                    <a:pt x="288" y="31"/>
                  </a:lnTo>
                  <a:lnTo>
                    <a:pt x="286" y="30"/>
                  </a:lnTo>
                  <a:lnTo>
                    <a:pt x="285" y="30"/>
                  </a:lnTo>
                  <a:lnTo>
                    <a:pt x="278" y="24"/>
                  </a:lnTo>
                  <a:lnTo>
                    <a:pt x="270" y="14"/>
                  </a:lnTo>
                  <a:lnTo>
                    <a:pt x="261" y="2"/>
                  </a:lnTo>
                  <a:lnTo>
                    <a:pt x="212" y="50"/>
                  </a:lnTo>
                  <a:lnTo>
                    <a:pt x="200" y="47"/>
                  </a:lnTo>
                  <a:lnTo>
                    <a:pt x="191" y="46"/>
                  </a:lnTo>
                  <a:lnTo>
                    <a:pt x="182" y="47"/>
                  </a:lnTo>
                  <a:lnTo>
                    <a:pt x="176" y="52"/>
                  </a:lnTo>
                  <a:lnTo>
                    <a:pt x="168" y="57"/>
                  </a:lnTo>
                  <a:lnTo>
                    <a:pt x="163" y="64"/>
                  </a:lnTo>
                  <a:lnTo>
                    <a:pt x="159" y="73"/>
                  </a:lnTo>
                  <a:lnTo>
                    <a:pt x="157" y="86"/>
                  </a:lnTo>
                  <a:lnTo>
                    <a:pt x="117" y="95"/>
                  </a:lnTo>
                  <a:lnTo>
                    <a:pt x="112" y="103"/>
                  </a:lnTo>
                  <a:lnTo>
                    <a:pt x="23" y="108"/>
                  </a:lnTo>
                  <a:lnTo>
                    <a:pt x="22" y="150"/>
                  </a:lnTo>
                  <a:lnTo>
                    <a:pt x="13" y="154"/>
                  </a:lnTo>
                  <a:lnTo>
                    <a:pt x="12" y="157"/>
                  </a:lnTo>
                  <a:lnTo>
                    <a:pt x="13" y="161"/>
                  </a:lnTo>
                  <a:lnTo>
                    <a:pt x="14" y="165"/>
                  </a:lnTo>
                  <a:lnTo>
                    <a:pt x="19" y="170"/>
                  </a:lnTo>
                  <a:lnTo>
                    <a:pt x="27" y="175"/>
                  </a:lnTo>
                  <a:lnTo>
                    <a:pt x="36" y="181"/>
                  </a:lnTo>
                  <a:lnTo>
                    <a:pt x="0" y="211"/>
                  </a:lnTo>
                  <a:lnTo>
                    <a:pt x="101" y="220"/>
                  </a:lnTo>
                  <a:lnTo>
                    <a:pt x="100" y="226"/>
                  </a:lnTo>
                  <a:lnTo>
                    <a:pt x="101" y="231"/>
                  </a:lnTo>
                  <a:lnTo>
                    <a:pt x="104" y="234"/>
                  </a:lnTo>
                  <a:lnTo>
                    <a:pt x="111" y="236"/>
                  </a:lnTo>
                  <a:lnTo>
                    <a:pt x="118" y="235"/>
                  </a:lnTo>
                  <a:lnTo>
                    <a:pt x="128" y="234"/>
                  </a:lnTo>
                  <a:lnTo>
                    <a:pt x="140" y="231"/>
                  </a:lnTo>
                  <a:lnTo>
                    <a:pt x="155" y="226"/>
                  </a:lnTo>
                  <a:lnTo>
                    <a:pt x="168" y="278"/>
                  </a:lnTo>
                  <a:lnTo>
                    <a:pt x="207" y="338"/>
                  </a:lnTo>
                  <a:lnTo>
                    <a:pt x="237" y="431"/>
                  </a:lnTo>
                  <a:lnTo>
                    <a:pt x="247" y="482"/>
                  </a:lnTo>
                  <a:lnTo>
                    <a:pt x="336" y="508"/>
                  </a:lnTo>
                  <a:lnTo>
                    <a:pt x="291" y="522"/>
                  </a:lnTo>
                  <a:lnTo>
                    <a:pt x="248" y="510"/>
                  </a:lnTo>
                  <a:lnTo>
                    <a:pt x="253" y="531"/>
                  </a:lnTo>
                  <a:lnTo>
                    <a:pt x="261" y="532"/>
                  </a:lnTo>
                  <a:lnTo>
                    <a:pt x="269" y="536"/>
                  </a:lnTo>
                  <a:lnTo>
                    <a:pt x="273" y="540"/>
                  </a:lnTo>
                  <a:lnTo>
                    <a:pt x="276" y="546"/>
                  </a:lnTo>
                  <a:lnTo>
                    <a:pt x="275" y="552"/>
                  </a:lnTo>
                  <a:lnTo>
                    <a:pt x="273" y="561"/>
                  </a:lnTo>
                  <a:lnTo>
                    <a:pt x="268" y="570"/>
                  </a:lnTo>
                  <a:lnTo>
                    <a:pt x="260" y="581"/>
                  </a:lnTo>
                  <a:lnTo>
                    <a:pt x="271" y="633"/>
                  </a:lnTo>
                  <a:lnTo>
                    <a:pt x="307" y="635"/>
                  </a:lnTo>
                  <a:lnTo>
                    <a:pt x="304" y="640"/>
                  </a:lnTo>
                  <a:lnTo>
                    <a:pt x="304" y="646"/>
                  </a:lnTo>
                  <a:lnTo>
                    <a:pt x="306" y="652"/>
                  </a:lnTo>
                  <a:lnTo>
                    <a:pt x="308" y="655"/>
                  </a:lnTo>
                  <a:lnTo>
                    <a:pt x="312" y="659"/>
                  </a:lnTo>
                  <a:lnTo>
                    <a:pt x="322" y="665"/>
                  </a:lnTo>
                  <a:lnTo>
                    <a:pt x="337" y="671"/>
                  </a:lnTo>
                  <a:lnTo>
                    <a:pt x="337" y="720"/>
                  </a:lnTo>
                  <a:lnTo>
                    <a:pt x="377" y="743"/>
                  </a:lnTo>
                  <a:lnTo>
                    <a:pt x="397" y="806"/>
                  </a:lnTo>
                  <a:lnTo>
                    <a:pt x="428" y="866"/>
                  </a:lnTo>
                  <a:lnTo>
                    <a:pt x="431" y="897"/>
                  </a:lnTo>
                  <a:lnTo>
                    <a:pt x="498" y="973"/>
                  </a:lnTo>
                  <a:lnTo>
                    <a:pt x="596" y="938"/>
                  </a:lnTo>
                  <a:lnTo>
                    <a:pt x="627" y="867"/>
                  </a:lnTo>
                  <a:lnTo>
                    <a:pt x="668" y="867"/>
                  </a:lnTo>
                  <a:lnTo>
                    <a:pt x="677" y="866"/>
                  </a:lnTo>
                  <a:lnTo>
                    <a:pt x="681" y="867"/>
                  </a:lnTo>
                  <a:lnTo>
                    <a:pt x="686" y="870"/>
                  </a:lnTo>
                  <a:lnTo>
                    <a:pt x="695" y="877"/>
                  </a:lnTo>
                  <a:lnTo>
                    <a:pt x="704" y="885"/>
                  </a:lnTo>
                  <a:lnTo>
                    <a:pt x="709" y="893"/>
                  </a:lnTo>
                  <a:lnTo>
                    <a:pt x="713" y="901"/>
                  </a:lnTo>
                  <a:lnTo>
                    <a:pt x="712" y="909"/>
                  </a:lnTo>
                  <a:lnTo>
                    <a:pt x="710" y="917"/>
                  </a:lnTo>
                  <a:lnTo>
                    <a:pt x="705" y="925"/>
                  </a:lnTo>
                  <a:lnTo>
                    <a:pt x="699" y="934"/>
                  </a:lnTo>
                  <a:lnTo>
                    <a:pt x="748" y="934"/>
                  </a:lnTo>
                  <a:lnTo>
                    <a:pt x="750" y="933"/>
                  </a:lnTo>
                  <a:lnTo>
                    <a:pt x="756" y="937"/>
                  </a:lnTo>
                  <a:lnTo>
                    <a:pt x="763" y="940"/>
                  </a:lnTo>
                  <a:lnTo>
                    <a:pt x="765" y="940"/>
                  </a:lnTo>
                  <a:lnTo>
                    <a:pt x="766" y="940"/>
                  </a:lnTo>
                  <a:lnTo>
                    <a:pt x="768" y="941"/>
                  </a:lnTo>
                  <a:lnTo>
                    <a:pt x="774" y="941"/>
                  </a:lnTo>
                  <a:lnTo>
                    <a:pt x="779" y="939"/>
                  </a:lnTo>
                  <a:lnTo>
                    <a:pt x="784" y="937"/>
                  </a:lnTo>
                  <a:lnTo>
                    <a:pt x="787" y="933"/>
                  </a:lnTo>
                  <a:lnTo>
                    <a:pt x="791" y="928"/>
                  </a:lnTo>
                  <a:lnTo>
                    <a:pt x="824" y="989"/>
                  </a:lnTo>
                  <a:lnTo>
                    <a:pt x="876" y="1020"/>
                  </a:lnTo>
                  <a:lnTo>
                    <a:pt x="882" y="1043"/>
                  </a:lnTo>
                  <a:lnTo>
                    <a:pt x="882" y="1044"/>
                  </a:lnTo>
                  <a:lnTo>
                    <a:pt x="884" y="1044"/>
                  </a:lnTo>
                  <a:lnTo>
                    <a:pt x="889" y="1042"/>
                  </a:lnTo>
                  <a:lnTo>
                    <a:pt x="948" y="1080"/>
                  </a:lnTo>
                  <a:lnTo>
                    <a:pt x="993" y="1048"/>
                  </a:lnTo>
                  <a:lnTo>
                    <a:pt x="1000" y="1046"/>
                  </a:lnTo>
                  <a:lnTo>
                    <a:pt x="1008" y="1044"/>
                  </a:lnTo>
                  <a:lnTo>
                    <a:pt x="1010" y="1042"/>
                  </a:lnTo>
                  <a:lnTo>
                    <a:pt x="1010" y="1041"/>
                  </a:lnTo>
                  <a:lnTo>
                    <a:pt x="1011" y="1041"/>
                  </a:lnTo>
                  <a:lnTo>
                    <a:pt x="1013" y="1041"/>
                  </a:lnTo>
                  <a:lnTo>
                    <a:pt x="1015" y="1039"/>
                  </a:lnTo>
                  <a:lnTo>
                    <a:pt x="1015" y="1038"/>
                  </a:lnTo>
                  <a:lnTo>
                    <a:pt x="1016" y="1038"/>
                  </a:lnTo>
                  <a:lnTo>
                    <a:pt x="1019" y="1038"/>
                  </a:lnTo>
                  <a:lnTo>
                    <a:pt x="1021" y="1033"/>
                  </a:lnTo>
                  <a:lnTo>
                    <a:pt x="1023" y="1028"/>
                  </a:lnTo>
                  <a:lnTo>
                    <a:pt x="1023" y="1021"/>
                  </a:lnTo>
                  <a:lnTo>
                    <a:pt x="1022" y="1015"/>
                  </a:lnTo>
                  <a:lnTo>
                    <a:pt x="1069" y="941"/>
                  </a:lnTo>
                  <a:lnTo>
                    <a:pt x="1075" y="951"/>
                  </a:lnTo>
                  <a:lnTo>
                    <a:pt x="1081" y="959"/>
                  </a:lnTo>
                  <a:lnTo>
                    <a:pt x="1086" y="963"/>
                  </a:lnTo>
                  <a:lnTo>
                    <a:pt x="1090" y="966"/>
                  </a:lnTo>
                  <a:lnTo>
                    <a:pt x="1090" y="965"/>
                  </a:lnTo>
                  <a:lnTo>
                    <a:pt x="1091" y="965"/>
                  </a:lnTo>
                  <a:lnTo>
                    <a:pt x="1091" y="963"/>
                  </a:lnTo>
                  <a:lnTo>
                    <a:pt x="1091" y="962"/>
                  </a:lnTo>
                  <a:lnTo>
                    <a:pt x="1092" y="962"/>
                  </a:lnTo>
                  <a:lnTo>
                    <a:pt x="1091" y="958"/>
                  </a:lnTo>
                  <a:lnTo>
                    <a:pt x="1091" y="955"/>
                  </a:lnTo>
                  <a:lnTo>
                    <a:pt x="1089" y="946"/>
                  </a:lnTo>
                  <a:lnTo>
                    <a:pt x="1131" y="942"/>
                  </a:lnTo>
                  <a:lnTo>
                    <a:pt x="1154" y="874"/>
                  </a:lnTo>
                  <a:lnTo>
                    <a:pt x="1209" y="878"/>
                  </a:lnTo>
                  <a:lnTo>
                    <a:pt x="1238" y="864"/>
                  </a:lnTo>
                  <a:lnTo>
                    <a:pt x="1305" y="867"/>
                  </a:lnTo>
                  <a:lnTo>
                    <a:pt x="1331" y="846"/>
                  </a:lnTo>
                  <a:lnTo>
                    <a:pt x="1374" y="770"/>
                  </a:lnTo>
                  <a:lnTo>
                    <a:pt x="1395" y="715"/>
                  </a:lnTo>
                  <a:lnTo>
                    <a:pt x="1478" y="709"/>
                  </a:lnTo>
                  <a:lnTo>
                    <a:pt x="1482" y="707"/>
                  </a:lnTo>
                  <a:lnTo>
                    <a:pt x="1486" y="705"/>
                  </a:lnTo>
                  <a:lnTo>
                    <a:pt x="1487" y="700"/>
                  </a:lnTo>
                  <a:lnTo>
                    <a:pt x="1488" y="696"/>
                  </a:lnTo>
                  <a:lnTo>
                    <a:pt x="1487" y="692"/>
                  </a:lnTo>
                  <a:lnTo>
                    <a:pt x="1484" y="689"/>
                  </a:lnTo>
                  <a:lnTo>
                    <a:pt x="1484" y="617"/>
                  </a:lnTo>
                  <a:lnTo>
                    <a:pt x="1536" y="618"/>
                  </a:lnTo>
                  <a:lnTo>
                    <a:pt x="1571" y="594"/>
                  </a:lnTo>
                  <a:lnTo>
                    <a:pt x="1530" y="559"/>
                  </a:lnTo>
                  <a:lnTo>
                    <a:pt x="1542" y="505"/>
                  </a:lnTo>
                  <a:lnTo>
                    <a:pt x="1575" y="498"/>
                  </a:lnTo>
                  <a:lnTo>
                    <a:pt x="1577" y="496"/>
                  </a:lnTo>
                  <a:lnTo>
                    <a:pt x="1577" y="495"/>
                  </a:lnTo>
                  <a:lnTo>
                    <a:pt x="1578" y="495"/>
                  </a:lnTo>
                  <a:lnTo>
                    <a:pt x="1581" y="495"/>
                  </a:lnTo>
                  <a:lnTo>
                    <a:pt x="1582" y="493"/>
                  </a:lnTo>
                  <a:lnTo>
                    <a:pt x="1584" y="492"/>
                  </a:lnTo>
                  <a:lnTo>
                    <a:pt x="1585" y="484"/>
                  </a:lnTo>
                  <a:lnTo>
                    <a:pt x="1585" y="478"/>
                  </a:lnTo>
                  <a:lnTo>
                    <a:pt x="1581" y="467"/>
                  </a:lnTo>
                  <a:lnTo>
                    <a:pt x="1575" y="462"/>
                  </a:lnTo>
                  <a:lnTo>
                    <a:pt x="1570" y="459"/>
                  </a:lnTo>
                  <a:lnTo>
                    <a:pt x="1562" y="456"/>
                  </a:lnTo>
                  <a:lnTo>
                    <a:pt x="1554" y="454"/>
                  </a:lnTo>
                  <a:lnTo>
                    <a:pt x="1555" y="445"/>
                  </a:lnTo>
                  <a:lnTo>
                    <a:pt x="1559" y="439"/>
                  </a:lnTo>
                  <a:lnTo>
                    <a:pt x="1564" y="434"/>
                  </a:lnTo>
                  <a:lnTo>
                    <a:pt x="1570" y="431"/>
                  </a:lnTo>
                  <a:lnTo>
                    <a:pt x="1576" y="429"/>
                  </a:lnTo>
                  <a:lnTo>
                    <a:pt x="1586" y="430"/>
                  </a:lnTo>
                  <a:lnTo>
                    <a:pt x="1596" y="431"/>
                  </a:lnTo>
                  <a:lnTo>
                    <a:pt x="1607" y="436"/>
                  </a:lnTo>
                  <a:lnTo>
                    <a:pt x="1623" y="475"/>
                  </a:lnTo>
                  <a:lnTo>
                    <a:pt x="1654" y="470"/>
                  </a:lnTo>
                  <a:lnTo>
                    <a:pt x="1687" y="282"/>
                  </a:lnTo>
                  <a:lnTo>
                    <a:pt x="1608" y="220"/>
                  </a:lnTo>
                  <a:lnTo>
                    <a:pt x="1565" y="249"/>
                  </a:lnTo>
                  <a:lnTo>
                    <a:pt x="1539" y="195"/>
                  </a:lnTo>
                  <a:lnTo>
                    <a:pt x="1504" y="153"/>
                  </a:lnTo>
                  <a:lnTo>
                    <a:pt x="1540" y="113"/>
                  </a:lnTo>
                  <a:lnTo>
                    <a:pt x="1476" y="71"/>
                  </a:lnTo>
                  <a:lnTo>
                    <a:pt x="1449" y="93"/>
                  </a:lnTo>
                  <a:lnTo>
                    <a:pt x="1392" y="48"/>
                  </a:lnTo>
                  <a:lnTo>
                    <a:pt x="1320" y="39"/>
                  </a:lnTo>
                  <a:lnTo>
                    <a:pt x="1280" y="56"/>
                  </a:lnTo>
                  <a:lnTo>
                    <a:pt x="1280" y="57"/>
                  </a:lnTo>
                  <a:lnTo>
                    <a:pt x="1281" y="59"/>
                  </a:lnTo>
                  <a:lnTo>
                    <a:pt x="1283" y="63"/>
                  </a:lnTo>
                  <a:lnTo>
                    <a:pt x="1283" y="64"/>
                  </a:lnTo>
                  <a:lnTo>
                    <a:pt x="1284" y="66"/>
                  </a:lnTo>
                  <a:lnTo>
                    <a:pt x="1286" y="70"/>
                  </a:lnTo>
                  <a:lnTo>
                    <a:pt x="1285" y="72"/>
                  </a:lnTo>
                  <a:lnTo>
                    <a:pt x="1285" y="75"/>
                  </a:lnTo>
                  <a:lnTo>
                    <a:pt x="1283" y="79"/>
                  </a:lnTo>
                  <a:lnTo>
                    <a:pt x="1280" y="79"/>
                  </a:lnTo>
                  <a:lnTo>
                    <a:pt x="1278" y="80"/>
                  </a:lnTo>
                  <a:lnTo>
                    <a:pt x="1270" y="80"/>
                  </a:lnTo>
                  <a:lnTo>
                    <a:pt x="1268" y="79"/>
                  </a:lnTo>
                  <a:lnTo>
                    <a:pt x="1267" y="79"/>
                  </a:lnTo>
                  <a:lnTo>
                    <a:pt x="1265" y="79"/>
                  </a:lnTo>
                  <a:lnTo>
                    <a:pt x="1260" y="79"/>
                  </a:lnTo>
                  <a:lnTo>
                    <a:pt x="1253" y="77"/>
                  </a:lnTo>
                  <a:lnTo>
                    <a:pt x="1251" y="76"/>
                  </a:lnTo>
                  <a:lnTo>
                    <a:pt x="1250" y="76"/>
                  </a:lnTo>
                  <a:lnTo>
                    <a:pt x="1248" y="76"/>
                  </a:lnTo>
                  <a:lnTo>
                    <a:pt x="1229" y="96"/>
                  </a:lnTo>
                  <a:lnTo>
                    <a:pt x="1177" y="125"/>
                  </a:lnTo>
                  <a:lnTo>
                    <a:pt x="1168" y="113"/>
                  </a:lnTo>
                  <a:lnTo>
                    <a:pt x="1160" y="106"/>
                  </a:lnTo>
                  <a:lnTo>
                    <a:pt x="1153" y="101"/>
                  </a:lnTo>
                  <a:lnTo>
                    <a:pt x="1147" y="101"/>
                  </a:lnTo>
                  <a:lnTo>
                    <a:pt x="1140" y="103"/>
                  </a:lnTo>
                  <a:lnTo>
                    <a:pt x="1135" y="110"/>
                  </a:lnTo>
                  <a:lnTo>
                    <a:pt x="1131" y="120"/>
                  </a:lnTo>
                  <a:lnTo>
                    <a:pt x="1127" y="134"/>
                  </a:lnTo>
                  <a:lnTo>
                    <a:pt x="1075" y="68"/>
                  </a:lnTo>
                  <a:lnTo>
                    <a:pt x="1021" y="96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94">
              <a:extLst>
                <a:ext uri="{FF2B5EF4-FFF2-40B4-BE49-F238E27FC236}">
                  <a16:creationId xmlns:a16="http://schemas.microsoft.com/office/drawing/2014/main" id="{CE60B6D0-22DF-4AB0-A0F1-38427E160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" y="581"/>
              <a:ext cx="121" cy="150"/>
            </a:xfrm>
            <a:custGeom>
              <a:avLst/>
              <a:gdLst/>
              <a:ahLst/>
              <a:cxnLst>
                <a:cxn ang="0">
                  <a:pos x="901" y="433"/>
                </a:cxn>
                <a:cxn ang="0">
                  <a:pos x="894" y="404"/>
                </a:cxn>
                <a:cxn ang="0">
                  <a:pos x="876" y="405"/>
                </a:cxn>
                <a:cxn ang="0">
                  <a:pos x="667" y="381"/>
                </a:cxn>
                <a:cxn ang="0">
                  <a:pos x="520" y="169"/>
                </a:cxn>
                <a:cxn ang="0">
                  <a:pos x="298" y="14"/>
                </a:cxn>
                <a:cxn ang="0">
                  <a:pos x="277" y="181"/>
                </a:cxn>
                <a:cxn ang="0">
                  <a:pos x="255" y="359"/>
                </a:cxn>
                <a:cxn ang="0">
                  <a:pos x="205" y="636"/>
                </a:cxn>
                <a:cxn ang="0">
                  <a:pos x="189" y="711"/>
                </a:cxn>
                <a:cxn ang="0">
                  <a:pos x="128" y="958"/>
                </a:cxn>
                <a:cxn ang="0">
                  <a:pos x="53" y="1294"/>
                </a:cxn>
                <a:cxn ang="0">
                  <a:pos x="58" y="1373"/>
                </a:cxn>
                <a:cxn ang="0">
                  <a:pos x="268" y="1404"/>
                </a:cxn>
                <a:cxn ang="0">
                  <a:pos x="255" y="1410"/>
                </a:cxn>
                <a:cxn ang="0">
                  <a:pos x="282" y="1421"/>
                </a:cxn>
                <a:cxn ang="0">
                  <a:pos x="179" y="1485"/>
                </a:cxn>
                <a:cxn ang="0">
                  <a:pos x="0" y="1632"/>
                </a:cxn>
                <a:cxn ang="0">
                  <a:pos x="281" y="1706"/>
                </a:cxn>
                <a:cxn ang="0">
                  <a:pos x="315" y="1699"/>
                </a:cxn>
                <a:cxn ang="0">
                  <a:pos x="331" y="1719"/>
                </a:cxn>
                <a:cxn ang="0">
                  <a:pos x="445" y="1838"/>
                </a:cxn>
                <a:cxn ang="0">
                  <a:pos x="528" y="1854"/>
                </a:cxn>
                <a:cxn ang="0">
                  <a:pos x="696" y="1815"/>
                </a:cxn>
                <a:cxn ang="0">
                  <a:pos x="890" y="2002"/>
                </a:cxn>
                <a:cxn ang="0">
                  <a:pos x="1057" y="2221"/>
                </a:cxn>
                <a:cxn ang="0">
                  <a:pos x="1286" y="2132"/>
                </a:cxn>
                <a:cxn ang="0">
                  <a:pos x="1474" y="2134"/>
                </a:cxn>
                <a:cxn ang="0">
                  <a:pos x="1540" y="1937"/>
                </a:cxn>
                <a:cxn ang="0">
                  <a:pos x="1516" y="1762"/>
                </a:cxn>
                <a:cxn ang="0">
                  <a:pos x="1542" y="1688"/>
                </a:cxn>
                <a:cxn ang="0">
                  <a:pos x="1621" y="1694"/>
                </a:cxn>
                <a:cxn ang="0">
                  <a:pos x="1717" y="1554"/>
                </a:cxn>
                <a:cxn ang="0">
                  <a:pos x="1734" y="1553"/>
                </a:cxn>
                <a:cxn ang="0">
                  <a:pos x="1748" y="1541"/>
                </a:cxn>
                <a:cxn ang="0">
                  <a:pos x="1756" y="1528"/>
                </a:cxn>
                <a:cxn ang="0">
                  <a:pos x="1759" y="1511"/>
                </a:cxn>
                <a:cxn ang="0">
                  <a:pos x="1679" y="1480"/>
                </a:cxn>
                <a:cxn ang="0">
                  <a:pos x="1706" y="1437"/>
                </a:cxn>
                <a:cxn ang="0">
                  <a:pos x="1711" y="1437"/>
                </a:cxn>
                <a:cxn ang="0">
                  <a:pos x="1715" y="1423"/>
                </a:cxn>
                <a:cxn ang="0">
                  <a:pos x="1716" y="1412"/>
                </a:cxn>
                <a:cxn ang="0">
                  <a:pos x="1749" y="1398"/>
                </a:cxn>
                <a:cxn ang="0">
                  <a:pos x="1767" y="1389"/>
                </a:cxn>
                <a:cxn ang="0">
                  <a:pos x="1797" y="1399"/>
                </a:cxn>
                <a:cxn ang="0">
                  <a:pos x="1840" y="1358"/>
                </a:cxn>
                <a:cxn ang="0">
                  <a:pos x="1932" y="1222"/>
                </a:cxn>
                <a:cxn ang="0">
                  <a:pos x="1693" y="1263"/>
                </a:cxn>
                <a:cxn ang="0">
                  <a:pos x="1602" y="1107"/>
                </a:cxn>
                <a:cxn ang="0">
                  <a:pos x="1632" y="796"/>
                </a:cxn>
                <a:cxn ang="0">
                  <a:pos x="1396" y="820"/>
                </a:cxn>
                <a:cxn ang="0">
                  <a:pos x="1216" y="716"/>
                </a:cxn>
                <a:cxn ang="0">
                  <a:pos x="1196" y="735"/>
                </a:cxn>
                <a:cxn ang="0">
                  <a:pos x="1075" y="624"/>
                </a:cxn>
                <a:cxn ang="0">
                  <a:pos x="1078" y="554"/>
                </a:cxn>
                <a:cxn ang="0">
                  <a:pos x="1071" y="549"/>
                </a:cxn>
                <a:cxn ang="0">
                  <a:pos x="1078" y="530"/>
                </a:cxn>
              </a:cxnLst>
              <a:rect l="0" t="0" r="r" b="b"/>
              <a:pathLst>
                <a:path w="1932" h="2247">
                  <a:moveTo>
                    <a:pt x="1002" y="478"/>
                  </a:moveTo>
                  <a:lnTo>
                    <a:pt x="966" y="488"/>
                  </a:lnTo>
                  <a:lnTo>
                    <a:pt x="895" y="446"/>
                  </a:lnTo>
                  <a:lnTo>
                    <a:pt x="901" y="433"/>
                  </a:lnTo>
                  <a:lnTo>
                    <a:pt x="903" y="422"/>
                  </a:lnTo>
                  <a:lnTo>
                    <a:pt x="902" y="416"/>
                  </a:lnTo>
                  <a:lnTo>
                    <a:pt x="900" y="412"/>
                  </a:lnTo>
                  <a:lnTo>
                    <a:pt x="894" y="404"/>
                  </a:lnTo>
                  <a:lnTo>
                    <a:pt x="886" y="398"/>
                  </a:lnTo>
                  <a:lnTo>
                    <a:pt x="884" y="396"/>
                  </a:lnTo>
                  <a:lnTo>
                    <a:pt x="883" y="395"/>
                  </a:lnTo>
                  <a:lnTo>
                    <a:pt x="876" y="405"/>
                  </a:lnTo>
                  <a:lnTo>
                    <a:pt x="874" y="407"/>
                  </a:lnTo>
                  <a:lnTo>
                    <a:pt x="682" y="419"/>
                  </a:lnTo>
                  <a:lnTo>
                    <a:pt x="674" y="399"/>
                  </a:lnTo>
                  <a:lnTo>
                    <a:pt x="667" y="381"/>
                  </a:lnTo>
                  <a:lnTo>
                    <a:pt x="658" y="364"/>
                  </a:lnTo>
                  <a:lnTo>
                    <a:pt x="649" y="349"/>
                  </a:lnTo>
                  <a:lnTo>
                    <a:pt x="586" y="258"/>
                  </a:lnTo>
                  <a:lnTo>
                    <a:pt x="520" y="169"/>
                  </a:lnTo>
                  <a:lnTo>
                    <a:pt x="484" y="125"/>
                  </a:lnTo>
                  <a:lnTo>
                    <a:pt x="449" y="83"/>
                  </a:lnTo>
                  <a:lnTo>
                    <a:pt x="374" y="0"/>
                  </a:lnTo>
                  <a:lnTo>
                    <a:pt x="298" y="14"/>
                  </a:lnTo>
                  <a:lnTo>
                    <a:pt x="285" y="132"/>
                  </a:lnTo>
                  <a:lnTo>
                    <a:pt x="281" y="160"/>
                  </a:lnTo>
                  <a:lnTo>
                    <a:pt x="278" y="174"/>
                  </a:lnTo>
                  <a:lnTo>
                    <a:pt x="277" y="181"/>
                  </a:lnTo>
                  <a:lnTo>
                    <a:pt x="277" y="189"/>
                  </a:lnTo>
                  <a:lnTo>
                    <a:pt x="271" y="247"/>
                  </a:lnTo>
                  <a:lnTo>
                    <a:pt x="262" y="303"/>
                  </a:lnTo>
                  <a:lnTo>
                    <a:pt x="255" y="359"/>
                  </a:lnTo>
                  <a:lnTo>
                    <a:pt x="238" y="468"/>
                  </a:lnTo>
                  <a:lnTo>
                    <a:pt x="219" y="573"/>
                  </a:lnTo>
                  <a:lnTo>
                    <a:pt x="208" y="624"/>
                  </a:lnTo>
                  <a:lnTo>
                    <a:pt x="205" y="636"/>
                  </a:lnTo>
                  <a:lnTo>
                    <a:pt x="203" y="649"/>
                  </a:lnTo>
                  <a:lnTo>
                    <a:pt x="198" y="675"/>
                  </a:lnTo>
                  <a:lnTo>
                    <a:pt x="192" y="699"/>
                  </a:lnTo>
                  <a:lnTo>
                    <a:pt x="189" y="711"/>
                  </a:lnTo>
                  <a:lnTo>
                    <a:pt x="187" y="724"/>
                  </a:lnTo>
                  <a:lnTo>
                    <a:pt x="176" y="773"/>
                  </a:lnTo>
                  <a:lnTo>
                    <a:pt x="153" y="868"/>
                  </a:lnTo>
                  <a:lnTo>
                    <a:pt x="128" y="958"/>
                  </a:lnTo>
                  <a:lnTo>
                    <a:pt x="107" y="1047"/>
                  </a:lnTo>
                  <a:lnTo>
                    <a:pt x="86" y="1132"/>
                  </a:lnTo>
                  <a:lnTo>
                    <a:pt x="69" y="1215"/>
                  </a:lnTo>
                  <a:lnTo>
                    <a:pt x="53" y="1294"/>
                  </a:lnTo>
                  <a:lnTo>
                    <a:pt x="40" y="1371"/>
                  </a:lnTo>
                  <a:lnTo>
                    <a:pt x="28" y="1444"/>
                  </a:lnTo>
                  <a:lnTo>
                    <a:pt x="18" y="1515"/>
                  </a:lnTo>
                  <a:lnTo>
                    <a:pt x="58" y="1373"/>
                  </a:lnTo>
                  <a:lnTo>
                    <a:pt x="117" y="1295"/>
                  </a:lnTo>
                  <a:lnTo>
                    <a:pt x="139" y="1274"/>
                  </a:lnTo>
                  <a:lnTo>
                    <a:pt x="192" y="1306"/>
                  </a:lnTo>
                  <a:lnTo>
                    <a:pt x="268" y="1404"/>
                  </a:lnTo>
                  <a:lnTo>
                    <a:pt x="259" y="1404"/>
                  </a:lnTo>
                  <a:lnTo>
                    <a:pt x="255" y="1406"/>
                  </a:lnTo>
                  <a:lnTo>
                    <a:pt x="253" y="1407"/>
                  </a:lnTo>
                  <a:lnTo>
                    <a:pt x="255" y="1410"/>
                  </a:lnTo>
                  <a:lnTo>
                    <a:pt x="260" y="1413"/>
                  </a:lnTo>
                  <a:lnTo>
                    <a:pt x="271" y="1419"/>
                  </a:lnTo>
                  <a:lnTo>
                    <a:pt x="274" y="1419"/>
                  </a:lnTo>
                  <a:lnTo>
                    <a:pt x="282" y="1421"/>
                  </a:lnTo>
                  <a:lnTo>
                    <a:pt x="297" y="1435"/>
                  </a:lnTo>
                  <a:lnTo>
                    <a:pt x="301" y="1490"/>
                  </a:lnTo>
                  <a:lnTo>
                    <a:pt x="278" y="1471"/>
                  </a:lnTo>
                  <a:lnTo>
                    <a:pt x="179" y="1485"/>
                  </a:lnTo>
                  <a:lnTo>
                    <a:pt x="137" y="1477"/>
                  </a:lnTo>
                  <a:lnTo>
                    <a:pt x="152" y="1457"/>
                  </a:lnTo>
                  <a:lnTo>
                    <a:pt x="96" y="1449"/>
                  </a:lnTo>
                  <a:lnTo>
                    <a:pt x="0" y="1632"/>
                  </a:lnTo>
                  <a:lnTo>
                    <a:pt x="0" y="1755"/>
                  </a:lnTo>
                  <a:lnTo>
                    <a:pt x="184" y="1708"/>
                  </a:lnTo>
                  <a:lnTo>
                    <a:pt x="213" y="1663"/>
                  </a:lnTo>
                  <a:lnTo>
                    <a:pt x="281" y="1706"/>
                  </a:lnTo>
                  <a:lnTo>
                    <a:pt x="290" y="1701"/>
                  </a:lnTo>
                  <a:lnTo>
                    <a:pt x="300" y="1699"/>
                  </a:lnTo>
                  <a:lnTo>
                    <a:pt x="307" y="1698"/>
                  </a:lnTo>
                  <a:lnTo>
                    <a:pt x="315" y="1699"/>
                  </a:lnTo>
                  <a:lnTo>
                    <a:pt x="320" y="1701"/>
                  </a:lnTo>
                  <a:lnTo>
                    <a:pt x="324" y="1706"/>
                  </a:lnTo>
                  <a:lnTo>
                    <a:pt x="328" y="1711"/>
                  </a:lnTo>
                  <a:lnTo>
                    <a:pt x="331" y="1719"/>
                  </a:lnTo>
                  <a:lnTo>
                    <a:pt x="272" y="1841"/>
                  </a:lnTo>
                  <a:lnTo>
                    <a:pt x="406" y="1814"/>
                  </a:lnTo>
                  <a:lnTo>
                    <a:pt x="426" y="1827"/>
                  </a:lnTo>
                  <a:lnTo>
                    <a:pt x="445" y="1838"/>
                  </a:lnTo>
                  <a:lnTo>
                    <a:pt x="465" y="1846"/>
                  </a:lnTo>
                  <a:lnTo>
                    <a:pt x="486" y="1852"/>
                  </a:lnTo>
                  <a:lnTo>
                    <a:pt x="507" y="1854"/>
                  </a:lnTo>
                  <a:lnTo>
                    <a:pt x="528" y="1854"/>
                  </a:lnTo>
                  <a:lnTo>
                    <a:pt x="549" y="1851"/>
                  </a:lnTo>
                  <a:lnTo>
                    <a:pt x="572" y="1846"/>
                  </a:lnTo>
                  <a:lnTo>
                    <a:pt x="586" y="1827"/>
                  </a:lnTo>
                  <a:lnTo>
                    <a:pt x="696" y="1815"/>
                  </a:lnTo>
                  <a:lnTo>
                    <a:pt x="749" y="1821"/>
                  </a:lnTo>
                  <a:lnTo>
                    <a:pt x="741" y="1898"/>
                  </a:lnTo>
                  <a:lnTo>
                    <a:pt x="878" y="1961"/>
                  </a:lnTo>
                  <a:lnTo>
                    <a:pt x="890" y="2002"/>
                  </a:lnTo>
                  <a:lnTo>
                    <a:pt x="993" y="2033"/>
                  </a:lnTo>
                  <a:lnTo>
                    <a:pt x="993" y="2064"/>
                  </a:lnTo>
                  <a:lnTo>
                    <a:pt x="1049" y="2093"/>
                  </a:lnTo>
                  <a:lnTo>
                    <a:pt x="1057" y="2221"/>
                  </a:lnTo>
                  <a:lnTo>
                    <a:pt x="1180" y="2247"/>
                  </a:lnTo>
                  <a:lnTo>
                    <a:pt x="1241" y="2230"/>
                  </a:lnTo>
                  <a:lnTo>
                    <a:pt x="1241" y="2137"/>
                  </a:lnTo>
                  <a:lnTo>
                    <a:pt x="1286" y="2132"/>
                  </a:lnTo>
                  <a:lnTo>
                    <a:pt x="1343" y="2201"/>
                  </a:lnTo>
                  <a:lnTo>
                    <a:pt x="1369" y="2185"/>
                  </a:lnTo>
                  <a:lnTo>
                    <a:pt x="1435" y="2172"/>
                  </a:lnTo>
                  <a:lnTo>
                    <a:pt x="1474" y="2134"/>
                  </a:lnTo>
                  <a:lnTo>
                    <a:pt x="1477" y="2093"/>
                  </a:lnTo>
                  <a:lnTo>
                    <a:pt x="1427" y="2000"/>
                  </a:lnTo>
                  <a:lnTo>
                    <a:pt x="1540" y="1984"/>
                  </a:lnTo>
                  <a:lnTo>
                    <a:pt x="1540" y="1937"/>
                  </a:lnTo>
                  <a:lnTo>
                    <a:pt x="1519" y="1908"/>
                  </a:lnTo>
                  <a:lnTo>
                    <a:pt x="1521" y="1873"/>
                  </a:lnTo>
                  <a:lnTo>
                    <a:pt x="1534" y="1837"/>
                  </a:lnTo>
                  <a:lnTo>
                    <a:pt x="1516" y="1762"/>
                  </a:lnTo>
                  <a:lnTo>
                    <a:pt x="1556" y="1719"/>
                  </a:lnTo>
                  <a:lnTo>
                    <a:pt x="1549" y="1703"/>
                  </a:lnTo>
                  <a:lnTo>
                    <a:pt x="1543" y="1690"/>
                  </a:lnTo>
                  <a:lnTo>
                    <a:pt x="1542" y="1688"/>
                  </a:lnTo>
                  <a:lnTo>
                    <a:pt x="1545" y="1689"/>
                  </a:lnTo>
                  <a:lnTo>
                    <a:pt x="1548" y="1693"/>
                  </a:lnTo>
                  <a:lnTo>
                    <a:pt x="1555" y="1701"/>
                  </a:lnTo>
                  <a:lnTo>
                    <a:pt x="1621" y="1694"/>
                  </a:lnTo>
                  <a:lnTo>
                    <a:pt x="1649" y="1634"/>
                  </a:lnTo>
                  <a:lnTo>
                    <a:pt x="1725" y="1602"/>
                  </a:lnTo>
                  <a:lnTo>
                    <a:pt x="1715" y="1550"/>
                  </a:lnTo>
                  <a:lnTo>
                    <a:pt x="1717" y="1554"/>
                  </a:lnTo>
                  <a:lnTo>
                    <a:pt x="1720" y="1557"/>
                  </a:lnTo>
                  <a:lnTo>
                    <a:pt x="1724" y="1558"/>
                  </a:lnTo>
                  <a:lnTo>
                    <a:pt x="1728" y="1558"/>
                  </a:lnTo>
                  <a:lnTo>
                    <a:pt x="1734" y="1553"/>
                  </a:lnTo>
                  <a:lnTo>
                    <a:pt x="1741" y="1549"/>
                  </a:lnTo>
                  <a:lnTo>
                    <a:pt x="1743" y="1546"/>
                  </a:lnTo>
                  <a:lnTo>
                    <a:pt x="1746" y="1544"/>
                  </a:lnTo>
                  <a:lnTo>
                    <a:pt x="1748" y="1541"/>
                  </a:lnTo>
                  <a:lnTo>
                    <a:pt x="1751" y="1539"/>
                  </a:lnTo>
                  <a:lnTo>
                    <a:pt x="1752" y="1535"/>
                  </a:lnTo>
                  <a:lnTo>
                    <a:pt x="1755" y="1532"/>
                  </a:lnTo>
                  <a:lnTo>
                    <a:pt x="1756" y="1528"/>
                  </a:lnTo>
                  <a:lnTo>
                    <a:pt x="1758" y="1525"/>
                  </a:lnTo>
                  <a:lnTo>
                    <a:pt x="1759" y="1517"/>
                  </a:lnTo>
                  <a:lnTo>
                    <a:pt x="1759" y="1513"/>
                  </a:lnTo>
                  <a:lnTo>
                    <a:pt x="1759" y="1511"/>
                  </a:lnTo>
                  <a:lnTo>
                    <a:pt x="1759" y="1510"/>
                  </a:lnTo>
                  <a:lnTo>
                    <a:pt x="1760" y="1510"/>
                  </a:lnTo>
                  <a:lnTo>
                    <a:pt x="1716" y="1511"/>
                  </a:lnTo>
                  <a:lnTo>
                    <a:pt x="1679" y="1480"/>
                  </a:lnTo>
                  <a:lnTo>
                    <a:pt x="1680" y="1437"/>
                  </a:lnTo>
                  <a:lnTo>
                    <a:pt x="1692" y="1434"/>
                  </a:lnTo>
                  <a:lnTo>
                    <a:pt x="1704" y="1437"/>
                  </a:lnTo>
                  <a:lnTo>
                    <a:pt x="1706" y="1437"/>
                  </a:lnTo>
                  <a:lnTo>
                    <a:pt x="1708" y="1438"/>
                  </a:lnTo>
                  <a:lnTo>
                    <a:pt x="1708" y="1437"/>
                  </a:lnTo>
                  <a:lnTo>
                    <a:pt x="1709" y="1437"/>
                  </a:lnTo>
                  <a:lnTo>
                    <a:pt x="1711" y="1437"/>
                  </a:lnTo>
                  <a:lnTo>
                    <a:pt x="1713" y="1435"/>
                  </a:lnTo>
                  <a:lnTo>
                    <a:pt x="1715" y="1432"/>
                  </a:lnTo>
                  <a:lnTo>
                    <a:pt x="1715" y="1427"/>
                  </a:lnTo>
                  <a:lnTo>
                    <a:pt x="1715" y="1423"/>
                  </a:lnTo>
                  <a:lnTo>
                    <a:pt x="1715" y="1421"/>
                  </a:lnTo>
                  <a:lnTo>
                    <a:pt x="1715" y="1420"/>
                  </a:lnTo>
                  <a:lnTo>
                    <a:pt x="1716" y="1420"/>
                  </a:lnTo>
                  <a:lnTo>
                    <a:pt x="1716" y="1412"/>
                  </a:lnTo>
                  <a:lnTo>
                    <a:pt x="1716" y="1403"/>
                  </a:lnTo>
                  <a:lnTo>
                    <a:pt x="1748" y="1399"/>
                  </a:lnTo>
                  <a:lnTo>
                    <a:pt x="1748" y="1398"/>
                  </a:lnTo>
                  <a:lnTo>
                    <a:pt x="1749" y="1398"/>
                  </a:lnTo>
                  <a:lnTo>
                    <a:pt x="1751" y="1398"/>
                  </a:lnTo>
                  <a:lnTo>
                    <a:pt x="1755" y="1398"/>
                  </a:lnTo>
                  <a:lnTo>
                    <a:pt x="1761" y="1392"/>
                  </a:lnTo>
                  <a:lnTo>
                    <a:pt x="1767" y="1389"/>
                  </a:lnTo>
                  <a:lnTo>
                    <a:pt x="1774" y="1388"/>
                  </a:lnTo>
                  <a:lnTo>
                    <a:pt x="1782" y="1390"/>
                  </a:lnTo>
                  <a:lnTo>
                    <a:pt x="1789" y="1393"/>
                  </a:lnTo>
                  <a:lnTo>
                    <a:pt x="1797" y="1399"/>
                  </a:lnTo>
                  <a:lnTo>
                    <a:pt x="1806" y="1407"/>
                  </a:lnTo>
                  <a:lnTo>
                    <a:pt x="1814" y="1418"/>
                  </a:lnTo>
                  <a:lnTo>
                    <a:pt x="1814" y="1371"/>
                  </a:lnTo>
                  <a:lnTo>
                    <a:pt x="1840" y="1358"/>
                  </a:lnTo>
                  <a:lnTo>
                    <a:pt x="1911" y="1362"/>
                  </a:lnTo>
                  <a:lnTo>
                    <a:pt x="1885" y="1326"/>
                  </a:lnTo>
                  <a:lnTo>
                    <a:pt x="1883" y="1260"/>
                  </a:lnTo>
                  <a:lnTo>
                    <a:pt x="1932" y="1222"/>
                  </a:lnTo>
                  <a:lnTo>
                    <a:pt x="1893" y="1193"/>
                  </a:lnTo>
                  <a:lnTo>
                    <a:pt x="1875" y="1193"/>
                  </a:lnTo>
                  <a:lnTo>
                    <a:pt x="1780" y="1264"/>
                  </a:lnTo>
                  <a:lnTo>
                    <a:pt x="1693" y="1263"/>
                  </a:lnTo>
                  <a:lnTo>
                    <a:pt x="1653" y="1245"/>
                  </a:lnTo>
                  <a:lnTo>
                    <a:pt x="1600" y="1242"/>
                  </a:lnTo>
                  <a:lnTo>
                    <a:pt x="1521" y="1198"/>
                  </a:lnTo>
                  <a:lnTo>
                    <a:pt x="1602" y="1107"/>
                  </a:lnTo>
                  <a:lnTo>
                    <a:pt x="1571" y="1047"/>
                  </a:lnTo>
                  <a:lnTo>
                    <a:pt x="1601" y="1010"/>
                  </a:lnTo>
                  <a:lnTo>
                    <a:pt x="1658" y="853"/>
                  </a:lnTo>
                  <a:lnTo>
                    <a:pt x="1632" y="796"/>
                  </a:lnTo>
                  <a:lnTo>
                    <a:pt x="1549" y="785"/>
                  </a:lnTo>
                  <a:lnTo>
                    <a:pt x="1524" y="804"/>
                  </a:lnTo>
                  <a:lnTo>
                    <a:pt x="1452" y="774"/>
                  </a:lnTo>
                  <a:lnTo>
                    <a:pt x="1396" y="820"/>
                  </a:lnTo>
                  <a:lnTo>
                    <a:pt x="1265" y="776"/>
                  </a:lnTo>
                  <a:lnTo>
                    <a:pt x="1241" y="731"/>
                  </a:lnTo>
                  <a:lnTo>
                    <a:pt x="1227" y="721"/>
                  </a:lnTo>
                  <a:lnTo>
                    <a:pt x="1216" y="716"/>
                  </a:lnTo>
                  <a:lnTo>
                    <a:pt x="1206" y="716"/>
                  </a:lnTo>
                  <a:lnTo>
                    <a:pt x="1200" y="722"/>
                  </a:lnTo>
                  <a:lnTo>
                    <a:pt x="1200" y="724"/>
                  </a:lnTo>
                  <a:lnTo>
                    <a:pt x="1196" y="735"/>
                  </a:lnTo>
                  <a:lnTo>
                    <a:pt x="1194" y="733"/>
                  </a:lnTo>
                  <a:lnTo>
                    <a:pt x="1138" y="681"/>
                  </a:lnTo>
                  <a:lnTo>
                    <a:pt x="1113" y="723"/>
                  </a:lnTo>
                  <a:lnTo>
                    <a:pt x="1075" y="624"/>
                  </a:lnTo>
                  <a:lnTo>
                    <a:pt x="1091" y="556"/>
                  </a:lnTo>
                  <a:lnTo>
                    <a:pt x="1090" y="555"/>
                  </a:lnTo>
                  <a:lnTo>
                    <a:pt x="1085" y="554"/>
                  </a:lnTo>
                  <a:lnTo>
                    <a:pt x="1078" y="554"/>
                  </a:lnTo>
                  <a:lnTo>
                    <a:pt x="1075" y="555"/>
                  </a:lnTo>
                  <a:lnTo>
                    <a:pt x="1072" y="554"/>
                  </a:lnTo>
                  <a:lnTo>
                    <a:pt x="1071" y="554"/>
                  </a:lnTo>
                  <a:lnTo>
                    <a:pt x="1071" y="549"/>
                  </a:lnTo>
                  <a:lnTo>
                    <a:pt x="1071" y="546"/>
                  </a:lnTo>
                  <a:lnTo>
                    <a:pt x="1077" y="534"/>
                  </a:lnTo>
                  <a:lnTo>
                    <a:pt x="1077" y="533"/>
                  </a:lnTo>
                  <a:lnTo>
                    <a:pt x="1078" y="530"/>
                  </a:lnTo>
                  <a:lnTo>
                    <a:pt x="1081" y="528"/>
                  </a:lnTo>
                  <a:lnTo>
                    <a:pt x="1002" y="478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95">
              <a:extLst>
                <a:ext uri="{FF2B5EF4-FFF2-40B4-BE49-F238E27FC236}">
                  <a16:creationId xmlns:a16="http://schemas.microsoft.com/office/drawing/2014/main" id="{9D2D37FE-5EC2-4663-9C89-CB650602B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" y="795"/>
              <a:ext cx="77" cy="99"/>
            </a:xfrm>
            <a:custGeom>
              <a:avLst/>
              <a:gdLst/>
              <a:ahLst/>
              <a:cxnLst>
                <a:cxn ang="0">
                  <a:pos x="1059" y="462"/>
                </a:cxn>
                <a:cxn ang="0">
                  <a:pos x="970" y="460"/>
                </a:cxn>
                <a:cxn ang="0">
                  <a:pos x="939" y="451"/>
                </a:cxn>
                <a:cxn ang="0">
                  <a:pos x="899" y="429"/>
                </a:cxn>
                <a:cxn ang="0">
                  <a:pos x="856" y="412"/>
                </a:cxn>
                <a:cxn ang="0">
                  <a:pos x="806" y="363"/>
                </a:cxn>
                <a:cxn ang="0">
                  <a:pos x="615" y="285"/>
                </a:cxn>
                <a:cxn ang="0">
                  <a:pos x="589" y="148"/>
                </a:cxn>
                <a:cxn ang="0">
                  <a:pos x="567" y="159"/>
                </a:cxn>
                <a:cxn ang="0">
                  <a:pos x="557" y="143"/>
                </a:cxn>
                <a:cxn ang="0">
                  <a:pos x="528" y="141"/>
                </a:cxn>
                <a:cxn ang="0">
                  <a:pos x="501" y="126"/>
                </a:cxn>
                <a:cxn ang="0">
                  <a:pos x="440" y="16"/>
                </a:cxn>
                <a:cxn ang="0">
                  <a:pos x="346" y="95"/>
                </a:cxn>
                <a:cxn ang="0">
                  <a:pos x="373" y="95"/>
                </a:cxn>
                <a:cxn ang="0">
                  <a:pos x="394" y="131"/>
                </a:cxn>
                <a:cxn ang="0">
                  <a:pos x="376" y="292"/>
                </a:cxn>
                <a:cxn ang="0">
                  <a:pos x="358" y="303"/>
                </a:cxn>
                <a:cxn ang="0">
                  <a:pos x="387" y="313"/>
                </a:cxn>
                <a:cxn ang="0">
                  <a:pos x="458" y="439"/>
                </a:cxn>
                <a:cxn ang="0">
                  <a:pos x="378" y="506"/>
                </a:cxn>
                <a:cxn ang="0">
                  <a:pos x="391" y="520"/>
                </a:cxn>
                <a:cxn ang="0">
                  <a:pos x="292" y="690"/>
                </a:cxn>
                <a:cxn ang="0">
                  <a:pos x="182" y="778"/>
                </a:cxn>
                <a:cxn ang="0">
                  <a:pos x="184" y="786"/>
                </a:cxn>
                <a:cxn ang="0">
                  <a:pos x="179" y="794"/>
                </a:cxn>
                <a:cxn ang="0">
                  <a:pos x="133" y="902"/>
                </a:cxn>
                <a:cxn ang="0">
                  <a:pos x="101" y="894"/>
                </a:cxn>
                <a:cxn ang="0">
                  <a:pos x="93" y="913"/>
                </a:cxn>
                <a:cxn ang="0">
                  <a:pos x="0" y="1089"/>
                </a:cxn>
                <a:cxn ang="0">
                  <a:pos x="192" y="1305"/>
                </a:cxn>
                <a:cxn ang="0">
                  <a:pos x="233" y="1344"/>
                </a:cxn>
                <a:cxn ang="0">
                  <a:pos x="316" y="1433"/>
                </a:cxn>
                <a:cxn ang="0">
                  <a:pos x="346" y="1469"/>
                </a:cxn>
                <a:cxn ang="0">
                  <a:pos x="408" y="1467"/>
                </a:cxn>
                <a:cxn ang="0">
                  <a:pos x="429" y="1449"/>
                </a:cxn>
                <a:cxn ang="0">
                  <a:pos x="511" y="1429"/>
                </a:cxn>
                <a:cxn ang="0">
                  <a:pos x="725" y="1452"/>
                </a:cxn>
                <a:cxn ang="0">
                  <a:pos x="753" y="1491"/>
                </a:cxn>
                <a:cxn ang="0">
                  <a:pos x="807" y="1457"/>
                </a:cxn>
                <a:cxn ang="0">
                  <a:pos x="911" y="1472"/>
                </a:cxn>
                <a:cxn ang="0">
                  <a:pos x="963" y="1483"/>
                </a:cxn>
                <a:cxn ang="0">
                  <a:pos x="984" y="1229"/>
                </a:cxn>
                <a:cxn ang="0">
                  <a:pos x="1211" y="1047"/>
                </a:cxn>
                <a:cxn ang="0">
                  <a:pos x="1182" y="962"/>
                </a:cxn>
                <a:cxn ang="0">
                  <a:pos x="1158" y="942"/>
                </a:cxn>
                <a:cxn ang="0">
                  <a:pos x="1089" y="982"/>
                </a:cxn>
                <a:cxn ang="0">
                  <a:pos x="1083" y="943"/>
                </a:cxn>
                <a:cxn ang="0">
                  <a:pos x="1126" y="937"/>
                </a:cxn>
                <a:cxn ang="0">
                  <a:pos x="1046" y="822"/>
                </a:cxn>
                <a:cxn ang="0">
                  <a:pos x="1023" y="806"/>
                </a:cxn>
                <a:cxn ang="0">
                  <a:pos x="989" y="812"/>
                </a:cxn>
                <a:cxn ang="0">
                  <a:pos x="1146" y="642"/>
                </a:cxn>
                <a:cxn ang="0">
                  <a:pos x="1133" y="601"/>
                </a:cxn>
                <a:cxn ang="0">
                  <a:pos x="1226" y="519"/>
                </a:cxn>
                <a:cxn ang="0">
                  <a:pos x="1213" y="508"/>
                </a:cxn>
                <a:cxn ang="0">
                  <a:pos x="1081" y="462"/>
                </a:cxn>
              </a:cxnLst>
              <a:rect l="0" t="0" r="r" b="b"/>
              <a:pathLst>
                <a:path w="1226" h="1494">
                  <a:moveTo>
                    <a:pt x="1081" y="462"/>
                  </a:moveTo>
                  <a:lnTo>
                    <a:pt x="1072" y="458"/>
                  </a:lnTo>
                  <a:lnTo>
                    <a:pt x="1065" y="458"/>
                  </a:lnTo>
                  <a:lnTo>
                    <a:pt x="1059" y="462"/>
                  </a:lnTo>
                  <a:lnTo>
                    <a:pt x="1056" y="470"/>
                  </a:lnTo>
                  <a:lnTo>
                    <a:pt x="992" y="445"/>
                  </a:lnTo>
                  <a:lnTo>
                    <a:pt x="980" y="454"/>
                  </a:lnTo>
                  <a:lnTo>
                    <a:pt x="970" y="460"/>
                  </a:lnTo>
                  <a:lnTo>
                    <a:pt x="961" y="462"/>
                  </a:lnTo>
                  <a:lnTo>
                    <a:pt x="953" y="462"/>
                  </a:lnTo>
                  <a:lnTo>
                    <a:pt x="946" y="458"/>
                  </a:lnTo>
                  <a:lnTo>
                    <a:pt x="939" y="451"/>
                  </a:lnTo>
                  <a:lnTo>
                    <a:pt x="934" y="440"/>
                  </a:lnTo>
                  <a:lnTo>
                    <a:pt x="931" y="427"/>
                  </a:lnTo>
                  <a:lnTo>
                    <a:pt x="913" y="428"/>
                  </a:lnTo>
                  <a:lnTo>
                    <a:pt x="899" y="429"/>
                  </a:lnTo>
                  <a:lnTo>
                    <a:pt x="885" y="428"/>
                  </a:lnTo>
                  <a:lnTo>
                    <a:pt x="874" y="425"/>
                  </a:lnTo>
                  <a:lnTo>
                    <a:pt x="864" y="419"/>
                  </a:lnTo>
                  <a:lnTo>
                    <a:pt x="856" y="412"/>
                  </a:lnTo>
                  <a:lnTo>
                    <a:pt x="850" y="403"/>
                  </a:lnTo>
                  <a:lnTo>
                    <a:pt x="847" y="392"/>
                  </a:lnTo>
                  <a:lnTo>
                    <a:pt x="821" y="395"/>
                  </a:lnTo>
                  <a:lnTo>
                    <a:pt x="806" y="363"/>
                  </a:lnTo>
                  <a:lnTo>
                    <a:pt x="728" y="393"/>
                  </a:lnTo>
                  <a:lnTo>
                    <a:pt x="659" y="376"/>
                  </a:lnTo>
                  <a:lnTo>
                    <a:pt x="650" y="337"/>
                  </a:lnTo>
                  <a:lnTo>
                    <a:pt x="615" y="285"/>
                  </a:lnTo>
                  <a:lnTo>
                    <a:pt x="646" y="258"/>
                  </a:lnTo>
                  <a:lnTo>
                    <a:pt x="609" y="218"/>
                  </a:lnTo>
                  <a:lnTo>
                    <a:pt x="609" y="185"/>
                  </a:lnTo>
                  <a:lnTo>
                    <a:pt x="589" y="148"/>
                  </a:lnTo>
                  <a:lnTo>
                    <a:pt x="582" y="153"/>
                  </a:lnTo>
                  <a:lnTo>
                    <a:pt x="577" y="156"/>
                  </a:lnTo>
                  <a:lnTo>
                    <a:pt x="572" y="158"/>
                  </a:lnTo>
                  <a:lnTo>
                    <a:pt x="567" y="159"/>
                  </a:lnTo>
                  <a:lnTo>
                    <a:pt x="563" y="157"/>
                  </a:lnTo>
                  <a:lnTo>
                    <a:pt x="560" y="154"/>
                  </a:lnTo>
                  <a:lnTo>
                    <a:pt x="558" y="149"/>
                  </a:lnTo>
                  <a:lnTo>
                    <a:pt x="557" y="143"/>
                  </a:lnTo>
                  <a:lnTo>
                    <a:pt x="553" y="139"/>
                  </a:lnTo>
                  <a:lnTo>
                    <a:pt x="547" y="137"/>
                  </a:lnTo>
                  <a:lnTo>
                    <a:pt x="536" y="140"/>
                  </a:lnTo>
                  <a:lnTo>
                    <a:pt x="528" y="141"/>
                  </a:lnTo>
                  <a:lnTo>
                    <a:pt x="519" y="140"/>
                  </a:lnTo>
                  <a:lnTo>
                    <a:pt x="513" y="138"/>
                  </a:lnTo>
                  <a:lnTo>
                    <a:pt x="506" y="133"/>
                  </a:lnTo>
                  <a:lnTo>
                    <a:pt x="501" y="126"/>
                  </a:lnTo>
                  <a:lnTo>
                    <a:pt x="497" y="117"/>
                  </a:lnTo>
                  <a:lnTo>
                    <a:pt x="494" y="107"/>
                  </a:lnTo>
                  <a:lnTo>
                    <a:pt x="449" y="66"/>
                  </a:lnTo>
                  <a:lnTo>
                    <a:pt x="440" y="16"/>
                  </a:lnTo>
                  <a:lnTo>
                    <a:pt x="362" y="0"/>
                  </a:lnTo>
                  <a:lnTo>
                    <a:pt x="333" y="35"/>
                  </a:lnTo>
                  <a:lnTo>
                    <a:pt x="339" y="100"/>
                  </a:lnTo>
                  <a:lnTo>
                    <a:pt x="346" y="95"/>
                  </a:lnTo>
                  <a:lnTo>
                    <a:pt x="354" y="93"/>
                  </a:lnTo>
                  <a:lnTo>
                    <a:pt x="360" y="92"/>
                  </a:lnTo>
                  <a:lnTo>
                    <a:pt x="368" y="93"/>
                  </a:lnTo>
                  <a:lnTo>
                    <a:pt x="373" y="95"/>
                  </a:lnTo>
                  <a:lnTo>
                    <a:pt x="378" y="100"/>
                  </a:lnTo>
                  <a:lnTo>
                    <a:pt x="383" y="105"/>
                  </a:lnTo>
                  <a:lnTo>
                    <a:pt x="388" y="113"/>
                  </a:lnTo>
                  <a:lnTo>
                    <a:pt x="394" y="131"/>
                  </a:lnTo>
                  <a:lnTo>
                    <a:pt x="398" y="150"/>
                  </a:lnTo>
                  <a:lnTo>
                    <a:pt x="409" y="213"/>
                  </a:lnTo>
                  <a:lnTo>
                    <a:pt x="364" y="227"/>
                  </a:lnTo>
                  <a:lnTo>
                    <a:pt x="376" y="292"/>
                  </a:lnTo>
                  <a:lnTo>
                    <a:pt x="367" y="298"/>
                  </a:lnTo>
                  <a:lnTo>
                    <a:pt x="361" y="300"/>
                  </a:lnTo>
                  <a:lnTo>
                    <a:pt x="359" y="302"/>
                  </a:lnTo>
                  <a:lnTo>
                    <a:pt x="358" y="303"/>
                  </a:lnTo>
                  <a:lnTo>
                    <a:pt x="361" y="304"/>
                  </a:lnTo>
                  <a:lnTo>
                    <a:pt x="375" y="308"/>
                  </a:lnTo>
                  <a:lnTo>
                    <a:pt x="381" y="310"/>
                  </a:lnTo>
                  <a:lnTo>
                    <a:pt x="387" y="313"/>
                  </a:lnTo>
                  <a:lnTo>
                    <a:pt x="437" y="260"/>
                  </a:lnTo>
                  <a:lnTo>
                    <a:pt x="436" y="334"/>
                  </a:lnTo>
                  <a:lnTo>
                    <a:pt x="444" y="344"/>
                  </a:lnTo>
                  <a:lnTo>
                    <a:pt x="458" y="439"/>
                  </a:lnTo>
                  <a:lnTo>
                    <a:pt x="405" y="443"/>
                  </a:lnTo>
                  <a:lnTo>
                    <a:pt x="377" y="488"/>
                  </a:lnTo>
                  <a:lnTo>
                    <a:pt x="378" y="500"/>
                  </a:lnTo>
                  <a:lnTo>
                    <a:pt x="378" y="506"/>
                  </a:lnTo>
                  <a:lnTo>
                    <a:pt x="380" y="513"/>
                  </a:lnTo>
                  <a:lnTo>
                    <a:pt x="381" y="515"/>
                  </a:lnTo>
                  <a:lnTo>
                    <a:pt x="384" y="518"/>
                  </a:lnTo>
                  <a:lnTo>
                    <a:pt x="391" y="520"/>
                  </a:lnTo>
                  <a:lnTo>
                    <a:pt x="401" y="521"/>
                  </a:lnTo>
                  <a:lnTo>
                    <a:pt x="352" y="614"/>
                  </a:lnTo>
                  <a:lnTo>
                    <a:pt x="342" y="678"/>
                  </a:lnTo>
                  <a:lnTo>
                    <a:pt x="292" y="690"/>
                  </a:lnTo>
                  <a:lnTo>
                    <a:pt x="241" y="760"/>
                  </a:lnTo>
                  <a:lnTo>
                    <a:pt x="200" y="786"/>
                  </a:lnTo>
                  <a:lnTo>
                    <a:pt x="188" y="779"/>
                  </a:lnTo>
                  <a:lnTo>
                    <a:pt x="182" y="778"/>
                  </a:lnTo>
                  <a:lnTo>
                    <a:pt x="182" y="781"/>
                  </a:lnTo>
                  <a:lnTo>
                    <a:pt x="183" y="783"/>
                  </a:lnTo>
                  <a:lnTo>
                    <a:pt x="183" y="784"/>
                  </a:lnTo>
                  <a:lnTo>
                    <a:pt x="184" y="786"/>
                  </a:lnTo>
                  <a:lnTo>
                    <a:pt x="184" y="790"/>
                  </a:lnTo>
                  <a:lnTo>
                    <a:pt x="182" y="791"/>
                  </a:lnTo>
                  <a:lnTo>
                    <a:pt x="181" y="793"/>
                  </a:lnTo>
                  <a:lnTo>
                    <a:pt x="179" y="794"/>
                  </a:lnTo>
                  <a:lnTo>
                    <a:pt x="177" y="796"/>
                  </a:lnTo>
                  <a:lnTo>
                    <a:pt x="174" y="867"/>
                  </a:lnTo>
                  <a:lnTo>
                    <a:pt x="136" y="907"/>
                  </a:lnTo>
                  <a:lnTo>
                    <a:pt x="133" y="902"/>
                  </a:lnTo>
                  <a:lnTo>
                    <a:pt x="129" y="901"/>
                  </a:lnTo>
                  <a:lnTo>
                    <a:pt x="117" y="896"/>
                  </a:lnTo>
                  <a:lnTo>
                    <a:pt x="109" y="895"/>
                  </a:lnTo>
                  <a:lnTo>
                    <a:pt x="101" y="894"/>
                  </a:lnTo>
                  <a:lnTo>
                    <a:pt x="97" y="897"/>
                  </a:lnTo>
                  <a:lnTo>
                    <a:pt x="94" y="900"/>
                  </a:lnTo>
                  <a:lnTo>
                    <a:pt x="93" y="906"/>
                  </a:lnTo>
                  <a:lnTo>
                    <a:pt x="93" y="913"/>
                  </a:lnTo>
                  <a:lnTo>
                    <a:pt x="96" y="923"/>
                  </a:lnTo>
                  <a:lnTo>
                    <a:pt x="55" y="950"/>
                  </a:lnTo>
                  <a:lnTo>
                    <a:pt x="53" y="1070"/>
                  </a:lnTo>
                  <a:lnTo>
                    <a:pt x="0" y="1089"/>
                  </a:lnTo>
                  <a:lnTo>
                    <a:pt x="12" y="1198"/>
                  </a:lnTo>
                  <a:lnTo>
                    <a:pt x="98" y="1244"/>
                  </a:lnTo>
                  <a:lnTo>
                    <a:pt x="181" y="1305"/>
                  </a:lnTo>
                  <a:lnTo>
                    <a:pt x="192" y="1305"/>
                  </a:lnTo>
                  <a:lnTo>
                    <a:pt x="204" y="1310"/>
                  </a:lnTo>
                  <a:lnTo>
                    <a:pt x="214" y="1318"/>
                  </a:lnTo>
                  <a:lnTo>
                    <a:pt x="225" y="1330"/>
                  </a:lnTo>
                  <a:lnTo>
                    <a:pt x="233" y="1344"/>
                  </a:lnTo>
                  <a:lnTo>
                    <a:pt x="244" y="1363"/>
                  </a:lnTo>
                  <a:lnTo>
                    <a:pt x="253" y="1385"/>
                  </a:lnTo>
                  <a:lnTo>
                    <a:pt x="262" y="1412"/>
                  </a:lnTo>
                  <a:lnTo>
                    <a:pt x="316" y="1433"/>
                  </a:lnTo>
                  <a:lnTo>
                    <a:pt x="319" y="1445"/>
                  </a:lnTo>
                  <a:lnTo>
                    <a:pt x="326" y="1456"/>
                  </a:lnTo>
                  <a:lnTo>
                    <a:pt x="335" y="1463"/>
                  </a:lnTo>
                  <a:lnTo>
                    <a:pt x="346" y="1469"/>
                  </a:lnTo>
                  <a:lnTo>
                    <a:pt x="358" y="1471"/>
                  </a:lnTo>
                  <a:lnTo>
                    <a:pt x="373" y="1472"/>
                  </a:lnTo>
                  <a:lnTo>
                    <a:pt x="389" y="1470"/>
                  </a:lnTo>
                  <a:lnTo>
                    <a:pt x="408" y="1467"/>
                  </a:lnTo>
                  <a:lnTo>
                    <a:pt x="410" y="1460"/>
                  </a:lnTo>
                  <a:lnTo>
                    <a:pt x="414" y="1455"/>
                  </a:lnTo>
                  <a:lnTo>
                    <a:pt x="423" y="1450"/>
                  </a:lnTo>
                  <a:lnTo>
                    <a:pt x="429" y="1449"/>
                  </a:lnTo>
                  <a:lnTo>
                    <a:pt x="436" y="1451"/>
                  </a:lnTo>
                  <a:lnTo>
                    <a:pt x="444" y="1454"/>
                  </a:lnTo>
                  <a:lnTo>
                    <a:pt x="453" y="1459"/>
                  </a:lnTo>
                  <a:lnTo>
                    <a:pt x="511" y="1429"/>
                  </a:lnTo>
                  <a:lnTo>
                    <a:pt x="595" y="1420"/>
                  </a:lnTo>
                  <a:lnTo>
                    <a:pt x="633" y="1405"/>
                  </a:lnTo>
                  <a:lnTo>
                    <a:pt x="722" y="1437"/>
                  </a:lnTo>
                  <a:lnTo>
                    <a:pt x="725" y="1452"/>
                  </a:lnTo>
                  <a:lnTo>
                    <a:pt x="730" y="1466"/>
                  </a:lnTo>
                  <a:lnTo>
                    <a:pt x="736" y="1477"/>
                  </a:lnTo>
                  <a:lnTo>
                    <a:pt x="744" y="1486"/>
                  </a:lnTo>
                  <a:lnTo>
                    <a:pt x="753" y="1491"/>
                  </a:lnTo>
                  <a:lnTo>
                    <a:pt x="763" y="1494"/>
                  </a:lnTo>
                  <a:lnTo>
                    <a:pt x="775" y="1494"/>
                  </a:lnTo>
                  <a:lnTo>
                    <a:pt x="789" y="1492"/>
                  </a:lnTo>
                  <a:lnTo>
                    <a:pt x="807" y="1457"/>
                  </a:lnTo>
                  <a:lnTo>
                    <a:pt x="850" y="1430"/>
                  </a:lnTo>
                  <a:lnTo>
                    <a:pt x="893" y="1451"/>
                  </a:lnTo>
                  <a:lnTo>
                    <a:pt x="900" y="1462"/>
                  </a:lnTo>
                  <a:lnTo>
                    <a:pt x="911" y="1472"/>
                  </a:lnTo>
                  <a:lnTo>
                    <a:pt x="921" y="1478"/>
                  </a:lnTo>
                  <a:lnTo>
                    <a:pt x="934" y="1483"/>
                  </a:lnTo>
                  <a:lnTo>
                    <a:pt x="947" y="1484"/>
                  </a:lnTo>
                  <a:lnTo>
                    <a:pt x="963" y="1483"/>
                  </a:lnTo>
                  <a:lnTo>
                    <a:pt x="979" y="1478"/>
                  </a:lnTo>
                  <a:lnTo>
                    <a:pt x="997" y="1472"/>
                  </a:lnTo>
                  <a:lnTo>
                    <a:pt x="966" y="1414"/>
                  </a:lnTo>
                  <a:lnTo>
                    <a:pt x="984" y="1229"/>
                  </a:lnTo>
                  <a:lnTo>
                    <a:pt x="1007" y="1186"/>
                  </a:lnTo>
                  <a:lnTo>
                    <a:pt x="1109" y="1216"/>
                  </a:lnTo>
                  <a:lnTo>
                    <a:pt x="1170" y="1102"/>
                  </a:lnTo>
                  <a:lnTo>
                    <a:pt x="1211" y="1047"/>
                  </a:lnTo>
                  <a:lnTo>
                    <a:pt x="1197" y="1012"/>
                  </a:lnTo>
                  <a:lnTo>
                    <a:pt x="1194" y="994"/>
                  </a:lnTo>
                  <a:lnTo>
                    <a:pt x="1190" y="978"/>
                  </a:lnTo>
                  <a:lnTo>
                    <a:pt x="1182" y="962"/>
                  </a:lnTo>
                  <a:lnTo>
                    <a:pt x="1170" y="947"/>
                  </a:lnTo>
                  <a:lnTo>
                    <a:pt x="1162" y="941"/>
                  </a:lnTo>
                  <a:lnTo>
                    <a:pt x="1159" y="940"/>
                  </a:lnTo>
                  <a:lnTo>
                    <a:pt x="1158" y="942"/>
                  </a:lnTo>
                  <a:lnTo>
                    <a:pt x="1157" y="947"/>
                  </a:lnTo>
                  <a:lnTo>
                    <a:pt x="1158" y="959"/>
                  </a:lnTo>
                  <a:lnTo>
                    <a:pt x="1094" y="991"/>
                  </a:lnTo>
                  <a:lnTo>
                    <a:pt x="1089" y="982"/>
                  </a:lnTo>
                  <a:lnTo>
                    <a:pt x="1086" y="975"/>
                  </a:lnTo>
                  <a:lnTo>
                    <a:pt x="1081" y="962"/>
                  </a:lnTo>
                  <a:lnTo>
                    <a:pt x="1080" y="951"/>
                  </a:lnTo>
                  <a:lnTo>
                    <a:pt x="1083" y="943"/>
                  </a:lnTo>
                  <a:lnTo>
                    <a:pt x="1089" y="937"/>
                  </a:lnTo>
                  <a:lnTo>
                    <a:pt x="1098" y="934"/>
                  </a:lnTo>
                  <a:lnTo>
                    <a:pt x="1110" y="934"/>
                  </a:lnTo>
                  <a:lnTo>
                    <a:pt x="1126" y="937"/>
                  </a:lnTo>
                  <a:lnTo>
                    <a:pt x="1117" y="869"/>
                  </a:lnTo>
                  <a:lnTo>
                    <a:pt x="1050" y="839"/>
                  </a:lnTo>
                  <a:lnTo>
                    <a:pt x="1048" y="829"/>
                  </a:lnTo>
                  <a:lnTo>
                    <a:pt x="1046" y="822"/>
                  </a:lnTo>
                  <a:lnTo>
                    <a:pt x="1042" y="815"/>
                  </a:lnTo>
                  <a:lnTo>
                    <a:pt x="1038" y="811"/>
                  </a:lnTo>
                  <a:lnTo>
                    <a:pt x="1030" y="807"/>
                  </a:lnTo>
                  <a:lnTo>
                    <a:pt x="1023" y="806"/>
                  </a:lnTo>
                  <a:lnTo>
                    <a:pt x="1013" y="806"/>
                  </a:lnTo>
                  <a:lnTo>
                    <a:pt x="1002" y="809"/>
                  </a:lnTo>
                  <a:lnTo>
                    <a:pt x="995" y="811"/>
                  </a:lnTo>
                  <a:lnTo>
                    <a:pt x="989" y="812"/>
                  </a:lnTo>
                  <a:lnTo>
                    <a:pt x="982" y="773"/>
                  </a:lnTo>
                  <a:lnTo>
                    <a:pt x="1060" y="675"/>
                  </a:lnTo>
                  <a:lnTo>
                    <a:pt x="1081" y="656"/>
                  </a:lnTo>
                  <a:lnTo>
                    <a:pt x="1146" y="642"/>
                  </a:lnTo>
                  <a:lnTo>
                    <a:pt x="1139" y="627"/>
                  </a:lnTo>
                  <a:lnTo>
                    <a:pt x="1135" y="616"/>
                  </a:lnTo>
                  <a:lnTo>
                    <a:pt x="1131" y="607"/>
                  </a:lnTo>
                  <a:lnTo>
                    <a:pt x="1133" y="601"/>
                  </a:lnTo>
                  <a:lnTo>
                    <a:pt x="1220" y="529"/>
                  </a:lnTo>
                  <a:lnTo>
                    <a:pt x="1223" y="525"/>
                  </a:lnTo>
                  <a:lnTo>
                    <a:pt x="1225" y="523"/>
                  </a:lnTo>
                  <a:lnTo>
                    <a:pt x="1226" y="519"/>
                  </a:lnTo>
                  <a:lnTo>
                    <a:pt x="1226" y="517"/>
                  </a:lnTo>
                  <a:lnTo>
                    <a:pt x="1222" y="512"/>
                  </a:lnTo>
                  <a:lnTo>
                    <a:pt x="1218" y="510"/>
                  </a:lnTo>
                  <a:lnTo>
                    <a:pt x="1213" y="508"/>
                  </a:lnTo>
                  <a:lnTo>
                    <a:pt x="1204" y="506"/>
                  </a:lnTo>
                  <a:lnTo>
                    <a:pt x="1199" y="502"/>
                  </a:lnTo>
                  <a:lnTo>
                    <a:pt x="1192" y="498"/>
                  </a:lnTo>
                  <a:lnTo>
                    <a:pt x="1081" y="462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96">
              <a:extLst>
                <a:ext uri="{FF2B5EF4-FFF2-40B4-BE49-F238E27FC236}">
                  <a16:creationId xmlns:a16="http://schemas.microsoft.com/office/drawing/2014/main" id="{2D43779C-BC8C-487E-B2FB-ABB62CAA7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" y="826"/>
              <a:ext cx="5" cy="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0" y="1"/>
                </a:cxn>
                <a:cxn ang="0">
                  <a:pos x="23" y="4"/>
                </a:cxn>
                <a:cxn ang="0">
                  <a:pos x="17" y="9"/>
                </a:cxn>
                <a:cxn ang="0">
                  <a:pos x="12" y="16"/>
                </a:cxn>
                <a:cxn ang="0">
                  <a:pos x="2" y="33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65"/>
                </a:cxn>
                <a:cxn ang="0">
                  <a:pos x="2" y="76"/>
                </a:cxn>
                <a:cxn ang="0">
                  <a:pos x="5" y="85"/>
                </a:cxn>
                <a:cxn ang="0">
                  <a:pos x="12" y="94"/>
                </a:cxn>
                <a:cxn ang="0">
                  <a:pos x="17" y="101"/>
                </a:cxn>
                <a:cxn ang="0">
                  <a:pos x="23" y="106"/>
                </a:cxn>
                <a:cxn ang="0">
                  <a:pos x="30" y="109"/>
                </a:cxn>
                <a:cxn ang="0">
                  <a:pos x="38" y="110"/>
                </a:cxn>
                <a:cxn ang="0">
                  <a:pos x="45" y="109"/>
                </a:cxn>
                <a:cxn ang="0">
                  <a:pos x="48" y="107"/>
                </a:cxn>
                <a:cxn ang="0">
                  <a:pos x="52" y="106"/>
                </a:cxn>
                <a:cxn ang="0">
                  <a:pos x="59" y="101"/>
                </a:cxn>
                <a:cxn ang="0">
                  <a:pos x="62" y="97"/>
                </a:cxn>
                <a:cxn ang="0">
                  <a:pos x="66" y="94"/>
                </a:cxn>
                <a:cxn ang="0">
                  <a:pos x="70" y="85"/>
                </a:cxn>
                <a:cxn ang="0">
                  <a:pos x="70" y="82"/>
                </a:cxn>
                <a:cxn ang="0">
                  <a:pos x="71" y="80"/>
                </a:cxn>
                <a:cxn ang="0">
                  <a:pos x="73" y="76"/>
                </a:cxn>
                <a:cxn ang="0">
                  <a:pos x="76" y="65"/>
                </a:cxn>
                <a:cxn ang="0">
                  <a:pos x="77" y="55"/>
                </a:cxn>
                <a:cxn ang="0">
                  <a:pos x="76" y="43"/>
                </a:cxn>
                <a:cxn ang="0">
                  <a:pos x="73" y="33"/>
                </a:cxn>
                <a:cxn ang="0">
                  <a:pos x="70" y="24"/>
                </a:cxn>
                <a:cxn ang="0">
                  <a:pos x="66" y="16"/>
                </a:cxn>
                <a:cxn ang="0">
                  <a:pos x="59" y="9"/>
                </a:cxn>
                <a:cxn ang="0">
                  <a:pos x="52" y="4"/>
                </a:cxn>
                <a:cxn ang="0">
                  <a:pos x="45" y="1"/>
                </a:cxn>
                <a:cxn ang="0">
                  <a:pos x="38" y="0"/>
                </a:cxn>
              </a:cxnLst>
              <a:rect l="0" t="0" r="r" b="b"/>
              <a:pathLst>
                <a:path w="77" h="110">
                  <a:moveTo>
                    <a:pt x="38" y="0"/>
                  </a:moveTo>
                  <a:lnTo>
                    <a:pt x="30" y="1"/>
                  </a:lnTo>
                  <a:lnTo>
                    <a:pt x="23" y="4"/>
                  </a:lnTo>
                  <a:lnTo>
                    <a:pt x="17" y="9"/>
                  </a:lnTo>
                  <a:lnTo>
                    <a:pt x="12" y="16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65"/>
                  </a:lnTo>
                  <a:lnTo>
                    <a:pt x="2" y="76"/>
                  </a:lnTo>
                  <a:lnTo>
                    <a:pt x="5" y="85"/>
                  </a:lnTo>
                  <a:lnTo>
                    <a:pt x="12" y="94"/>
                  </a:lnTo>
                  <a:lnTo>
                    <a:pt x="17" y="101"/>
                  </a:lnTo>
                  <a:lnTo>
                    <a:pt x="23" y="106"/>
                  </a:lnTo>
                  <a:lnTo>
                    <a:pt x="30" y="109"/>
                  </a:lnTo>
                  <a:lnTo>
                    <a:pt x="38" y="110"/>
                  </a:lnTo>
                  <a:lnTo>
                    <a:pt x="45" y="109"/>
                  </a:lnTo>
                  <a:lnTo>
                    <a:pt x="48" y="107"/>
                  </a:lnTo>
                  <a:lnTo>
                    <a:pt x="52" y="106"/>
                  </a:lnTo>
                  <a:lnTo>
                    <a:pt x="59" y="101"/>
                  </a:lnTo>
                  <a:lnTo>
                    <a:pt x="62" y="97"/>
                  </a:lnTo>
                  <a:lnTo>
                    <a:pt x="66" y="94"/>
                  </a:lnTo>
                  <a:lnTo>
                    <a:pt x="70" y="85"/>
                  </a:lnTo>
                  <a:lnTo>
                    <a:pt x="70" y="82"/>
                  </a:lnTo>
                  <a:lnTo>
                    <a:pt x="71" y="80"/>
                  </a:lnTo>
                  <a:lnTo>
                    <a:pt x="73" y="76"/>
                  </a:lnTo>
                  <a:lnTo>
                    <a:pt x="76" y="65"/>
                  </a:lnTo>
                  <a:lnTo>
                    <a:pt x="77" y="55"/>
                  </a:lnTo>
                  <a:lnTo>
                    <a:pt x="76" y="43"/>
                  </a:lnTo>
                  <a:lnTo>
                    <a:pt x="73" y="33"/>
                  </a:lnTo>
                  <a:lnTo>
                    <a:pt x="70" y="24"/>
                  </a:lnTo>
                  <a:lnTo>
                    <a:pt x="66" y="16"/>
                  </a:lnTo>
                  <a:lnTo>
                    <a:pt x="59" y="9"/>
                  </a:lnTo>
                  <a:lnTo>
                    <a:pt x="52" y="4"/>
                  </a:lnTo>
                  <a:lnTo>
                    <a:pt x="45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97">
              <a:extLst>
                <a:ext uri="{FF2B5EF4-FFF2-40B4-BE49-F238E27FC236}">
                  <a16:creationId xmlns:a16="http://schemas.microsoft.com/office/drawing/2014/main" id="{A9A31230-BB8A-4D38-B127-58BDE025C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" y="819"/>
              <a:ext cx="5" cy="7"/>
            </a:xfrm>
            <a:custGeom>
              <a:avLst/>
              <a:gdLst/>
              <a:ahLst/>
              <a:cxnLst>
                <a:cxn ang="0">
                  <a:pos x="57" y="101"/>
                </a:cxn>
                <a:cxn ang="0">
                  <a:pos x="67" y="43"/>
                </a:cxn>
                <a:cxn ang="0">
                  <a:pos x="21" y="0"/>
                </a:cxn>
                <a:cxn ang="0">
                  <a:pos x="34" y="31"/>
                </a:cxn>
                <a:cxn ang="0">
                  <a:pos x="0" y="79"/>
                </a:cxn>
                <a:cxn ang="0">
                  <a:pos x="57" y="101"/>
                </a:cxn>
              </a:cxnLst>
              <a:rect l="0" t="0" r="r" b="b"/>
              <a:pathLst>
                <a:path w="67" h="101">
                  <a:moveTo>
                    <a:pt x="57" y="101"/>
                  </a:moveTo>
                  <a:lnTo>
                    <a:pt x="67" y="43"/>
                  </a:lnTo>
                  <a:lnTo>
                    <a:pt x="21" y="0"/>
                  </a:lnTo>
                  <a:lnTo>
                    <a:pt x="34" y="31"/>
                  </a:lnTo>
                  <a:lnTo>
                    <a:pt x="0" y="79"/>
                  </a:lnTo>
                  <a:lnTo>
                    <a:pt x="57" y="1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98">
              <a:extLst>
                <a:ext uri="{FF2B5EF4-FFF2-40B4-BE49-F238E27FC236}">
                  <a16:creationId xmlns:a16="http://schemas.microsoft.com/office/drawing/2014/main" id="{17431A91-F67C-4B06-AA5A-BE127757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" y="765"/>
              <a:ext cx="126" cy="129"/>
            </a:xfrm>
            <a:custGeom>
              <a:avLst/>
              <a:gdLst/>
              <a:ahLst/>
              <a:cxnLst>
                <a:cxn ang="0">
                  <a:pos x="260" y="966"/>
                </a:cxn>
                <a:cxn ang="0">
                  <a:pos x="173" y="1074"/>
                </a:cxn>
                <a:cxn ang="0">
                  <a:pos x="36" y="1256"/>
                </a:cxn>
                <a:cxn ang="0">
                  <a:pos x="82" y="1276"/>
                </a:cxn>
                <a:cxn ang="0">
                  <a:pos x="117" y="1390"/>
                </a:cxn>
                <a:cxn ang="0">
                  <a:pos x="191" y="1394"/>
                </a:cxn>
                <a:cxn ang="0">
                  <a:pos x="228" y="1441"/>
                </a:cxn>
                <a:cxn ang="0">
                  <a:pos x="0" y="1861"/>
                </a:cxn>
                <a:cxn ang="0">
                  <a:pos x="243" y="1836"/>
                </a:cxn>
                <a:cxn ang="0">
                  <a:pos x="258" y="1798"/>
                </a:cxn>
                <a:cxn ang="0">
                  <a:pos x="516" y="1731"/>
                </a:cxn>
                <a:cxn ang="0">
                  <a:pos x="686" y="1375"/>
                </a:cxn>
                <a:cxn ang="0">
                  <a:pos x="769" y="1263"/>
                </a:cxn>
                <a:cxn ang="0">
                  <a:pos x="817" y="1238"/>
                </a:cxn>
                <a:cxn ang="0">
                  <a:pos x="1080" y="1266"/>
                </a:cxn>
                <a:cxn ang="0">
                  <a:pos x="1110" y="1157"/>
                </a:cxn>
                <a:cxn ang="0">
                  <a:pos x="1121" y="1145"/>
                </a:cxn>
                <a:cxn ang="0">
                  <a:pos x="1118" y="1052"/>
                </a:cxn>
                <a:cxn ang="0">
                  <a:pos x="1090" y="1043"/>
                </a:cxn>
                <a:cxn ang="0">
                  <a:pos x="1084" y="1002"/>
                </a:cxn>
                <a:cxn ang="0">
                  <a:pos x="1126" y="965"/>
                </a:cxn>
                <a:cxn ang="0">
                  <a:pos x="1241" y="1083"/>
                </a:cxn>
                <a:cxn ang="0">
                  <a:pos x="1265" y="1125"/>
                </a:cxn>
                <a:cxn ang="0">
                  <a:pos x="1376" y="1029"/>
                </a:cxn>
                <a:cxn ang="0">
                  <a:pos x="1408" y="1053"/>
                </a:cxn>
                <a:cxn ang="0">
                  <a:pos x="1423" y="1046"/>
                </a:cxn>
                <a:cxn ang="0">
                  <a:pos x="1504" y="1081"/>
                </a:cxn>
                <a:cxn ang="0">
                  <a:pos x="1606" y="1001"/>
                </a:cxn>
                <a:cxn ang="0">
                  <a:pos x="1836" y="842"/>
                </a:cxn>
                <a:cxn ang="0">
                  <a:pos x="1984" y="814"/>
                </a:cxn>
                <a:cxn ang="0">
                  <a:pos x="2002" y="780"/>
                </a:cxn>
                <a:cxn ang="0">
                  <a:pos x="2015" y="662"/>
                </a:cxn>
                <a:cxn ang="0">
                  <a:pos x="2012" y="680"/>
                </a:cxn>
                <a:cxn ang="0">
                  <a:pos x="1986" y="667"/>
                </a:cxn>
                <a:cxn ang="0">
                  <a:pos x="1979" y="704"/>
                </a:cxn>
                <a:cxn ang="0">
                  <a:pos x="1946" y="710"/>
                </a:cxn>
                <a:cxn ang="0">
                  <a:pos x="1825" y="628"/>
                </a:cxn>
                <a:cxn ang="0">
                  <a:pos x="1624" y="370"/>
                </a:cxn>
                <a:cxn ang="0">
                  <a:pos x="1569" y="349"/>
                </a:cxn>
                <a:cxn ang="0">
                  <a:pos x="1585" y="300"/>
                </a:cxn>
                <a:cxn ang="0">
                  <a:pos x="1466" y="119"/>
                </a:cxn>
                <a:cxn ang="0">
                  <a:pos x="1343" y="25"/>
                </a:cxn>
                <a:cxn ang="0">
                  <a:pos x="1183" y="85"/>
                </a:cxn>
                <a:cxn ang="0">
                  <a:pos x="1075" y="183"/>
                </a:cxn>
                <a:cxn ang="0">
                  <a:pos x="995" y="213"/>
                </a:cxn>
                <a:cxn ang="0">
                  <a:pos x="973" y="188"/>
                </a:cxn>
                <a:cxn ang="0">
                  <a:pos x="768" y="319"/>
                </a:cxn>
                <a:cxn ang="0">
                  <a:pos x="850" y="397"/>
                </a:cxn>
                <a:cxn ang="0">
                  <a:pos x="957" y="482"/>
                </a:cxn>
                <a:cxn ang="0">
                  <a:pos x="927" y="552"/>
                </a:cxn>
                <a:cxn ang="0">
                  <a:pos x="869" y="580"/>
                </a:cxn>
                <a:cxn ang="0">
                  <a:pos x="856" y="602"/>
                </a:cxn>
                <a:cxn ang="0">
                  <a:pos x="816" y="612"/>
                </a:cxn>
                <a:cxn ang="0">
                  <a:pos x="809" y="615"/>
                </a:cxn>
                <a:cxn ang="0">
                  <a:pos x="799" y="637"/>
                </a:cxn>
                <a:cxn ang="0">
                  <a:pos x="757" y="684"/>
                </a:cxn>
                <a:cxn ang="0">
                  <a:pos x="774" y="719"/>
                </a:cxn>
                <a:cxn ang="0">
                  <a:pos x="751" y="788"/>
                </a:cxn>
                <a:cxn ang="0">
                  <a:pos x="668" y="835"/>
                </a:cxn>
                <a:cxn ang="0">
                  <a:pos x="495" y="783"/>
                </a:cxn>
                <a:cxn ang="0">
                  <a:pos x="387" y="853"/>
                </a:cxn>
              </a:cxnLst>
              <a:rect l="0" t="0" r="r" b="b"/>
              <a:pathLst>
                <a:path w="2026" h="1935">
                  <a:moveTo>
                    <a:pt x="233" y="949"/>
                  </a:moveTo>
                  <a:lnTo>
                    <a:pt x="238" y="953"/>
                  </a:lnTo>
                  <a:lnTo>
                    <a:pt x="247" y="955"/>
                  </a:lnTo>
                  <a:lnTo>
                    <a:pt x="252" y="957"/>
                  </a:lnTo>
                  <a:lnTo>
                    <a:pt x="256" y="959"/>
                  </a:lnTo>
                  <a:lnTo>
                    <a:pt x="260" y="964"/>
                  </a:lnTo>
                  <a:lnTo>
                    <a:pt x="260" y="966"/>
                  </a:lnTo>
                  <a:lnTo>
                    <a:pt x="259" y="970"/>
                  </a:lnTo>
                  <a:lnTo>
                    <a:pt x="257" y="972"/>
                  </a:lnTo>
                  <a:lnTo>
                    <a:pt x="254" y="976"/>
                  </a:lnTo>
                  <a:lnTo>
                    <a:pt x="167" y="1048"/>
                  </a:lnTo>
                  <a:lnTo>
                    <a:pt x="165" y="1054"/>
                  </a:lnTo>
                  <a:lnTo>
                    <a:pt x="169" y="1063"/>
                  </a:lnTo>
                  <a:lnTo>
                    <a:pt x="173" y="1074"/>
                  </a:lnTo>
                  <a:lnTo>
                    <a:pt x="180" y="1089"/>
                  </a:lnTo>
                  <a:lnTo>
                    <a:pt x="115" y="1103"/>
                  </a:lnTo>
                  <a:lnTo>
                    <a:pt x="94" y="1122"/>
                  </a:lnTo>
                  <a:lnTo>
                    <a:pt x="16" y="1220"/>
                  </a:lnTo>
                  <a:lnTo>
                    <a:pt x="23" y="1259"/>
                  </a:lnTo>
                  <a:lnTo>
                    <a:pt x="29" y="1258"/>
                  </a:lnTo>
                  <a:lnTo>
                    <a:pt x="36" y="1256"/>
                  </a:lnTo>
                  <a:lnTo>
                    <a:pt x="47" y="1253"/>
                  </a:lnTo>
                  <a:lnTo>
                    <a:pt x="57" y="1253"/>
                  </a:lnTo>
                  <a:lnTo>
                    <a:pt x="64" y="1254"/>
                  </a:lnTo>
                  <a:lnTo>
                    <a:pt x="72" y="1258"/>
                  </a:lnTo>
                  <a:lnTo>
                    <a:pt x="76" y="1262"/>
                  </a:lnTo>
                  <a:lnTo>
                    <a:pt x="80" y="1269"/>
                  </a:lnTo>
                  <a:lnTo>
                    <a:pt x="82" y="1276"/>
                  </a:lnTo>
                  <a:lnTo>
                    <a:pt x="84" y="1286"/>
                  </a:lnTo>
                  <a:lnTo>
                    <a:pt x="151" y="1316"/>
                  </a:lnTo>
                  <a:lnTo>
                    <a:pt x="160" y="1384"/>
                  </a:lnTo>
                  <a:lnTo>
                    <a:pt x="144" y="1381"/>
                  </a:lnTo>
                  <a:lnTo>
                    <a:pt x="132" y="1381"/>
                  </a:lnTo>
                  <a:lnTo>
                    <a:pt x="123" y="1384"/>
                  </a:lnTo>
                  <a:lnTo>
                    <a:pt x="117" y="1390"/>
                  </a:lnTo>
                  <a:lnTo>
                    <a:pt x="114" y="1398"/>
                  </a:lnTo>
                  <a:lnTo>
                    <a:pt x="115" y="1409"/>
                  </a:lnTo>
                  <a:lnTo>
                    <a:pt x="120" y="1422"/>
                  </a:lnTo>
                  <a:lnTo>
                    <a:pt x="123" y="1429"/>
                  </a:lnTo>
                  <a:lnTo>
                    <a:pt x="128" y="1438"/>
                  </a:lnTo>
                  <a:lnTo>
                    <a:pt x="192" y="1406"/>
                  </a:lnTo>
                  <a:lnTo>
                    <a:pt x="191" y="1394"/>
                  </a:lnTo>
                  <a:lnTo>
                    <a:pt x="192" y="1389"/>
                  </a:lnTo>
                  <a:lnTo>
                    <a:pt x="193" y="1387"/>
                  </a:lnTo>
                  <a:lnTo>
                    <a:pt x="196" y="1388"/>
                  </a:lnTo>
                  <a:lnTo>
                    <a:pt x="204" y="1394"/>
                  </a:lnTo>
                  <a:lnTo>
                    <a:pt x="216" y="1409"/>
                  </a:lnTo>
                  <a:lnTo>
                    <a:pt x="224" y="1425"/>
                  </a:lnTo>
                  <a:lnTo>
                    <a:pt x="228" y="1441"/>
                  </a:lnTo>
                  <a:lnTo>
                    <a:pt x="231" y="1459"/>
                  </a:lnTo>
                  <a:lnTo>
                    <a:pt x="245" y="1494"/>
                  </a:lnTo>
                  <a:lnTo>
                    <a:pt x="204" y="1549"/>
                  </a:lnTo>
                  <a:lnTo>
                    <a:pt x="143" y="1663"/>
                  </a:lnTo>
                  <a:lnTo>
                    <a:pt x="41" y="1633"/>
                  </a:lnTo>
                  <a:lnTo>
                    <a:pt x="18" y="1676"/>
                  </a:lnTo>
                  <a:lnTo>
                    <a:pt x="0" y="1861"/>
                  </a:lnTo>
                  <a:lnTo>
                    <a:pt x="31" y="1919"/>
                  </a:lnTo>
                  <a:lnTo>
                    <a:pt x="63" y="1931"/>
                  </a:lnTo>
                  <a:lnTo>
                    <a:pt x="97" y="1916"/>
                  </a:lnTo>
                  <a:lnTo>
                    <a:pt x="179" y="1916"/>
                  </a:lnTo>
                  <a:lnTo>
                    <a:pt x="281" y="1935"/>
                  </a:lnTo>
                  <a:lnTo>
                    <a:pt x="285" y="1882"/>
                  </a:lnTo>
                  <a:lnTo>
                    <a:pt x="243" y="1836"/>
                  </a:lnTo>
                  <a:lnTo>
                    <a:pt x="253" y="1821"/>
                  </a:lnTo>
                  <a:lnTo>
                    <a:pt x="267" y="1809"/>
                  </a:lnTo>
                  <a:lnTo>
                    <a:pt x="269" y="1805"/>
                  </a:lnTo>
                  <a:lnTo>
                    <a:pt x="269" y="1803"/>
                  </a:lnTo>
                  <a:lnTo>
                    <a:pt x="267" y="1801"/>
                  </a:lnTo>
                  <a:lnTo>
                    <a:pt x="265" y="1800"/>
                  </a:lnTo>
                  <a:lnTo>
                    <a:pt x="258" y="1798"/>
                  </a:lnTo>
                  <a:lnTo>
                    <a:pt x="248" y="1792"/>
                  </a:lnTo>
                  <a:lnTo>
                    <a:pt x="279" y="1762"/>
                  </a:lnTo>
                  <a:lnTo>
                    <a:pt x="273" y="1698"/>
                  </a:lnTo>
                  <a:lnTo>
                    <a:pt x="329" y="1669"/>
                  </a:lnTo>
                  <a:lnTo>
                    <a:pt x="418" y="1712"/>
                  </a:lnTo>
                  <a:lnTo>
                    <a:pt x="447" y="1705"/>
                  </a:lnTo>
                  <a:lnTo>
                    <a:pt x="516" y="1731"/>
                  </a:lnTo>
                  <a:lnTo>
                    <a:pt x="491" y="1578"/>
                  </a:lnTo>
                  <a:lnTo>
                    <a:pt x="554" y="1562"/>
                  </a:lnTo>
                  <a:lnTo>
                    <a:pt x="552" y="1518"/>
                  </a:lnTo>
                  <a:lnTo>
                    <a:pt x="674" y="1497"/>
                  </a:lnTo>
                  <a:lnTo>
                    <a:pt x="719" y="1443"/>
                  </a:lnTo>
                  <a:lnTo>
                    <a:pt x="687" y="1411"/>
                  </a:lnTo>
                  <a:lnTo>
                    <a:pt x="686" y="1375"/>
                  </a:lnTo>
                  <a:lnTo>
                    <a:pt x="723" y="1282"/>
                  </a:lnTo>
                  <a:lnTo>
                    <a:pt x="733" y="1282"/>
                  </a:lnTo>
                  <a:lnTo>
                    <a:pt x="739" y="1284"/>
                  </a:lnTo>
                  <a:lnTo>
                    <a:pt x="749" y="1280"/>
                  </a:lnTo>
                  <a:lnTo>
                    <a:pt x="757" y="1275"/>
                  </a:lnTo>
                  <a:lnTo>
                    <a:pt x="764" y="1269"/>
                  </a:lnTo>
                  <a:lnTo>
                    <a:pt x="769" y="1263"/>
                  </a:lnTo>
                  <a:lnTo>
                    <a:pt x="769" y="1260"/>
                  </a:lnTo>
                  <a:lnTo>
                    <a:pt x="770" y="1258"/>
                  </a:lnTo>
                  <a:lnTo>
                    <a:pt x="772" y="1254"/>
                  </a:lnTo>
                  <a:lnTo>
                    <a:pt x="774" y="1245"/>
                  </a:lnTo>
                  <a:lnTo>
                    <a:pt x="776" y="1235"/>
                  </a:lnTo>
                  <a:lnTo>
                    <a:pt x="776" y="1225"/>
                  </a:lnTo>
                  <a:lnTo>
                    <a:pt x="817" y="1238"/>
                  </a:lnTo>
                  <a:lnTo>
                    <a:pt x="867" y="1210"/>
                  </a:lnTo>
                  <a:lnTo>
                    <a:pt x="891" y="1239"/>
                  </a:lnTo>
                  <a:lnTo>
                    <a:pt x="928" y="1235"/>
                  </a:lnTo>
                  <a:lnTo>
                    <a:pt x="965" y="1269"/>
                  </a:lnTo>
                  <a:lnTo>
                    <a:pt x="987" y="1325"/>
                  </a:lnTo>
                  <a:lnTo>
                    <a:pt x="1035" y="1316"/>
                  </a:lnTo>
                  <a:lnTo>
                    <a:pt x="1080" y="1266"/>
                  </a:lnTo>
                  <a:lnTo>
                    <a:pt x="1049" y="1226"/>
                  </a:lnTo>
                  <a:lnTo>
                    <a:pt x="980" y="1213"/>
                  </a:lnTo>
                  <a:lnTo>
                    <a:pt x="996" y="1163"/>
                  </a:lnTo>
                  <a:lnTo>
                    <a:pt x="1028" y="1168"/>
                  </a:lnTo>
                  <a:lnTo>
                    <a:pt x="1104" y="1160"/>
                  </a:lnTo>
                  <a:lnTo>
                    <a:pt x="1108" y="1158"/>
                  </a:lnTo>
                  <a:lnTo>
                    <a:pt x="1110" y="1157"/>
                  </a:lnTo>
                  <a:lnTo>
                    <a:pt x="1114" y="1157"/>
                  </a:lnTo>
                  <a:lnTo>
                    <a:pt x="1115" y="1155"/>
                  </a:lnTo>
                  <a:lnTo>
                    <a:pt x="1117" y="1154"/>
                  </a:lnTo>
                  <a:lnTo>
                    <a:pt x="1120" y="1152"/>
                  </a:lnTo>
                  <a:lnTo>
                    <a:pt x="1121" y="1148"/>
                  </a:lnTo>
                  <a:lnTo>
                    <a:pt x="1121" y="1146"/>
                  </a:lnTo>
                  <a:lnTo>
                    <a:pt x="1121" y="1145"/>
                  </a:lnTo>
                  <a:lnTo>
                    <a:pt x="1122" y="1145"/>
                  </a:lnTo>
                  <a:lnTo>
                    <a:pt x="1121" y="1137"/>
                  </a:lnTo>
                  <a:lnTo>
                    <a:pt x="1169" y="1129"/>
                  </a:lnTo>
                  <a:lnTo>
                    <a:pt x="1182" y="1085"/>
                  </a:lnTo>
                  <a:lnTo>
                    <a:pt x="1112" y="1062"/>
                  </a:lnTo>
                  <a:lnTo>
                    <a:pt x="1116" y="1056"/>
                  </a:lnTo>
                  <a:lnTo>
                    <a:pt x="1118" y="1052"/>
                  </a:lnTo>
                  <a:lnTo>
                    <a:pt x="1119" y="1050"/>
                  </a:lnTo>
                  <a:lnTo>
                    <a:pt x="1121" y="1049"/>
                  </a:lnTo>
                  <a:lnTo>
                    <a:pt x="1121" y="1045"/>
                  </a:lnTo>
                  <a:lnTo>
                    <a:pt x="1118" y="1043"/>
                  </a:lnTo>
                  <a:lnTo>
                    <a:pt x="1109" y="1041"/>
                  </a:lnTo>
                  <a:lnTo>
                    <a:pt x="1099" y="1041"/>
                  </a:lnTo>
                  <a:lnTo>
                    <a:pt x="1090" y="1043"/>
                  </a:lnTo>
                  <a:lnTo>
                    <a:pt x="1085" y="1044"/>
                  </a:lnTo>
                  <a:lnTo>
                    <a:pt x="1082" y="1043"/>
                  </a:lnTo>
                  <a:lnTo>
                    <a:pt x="1081" y="1040"/>
                  </a:lnTo>
                  <a:lnTo>
                    <a:pt x="1078" y="1027"/>
                  </a:lnTo>
                  <a:lnTo>
                    <a:pt x="1078" y="1017"/>
                  </a:lnTo>
                  <a:lnTo>
                    <a:pt x="1080" y="1008"/>
                  </a:lnTo>
                  <a:lnTo>
                    <a:pt x="1084" y="1002"/>
                  </a:lnTo>
                  <a:lnTo>
                    <a:pt x="1087" y="996"/>
                  </a:lnTo>
                  <a:lnTo>
                    <a:pt x="1093" y="993"/>
                  </a:lnTo>
                  <a:lnTo>
                    <a:pt x="1101" y="990"/>
                  </a:lnTo>
                  <a:lnTo>
                    <a:pt x="1110" y="990"/>
                  </a:lnTo>
                  <a:lnTo>
                    <a:pt x="1114" y="979"/>
                  </a:lnTo>
                  <a:lnTo>
                    <a:pt x="1120" y="971"/>
                  </a:lnTo>
                  <a:lnTo>
                    <a:pt x="1126" y="965"/>
                  </a:lnTo>
                  <a:lnTo>
                    <a:pt x="1135" y="962"/>
                  </a:lnTo>
                  <a:lnTo>
                    <a:pt x="1144" y="960"/>
                  </a:lnTo>
                  <a:lnTo>
                    <a:pt x="1155" y="961"/>
                  </a:lnTo>
                  <a:lnTo>
                    <a:pt x="1167" y="964"/>
                  </a:lnTo>
                  <a:lnTo>
                    <a:pt x="1181" y="971"/>
                  </a:lnTo>
                  <a:lnTo>
                    <a:pt x="1246" y="1075"/>
                  </a:lnTo>
                  <a:lnTo>
                    <a:pt x="1241" y="1083"/>
                  </a:lnTo>
                  <a:lnTo>
                    <a:pt x="1238" y="1091"/>
                  </a:lnTo>
                  <a:lnTo>
                    <a:pt x="1240" y="1099"/>
                  </a:lnTo>
                  <a:lnTo>
                    <a:pt x="1242" y="1106"/>
                  </a:lnTo>
                  <a:lnTo>
                    <a:pt x="1246" y="1113"/>
                  </a:lnTo>
                  <a:lnTo>
                    <a:pt x="1250" y="1117"/>
                  </a:lnTo>
                  <a:lnTo>
                    <a:pt x="1258" y="1122"/>
                  </a:lnTo>
                  <a:lnTo>
                    <a:pt x="1265" y="1125"/>
                  </a:lnTo>
                  <a:lnTo>
                    <a:pt x="1276" y="1128"/>
                  </a:lnTo>
                  <a:lnTo>
                    <a:pt x="1342" y="1110"/>
                  </a:lnTo>
                  <a:lnTo>
                    <a:pt x="1340" y="1064"/>
                  </a:lnTo>
                  <a:lnTo>
                    <a:pt x="1350" y="1002"/>
                  </a:lnTo>
                  <a:lnTo>
                    <a:pt x="1368" y="1035"/>
                  </a:lnTo>
                  <a:lnTo>
                    <a:pt x="1372" y="1031"/>
                  </a:lnTo>
                  <a:lnTo>
                    <a:pt x="1376" y="1029"/>
                  </a:lnTo>
                  <a:lnTo>
                    <a:pt x="1378" y="1028"/>
                  </a:lnTo>
                  <a:lnTo>
                    <a:pt x="1380" y="1029"/>
                  </a:lnTo>
                  <a:lnTo>
                    <a:pt x="1391" y="1040"/>
                  </a:lnTo>
                  <a:lnTo>
                    <a:pt x="1395" y="1044"/>
                  </a:lnTo>
                  <a:lnTo>
                    <a:pt x="1401" y="1048"/>
                  </a:lnTo>
                  <a:lnTo>
                    <a:pt x="1404" y="1050"/>
                  </a:lnTo>
                  <a:lnTo>
                    <a:pt x="1408" y="1053"/>
                  </a:lnTo>
                  <a:lnTo>
                    <a:pt x="1409" y="1053"/>
                  </a:lnTo>
                  <a:lnTo>
                    <a:pt x="1411" y="1054"/>
                  </a:lnTo>
                  <a:lnTo>
                    <a:pt x="1416" y="1056"/>
                  </a:lnTo>
                  <a:lnTo>
                    <a:pt x="1420" y="1054"/>
                  </a:lnTo>
                  <a:lnTo>
                    <a:pt x="1421" y="1052"/>
                  </a:lnTo>
                  <a:lnTo>
                    <a:pt x="1423" y="1050"/>
                  </a:lnTo>
                  <a:lnTo>
                    <a:pt x="1423" y="1046"/>
                  </a:lnTo>
                  <a:lnTo>
                    <a:pt x="1423" y="1044"/>
                  </a:lnTo>
                  <a:lnTo>
                    <a:pt x="1423" y="1043"/>
                  </a:lnTo>
                  <a:lnTo>
                    <a:pt x="1424" y="1043"/>
                  </a:lnTo>
                  <a:lnTo>
                    <a:pt x="1424" y="1033"/>
                  </a:lnTo>
                  <a:lnTo>
                    <a:pt x="1509" y="1063"/>
                  </a:lnTo>
                  <a:lnTo>
                    <a:pt x="1505" y="1072"/>
                  </a:lnTo>
                  <a:lnTo>
                    <a:pt x="1504" y="1081"/>
                  </a:lnTo>
                  <a:lnTo>
                    <a:pt x="1504" y="1086"/>
                  </a:lnTo>
                  <a:lnTo>
                    <a:pt x="1507" y="1091"/>
                  </a:lnTo>
                  <a:lnTo>
                    <a:pt x="1509" y="1092"/>
                  </a:lnTo>
                  <a:lnTo>
                    <a:pt x="1515" y="1091"/>
                  </a:lnTo>
                  <a:lnTo>
                    <a:pt x="1521" y="1087"/>
                  </a:lnTo>
                  <a:lnTo>
                    <a:pt x="1531" y="1082"/>
                  </a:lnTo>
                  <a:lnTo>
                    <a:pt x="1606" y="1001"/>
                  </a:lnTo>
                  <a:lnTo>
                    <a:pt x="1626" y="934"/>
                  </a:lnTo>
                  <a:lnTo>
                    <a:pt x="1680" y="935"/>
                  </a:lnTo>
                  <a:lnTo>
                    <a:pt x="1734" y="921"/>
                  </a:lnTo>
                  <a:lnTo>
                    <a:pt x="1721" y="848"/>
                  </a:lnTo>
                  <a:lnTo>
                    <a:pt x="1743" y="834"/>
                  </a:lnTo>
                  <a:lnTo>
                    <a:pt x="1783" y="776"/>
                  </a:lnTo>
                  <a:lnTo>
                    <a:pt x="1836" y="842"/>
                  </a:lnTo>
                  <a:lnTo>
                    <a:pt x="1867" y="809"/>
                  </a:lnTo>
                  <a:lnTo>
                    <a:pt x="1915" y="796"/>
                  </a:lnTo>
                  <a:lnTo>
                    <a:pt x="1957" y="821"/>
                  </a:lnTo>
                  <a:lnTo>
                    <a:pt x="1961" y="819"/>
                  </a:lnTo>
                  <a:lnTo>
                    <a:pt x="1966" y="817"/>
                  </a:lnTo>
                  <a:lnTo>
                    <a:pt x="1972" y="816"/>
                  </a:lnTo>
                  <a:lnTo>
                    <a:pt x="1984" y="814"/>
                  </a:lnTo>
                  <a:lnTo>
                    <a:pt x="1993" y="810"/>
                  </a:lnTo>
                  <a:lnTo>
                    <a:pt x="2000" y="806"/>
                  </a:lnTo>
                  <a:lnTo>
                    <a:pt x="2003" y="800"/>
                  </a:lnTo>
                  <a:lnTo>
                    <a:pt x="2005" y="794"/>
                  </a:lnTo>
                  <a:lnTo>
                    <a:pt x="2004" y="786"/>
                  </a:lnTo>
                  <a:lnTo>
                    <a:pt x="2003" y="782"/>
                  </a:lnTo>
                  <a:lnTo>
                    <a:pt x="2002" y="780"/>
                  </a:lnTo>
                  <a:lnTo>
                    <a:pt x="2002" y="779"/>
                  </a:lnTo>
                  <a:lnTo>
                    <a:pt x="2001" y="715"/>
                  </a:lnTo>
                  <a:lnTo>
                    <a:pt x="2026" y="670"/>
                  </a:lnTo>
                  <a:lnTo>
                    <a:pt x="2021" y="661"/>
                  </a:lnTo>
                  <a:lnTo>
                    <a:pt x="2019" y="658"/>
                  </a:lnTo>
                  <a:lnTo>
                    <a:pt x="2017" y="659"/>
                  </a:lnTo>
                  <a:lnTo>
                    <a:pt x="2015" y="662"/>
                  </a:lnTo>
                  <a:lnTo>
                    <a:pt x="2015" y="668"/>
                  </a:lnTo>
                  <a:lnTo>
                    <a:pt x="2016" y="670"/>
                  </a:lnTo>
                  <a:lnTo>
                    <a:pt x="2019" y="675"/>
                  </a:lnTo>
                  <a:lnTo>
                    <a:pt x="2015" y="678"/>
                  </a:lnTo>
                  <a:lnTo>
                    <a:pt x="2013" y="679"/>
                  </a:lnTo>
                  <a:lnTo>
                    <a:pt x="2012" y="679"/>
                  </a:lnTo>
                  <a:lnTo>
                    <a:pt x="2012" y="680"/>
                  </a:lnTo>
                  <a:lnTo>
                    <a:pt x="2010" y="679"/>
                  </a:lnTo>
                  <a:lnTo>
                    <a:pt x="2009" y="679"/>
                  </a:lnTo>
                  <a:lnTo>
                    <a:pt x="2006" y="679"/>
                  </a:lnTo>
                  <a:lnTo>
                    <a:pt x="2002" y="676"/>
                  </a:lnTo>
                  <a:lnTo>
                    <a:pt x="1995" y="671"/>
                  </a:lnTo>
                  <a:lnTo>
                    <a:pt x="1990" y="668"/>
                  </a:lnTo>
                  <a:lnTo>
                    <a:pt x="1986" y="667"/>
                  </a:lnTo>
                  <a:lnTo>
                    <a:pt x="1984" y="669"/>
                  </a:lnTo>
                  <a:lnTo>
                    <a:pt x="1982" y="672"/>
                  </a:lnTo>
                  <a:lnTo>
                    <a:pt x="1982" y="678"/>
                  </a:lnTo>
                  <a:lnTo>
                    <a:pt x="1983" y="685"/>
                  </a:lnTo>
                  <a:lnTo>
                    <a:pt x="1986" y="696"/>
                  </a:lnTo>
                  <a:lnTo>
                    <a:pt x="1982" y="700"/>
                  </a:lnTo>
                  <a:lnTo>
                    <a:pt x="1979" y="704"/>
                  </a:lnTo>
                  <a:lnTo>
                    <a:pt x="1974" y="707"/>
                  </a:lnTo>
                  <a:lnTo>
                    <a:pt x="1970" y="710"/>
                  </a:lnTo>
                  <a:lnTo>
                    <a:pt x="1964" y="711"/>
                  </a:lnTo>
                  <a:lnTo>
                    <a:pt x="1961" y="711"/>
                  </a:lnTo>
                  <a:lnTo>
                    <a:pt x="1958" y="712"/>
                  </a:lnTo>
                  <a:lnTo>
                    <a:pt x="1952" y="711"/>
                  </a:lnTo>
                  <a:lnTo>
                    <a:pt x="1946" y="710"/>
                  </a:lnTo>
                  <a:lnTo>
                    <a:pt x="1921" y="701"/>
                  </a:lnTo>
                  <a:lnTo>
                    <a:pt x="1899" y="692"/>
                  </a:lnTo>
                  <a:lnTo>
                    <a:pt x="1878" y="681"/>
                  </a:lnTo>
                  <a:lnTo>
                    <a:pt x="1862" y="670"/>
                  </a:lnTo>
                  <a:lnTo>
                    <a:pt x="1846" y="657"/>
                  </a:lnTo>
                  <a:lnTo>
                    <a:pt x="1835" y="643"/>
                  </a:lnTo>
                  <a:lnTo>
                    <a:pt x="1825" y="628"/>
                  </a:lnTo>
                  <a:lnTo>
                    <a:pt x="1819" y="612"/>
                  </a:lnTo>
                  <a:lnTo>
                    <a:pt x="1783" y="596"/>
                  </a:lnTo>
                  <a:lnTo>
                    <a:pt x="1772" y="559"/>
                  </a:lnTo>
                  <a:lnTo>
                    <a:pt x="1679" y="508"/>
                  </a:lnTo>
                  <a:lnTo>
                    <a:pt x="1594" y="479"/>
                  </a:lnTo>
                  <a:lnTo>
                    <a:pt x="1630" y="422"/>
                  </a:lnTo>
                  <a:lnTo>
                    <a:pt x="1624" y="370"/>
                  </a:lnTo>
                  <a:lnTo>
                    <a:pt x="1555" y="360"/>
                  </a:lnTo>
                  <a:lnTo>
                    <a:pt x="1557" y="354"/>
                  </a:lnTo>
                  <a:lnTo>
                    <a:pt x="1558" y="349"/>
                  </a:lnTo>
                  <a:lnTo>
                    <a:pt x="1557" y="345"/>
                  </a:lnTo>
                  <a:lnTo>
                    <a:pt x="1555" y="341"/>
                  </a:lnTo>
                  <a:lnTo>
                    <a:pt x="1564" y="346"/>
                  </a:lnTo>
                  <a:lnTo>
                    <a:pt x="1569" y="349"/>
                  </a:lnTo>
                  <a:lnTo>
                    <a:pt x="1570" y="349"/>
                  </a:lnTo>
                  <a:lnTo>
                    <a:pt x="1581" y="339"/>
                  </a:lnTo>
                  <a:lnTo>
                    <a:pt x="1589" y="329"/>
                  </a:lnTo>
                  <a:lnTo>
                    <a:pt x="1592" y="319"/>
                  </a:lnTo>
                  <a:lnTo>
                    <a:pt x="1592" y="314"/>
                  </a:lnTo>
                  <a:lnTo>
                    <a:pt x="1592" y="310"/>
                  </a:lnTo>
                  <a:lnTo>
                    <a:pt x="1585" y="300"/>
                  </a:lnTo>
                  <a:lnTo>
                    <a:pt x="1574" y="290"/>
                  </a:lnTo>
                  <a:lnTo>
                    <a:pt x="1560" y="280"/>
                  </a:lnTo>
                  <a:lnTo>
                    <a:pt x="1551" y="275"/>
                  </a:lnTo>
                  <a:lnTo>
                    <a:pt x="1541" y="271"/>
                  </a:lnTo>
                  <a:lnTo>
                    <a:pt x="1534" y="194"/>
                  </a:lnTo>
                  <a:lnTo>
                    <a:pt x="1466" y="162"/>
                  </a:lnTo>
                  <a:lnTo>
                    <a:pt x="1466" y="119"/>
                  </a:lnTo>
                  <a:lnTo>
                    <a:pt x="1426" y="76"/>
                  </a:lnTo>
                  <a:lnTo>
                    <a:pt x="1417" y="25"/>
                  </a:lnTo>
                  <a:lnTo>
                    <a:pt x="1428" y="0"/>
                  </a:lnTo>
                  <a:lnTo>
                    <a:pt x="1345" y="35"/>
                  </a:lnTo>
                  <a:lnTo>
                    <a:pt x="1344" y="30"/>
                  </a:lnTo>
                  <a:lnTo>
                    <a:pt x="1344" y="27"/>
                  </a:lnTo>
                  <a:lnTo>
                    <a:pt x="1343" y="25"/>
                  </a:lnTo>
                  <a:lnTo>
                    <a:pt x="1343" y="26"/>
                  </a:lnTo>
                  <a:lnTo>
                    <a:pt x="1327" y="34"/>
                  </a:lnTo>
                  <a:lnTo>
                    <a:pt x="1312" y="45"/>
                  </a:lnTo>
                  <a:lnTo>
                    <a:pt x="1295" y="56"/>
                  </a:lnTo>
                  <a:lnTo>
                    <a:pt x="1279" y="70"/>
                  </a:lnTo>
                  <a:lnTo>
                    <a:pt x="1192" y="41"/>
                  </a:lnTo>
                  <a:lnTo>
                    <a:pt x="1183" y="85"/>
                  </a:lnTo>
                  <a:lnTo>
                    <a:pt x="1135" y="91"/>
                  </a:lnTo>
                  <a:lnTo>
                    <a:pt x="1108" y="110"/>
                  </a:lnTo>
                  <a:lnTo>
                    <a:pt x="1180" y="130"/>
                  </a:lnTo>
                  <a:lnTo>
                    <a:pt x="1105" y="184"/>
                  </a:lnTo>
                  <a:lnTo>
                    <a:pt x="1092" y="183"/>
                  </a:lnTo>
                  <a:lnTo>
                    <a:pt x="1083" y="183"/>
                  </a:lnTo>
                  <a:lnTo>
                    <a:pt x="1075" y="183"/>
                  </a:lnTo>
                  <a:lnTo>
                    <a:pt x="1072" y="185"/>
                  </a:lnTo>
                  <a:lnTo>
                    <a:pt x="1070" y="187"/>
                  </a:lnTo>
                  <a:lnTo>
                    <a:pt x="1072" y="190"/>
                  </a:lnTo>
                  <a:lnTo>
                    <a:pt x="1076" y="193"/>
                  </a:lnTo>
                  <a:lnTo>
                    <a:pt x="1084" y="198"/>
                  </a:lnTo>
                  <a:lnTo>
                    <a:pt x="994" y="214"/>
                  </a:lnTo>
                  <a:lnTo>
                    <a:pt x="995" y="213"/>
                  </a:lnTo>
                  <a:lnTo>
                    <a:pt x="1000" y="207"/>
                  </a:lnTo>
                  <a:lnTo>
                    <a:pt x="1002" y="202"/>
                  </a:lnTo>
                  <a:lnTo>
                    <a:pt x="1001" y="197"/>
                  </a:lnTo>
                  <a:lnTo>
                    <a:pt x="998" y="194"/>
                  </a:lnTo>
                  <a:lnTo>
                    <a:pt x="992" y="191"/>
                  </a:lnTo>
                  <a:lnTo>
                    <a:pt x="985" y="189"/>
                  </a:lnTo>
                  <a:lnTo>
                    <a:pt x="973" y="188"/>
                  </a:lnTo>
                  <a:lnTo>
                    <a:pt x="960" y="188"/>
                  </a:lnTo>
                  <a:lnTo>
                    <a:pt x="928" y="146"/>
                  </a:lnTo>
                  <a:lnTo>
                    <a:pt x="879" y="182"/>
                  </a:lnTo>
                  <a:lnTo>
                    <a:pt x="837" y="156"/>
                  </a:lnTo>
                  <a:lnTo>
                    <a:pt x="680" y="194"/>
                  </a:lnTo>
                  <a:lnTo>
                    <a:pt x="693" y="239"/>
                  </a:lnTo>
                  <a:lnTo>
                    <a:pt x="768" y="319"/>
                  </a:lnTo>
                  <a:lnTo>
                    <a:pt x="813" y="334"/>
                  </a:lnTo>
                  <a:lnTo>
                    <a:pt x="804" y="383"/>
                  </a:lnTo>
                  <a:lnTo>
                    <a:pt x="820" y="393"/>
                  </a:lnTo>
                  <a:lnTo>
                    <a:pt x="830" y="392"/>
                  </a:lnTo>
                  <a:lnTo>
                    <a:pt x="840" y="393"/>
                  </a:lnTo>
                  <a:lnTo>
                    <a:pt x="845" y="394"/>
                  </a:lnTo>
                  <a:lnTo>
                    <a:pt x="850" y="397"/>
                  </a:lnTo>
                  <a:lnTo>
                    <a:pt x="851" y="400"/>
                  </a:lnTo>
                  <a:lnTo>
                    <a:pt x="850" y="405"/>
                  </a:lnTo>
                  <a:lnTo>
                    <a:pt x="847" y="411"/>
                  </a:lnTo>
                  <a:lnTo>
                    <a:pt x="842" y="419"/>
                  </a:lnTo>
                  <a:lnTo>
                    <a:pt x="901" y="432"/>
                  </a:lnTo>
                  <a:lnTo>
                    <a:pt x="926" y="491"/>
                  </a:lnTo>
                  <a:lnTo>
                    <a:pt x="957" y="482"/>
                  </a:lnTo>
                  <a:lnTo>
                    <a:pt x="975" y="550"/>
                  </a:lnTo>
                  <a:lnTo>
                    <a:pt x="963" y="545"/>
                  </a:lnTo>
                  <a:lnTo>
                    <a:pt x="954" y="542"/>
                  </a:lnTo>
                  <a:lnTo>
                    <a:pt x="945" y="541"/>
                  </a:lnTo>
                  <a:lnTo>
                    <a:pt x="939" y="544"/>
                  </a:lnTo>
                  <a:lnTo>
                    <a:pt x="931" y="547"/>
                  </a:lnTo>
                  <a:lnTo>
                    <a:pt x="927" y="552"/>
                  </a:lnTo>
                  <a:lnTo>
                    <a:pt x="923" y="559"/>
                  </a:lnTo>
                  <a:lnTo>
                    <a:pt x="921" y="569"/>
                  </a:lnTo>
                  <a:lnTo>
                    <a:pt x="866" y="570"/>
                  </a:lnTo>
                  <a:lnTo>
                    <a:pt x="866" y="571"/>
                  </a:lnTo>
                  <a:lnTo>
                    <a:pt x="867" y="573"/>
                  </a:lnTo>
                  <a:lnTo>
                    <a:pt x="869" y="577"/>
                  </a:lnTo>
                  <a:lnTo>
                    <a:pt x="869" y="580"/>
                  </a:lnTo>
                  <a:lnTo>
                    <a:pt x="870" y="584"/>
                  </a:lnTo>
                  <a:lnTo>
                    <a:pt x="869" y="590"/>
                  </a:lnTo>
                  <a:lnTo>
                    <a:pt x="867" y="592"/>
                  </a:lnTo>
                  <a:lnTo>
                    <a:pt x="865" y="595"/>
                  </a:lnTo>
                  <a:lnTo>
                    <a:pt x="858" y="596"/>
                  </a:lnTo>
                  <a:lnTo>
                    <a:pt x="856" y="598"/>
                  </a:lnTo>
                  <a:lnTo>
                    <a:pt x="856" y="602"/>
                  </a:lnTo>
                  <a:lnTo>
                    <a:pt x="804" y="599"/>
                  </a:lnTo>
                  <a:lnTo>
                    <a:pt x="806" y="601"/>
                  </a:lnTo>
                  <a:lnTo>
                    <a:pt x="808" y="602"/>
                  </a:lnTo>
                  <a:lnTo>
                    <a:pt x="810" y="604"/>
                  </a:lnTo>
                  <a:lnTo>
                    <a:pt x="814" y="608"/>
                  </a:lnTo>
                  <a:lnTo>
                    <a:pt x="816" y="611"/>
                  </a:lnTo>
                  <a:lnTo>
                    <a:pt x="816" y="612"/>
                  </a:lnTo>
                  <a:lnTo>
                    <a:pt x="817" y="614"/>
                  </a:lnTo>
                  <a:lnTo>
                    <a:pt x="815" y="615"/>
                  </a:lnTo>
                  <a:lnTo>
                    <a:pt x="813" y="615"/>
                  </a:lnTo>
                  <a:lnTo>
                    <a:pt x="812" y="615"/>
                  </a:lnTo>
                  <a:lnTo>
                    <a:pt x="812" y="616"/>
                  </a:lnTo>
                  <a:lnTo>
                    <a:pt x="810" y="615"/>
                  </a:lnTo>
                  <a:lnTo>
                    <a:pt x="809" y="615"/>
                  </a:lnTo>
                  <a:lnTo>
                    <a:pt x="806" y="615"/>
                  </a:lnTo>
                  <a:lnTo>
                    <a:pt x="800" y="614"/>
                  </a:lnTo>
                  <a:lnTo>
                    <a:pt x="790" y="621"/>
                  </a:lnTo>
                  <a:lnTo>
                    <a:pt x="789" y="632"/>
                  </a:lnTo>
                  <a:lnTo>
                    <a:pt x="795" y="633"/>
                  </a:lnTo>
                  <a:lnTo>
                    <a:pt x="798" y="635"/>
                  </a:lnTo>
                  <a:lnTo>
                    <a:pt x="799" y="637"/>
                  </a:lnTo>
                  <a:lnTo>
                    <a:pt x="800" y="641"/>
                  </a:lnTo>
                  <a:lnTo>
                    <a:pt x="792" y="653"/>
                  </a:lnTo>
                  <a:lnTo>
                    <a:pt x="785" y="664"/>
                  </a:lnTo>
                  <a:lnTo>
                    <a:pt x="777" y="672"/>
                  </a:lnTo>
                  <a:lnTo>
                    <a:pt x="770" y="679"/>
                  </a:lnTo>
                  <a:lnTo>
                    <a:pt x="768" y="680"/>
                  </a:lnTo>
                  <a:lnTo>
                    <a:pt x="757" y="684"/>
                  </a:lnTo>
                  <a:lnTo>
                    <a:pt x="751" y="689"/>
                  </a:lnTo>
                  <a:lnTo>
                    <a:pt x="747" y="693"/>
                  </a:lnTo>
                  <a:lnTo>
                    <a:pt x="747" y="699"/>
                  </a:lnTo>
                  <a:lnTo>
                    <a:pt x="749" y="703"/>
                  </a:lnTo>
                  <a:lnTo>
                    <a:pt x="754" y="709"/>
                  </a:lnTo>
                  <a:lnTo>
                    <a:pt x="763" y="713"/>
                  </a:lnTo>
                  <a:lnTo>
                    <a:pt x="774" y="719"/>
                  </a:lnTo>
                  <a:lnTo>
                    <a:pt x="745" y="768"/>
                  </a:lnTo>
                  <a:lnTo>
                    <a:pt x="748" y="773"/>
                  </a:lnTo>
                  <a:lnTo>
                    <a:pt x="752" y="781"/>
                  </a:lnTo>
                  <a:lnTo>
                    <a:pt x="751" y="781"/>
                  </a:lnTo>
                  <a:lnTo>
                    <a:pt x="751" y="782"/>
                  </a:lnTo>
                  <a:lnTo>
                    <a:pt x="751" y="784"/>
                  </a:lnTo>
                  <a:lnTo>
                    <a:pt x="751" y="788"/>
                  </a:lnTo>
                  <a:lnTo>
                    <a:pt x="750" y="790"/>
                  </a:lnTo>
                  <a:lnTo>
                    <a:pt x="750" y="793"/>
                  </a:lnTo>
                  <a:lnTo>
                    <a:pt x="746" y="796"/>
                  </a:lnTo>
                  <a:lnTo>
                    <a:pt x="742" y="796"/>
                  </a:lnTo>
                  <a:lnTo>
                    <a:pt x="740" y="797"/>
                  </a:lnTo>
                  <a:lnTo>
                    <a:pt x="710" y="869"/>
                  </a:lnTo>
                  <a:lnTo>
                    <a:pt x="668" y="835"/>
                  </a:lnTo>
                  <a:lnTo>
                    <a:pt x="617" y="808"/>
                  </a:lnTo>
                  <a:lnTo>
                    <a:pt x="556" y="790"/>
                  </a:lnTo>
                  <a:lnTo>
                    <a:pt x="526" y="795"/>
                  </a:lnTo>
                  <a:lnTo>
                    <a:pt x="516" y="788"/>
                  </a:lnTo>
                  <a:lnTo>
                    <a:pt x="508" y="784"/>
                  </a:lnTo>
                  <a:lnTo>
                    <a:pt x="500" y="782"/>
                  </a:lnTo>
                  <a:lnTo>
                    <a:pt x="495" y="783"/>
                  </a:lnTo>
                  <a:lnTo>
                    <a:pt x="490" y="786"/>
                  </a:lnTo>
                  <a:lnTo>
                    <a:pt x="485" y="791"/>
                  </a:lnTo>
                  <a:lnTo>
                    <a:pt x="482" y="798"/>
                  </a:lnTo>
                  <a:lnTo>
                    <a:pt x="481" y="809"/>
                  </a:lnTo>
                  <a:lnTo>
                    <a:pt x="416" y="780"/>
                  </a:lnTo>
                  <a:lnTo>
                    <a:pt x="420" y="800"/>
                  </a:lnTo>
                  <a:lnTo>
                    <a:pt x="387" y="853"/>
                  </a:lnTo>
                  <a:lnTo>
                    <a:pt x="288" y="937"/>
                  </a:lnTo>
                  <a:lnTo>
                    <a:pt x="226" y="945"/>
                  </a:lnTo>
                  <a:lnTo>
                    <a:pt x="233" y="949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99">
              <a:extLst>
                <a:ext uri="{FF2B5EF4-FFF2-40B4-BE49-F238E27FC236}">
                  <a16:creationId xmlns:a16="http://schemas.microsoft.com/office/drawing/2014/main" id="{D7213178-315D-4708-9B73-A1882F632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746"/>
              <a:ext cx="114" cy="82"/>
            </a:xfrm>
            <a:custGeom>
              <a:avLst/>
              <a:gdLst/>
              <a:ahLst/>
              <a:cxnLst>
                <a:cxn ang="0">
                  <a:pos x="72" y="249"/>
                </a:cxn>
                <a:cxn ang="0">
                  <a:pos x="120" y="357"/>
                </a:cxn>
                <a:cxn ang="0">
                  <a:pos x="116" y="392"/>
                </a:cxn>
                <a:cxn ang="0">
                  <a:pos x="104" y="396"/>
                </a:cxn>
                <a:cxn ang="0">
                  <a:pos x="88" y="490"/>
                </a:cxn>
                <a:cxn ang="0">
                  <a:pos x="102" y="521"/>
                </a:cxn>
                <a:cxn ang="0">
                  <a:pos x="43" y="556"/>
                </a:cxn>
                <a:cxn ang="0">
                  <a:pos x="8" y="694"/>
                </a:cxn>
                <a:cxn ang="0">
                  <a:pos x="38" y="729"/>
                </a:cxn>
                <a:cxn ang="0">
                  <a:pos x="254" y="728"/>
                </a:cxn>
                <a:cxn ang="0">
                  <a:pos x="393" y="854"/>
                </a:cxn>
                <a:cxn ang="0">
                  <a:pos x="428" y="868"/>
                </a:cxn>
                <a:cxn ang="0">
                  <a:pos x="452" y="882"/>
                </a:cxn>
                <a:cxn ang="0">
                  <a:pos x="474" y="881"/>
                </a:cxn>
                <a:cxn ang="0">
                  <a:pos x="507" y="1013"/>
                </a:cxn>
                <a:cxn ang="0">
                  <a:pos x="713" y="1123"/>
                </a:cxn>
                <a:cxn ang="0">
                  <a:pos x="766" y="1153"/>
                </a:cxn>
                <a:cxn ang="0">
                  <a:pos x="826" y="1168"/>
                </a:cxn>
                <a:cxn ang="0">
                  <a:pos x="862" y="1188"/>
                </a:cxn>
                <a:cxn ang="0">
                  <a:pos x="957" y="1186"/>
                </a:cxn>
                <a:cxn ang="0">
                  <a:pos x="1245" y="1134"/>
                </a:cxn>
                <a:cxn ang="0">
                  <a:pos x="1343" y="1072"/>
                </a:cxn>
                <a:cxn ang="0">
                  <a:pos x="1374" y="1069"/>
                </a:cxn>
                <a:cxn ang="0">
                  <a:pos x="1568" y="1150"/>
                </a:cxn>
                <a:cxn ang="0">
                  <a:pos x="1608" y="1071"/>
                </a:cxn>
                <a:cxn ang="0">
                  <a:pos x="1610" y="1062"/>
                </a:cxn>
                <a:cxn ang="0">
                  <a:pos x="1612" y="990"/>
                </a:cxn>
                <a:cxn ang="0">
                  <a:pos x="1615" y="965"/>
                </a:cxn>
                <a:cxn ang="0">
                  <a:pos x="1650" y="934"/>
                </a:cxn>
                <a:cxn ang="0">
                  <a:pos x="1647" y="913"/>
                </a:cxn>
                <a:cxn ang="0">
                  <a:pos x="1668" y="896"/>
                </a:cxn>
                <a:cxn ang="0">
                  <a:pos x="1675" y="895"/>
                </a:cxn>
                <a:cxn ang="0">
                  <a:pos x="1666" y="883"/>
                </a:cxn>
                <a:cxn ang="0">
                  <a:pos x="1716" y="877"/>
                </a:cxn>
                <a:cxn ang="0">
                  <a:pos x="1727" y="861"/>
                </a:cxn>
                <a:cxn ang="0">
                  <a:pos x="1779" y="850"/>
                </a:cxn>
                <a:cxn ang="0">
                  <a:pos x="1803" y="822"/>
                </a:cxn>
                <a:cxn ang="0">
                  <a:pos x="1784" y="772"/>
                </a:cxn>
                <a:cxn ang="0">
                  <a:pos x="1709" y="681"/>
                </a:cxn>
                <a:cxn ang="0">
                  <a:pos x="1678" y="674"/>
                </a:cxn>
                <a:cxn ang="0">
                  <a:pos x="1538" y="475"/>
                </a:cxn>
                <a:cxn ang="0">
                  <a:pos x="1419" y="256"/>
                </a:cxn>
                <a:cxn ang="0">
                  <a:pos x="1309" y="213"/>
                </a:cxn>
                <a:cxn ang="0">
                  <a:pos x="1391" y="131"/>
                </a:cxn>
                <a:cxn ang="0">
                  <a:pos x="1289" y="24"/>
                </a:cxn>
                <a:cxn ang="0">
                  <a:pos x="1201" y="82"/>
                </a:cxn>
                <a:cxn ang="0">
                  <a:pos x="1180" y="68"/>
                </a:cxn>
                <a:cxn ang="0">
                  <a:pos x="1002" y="24"/>
                </a:cxn>
                <a:cxn ang="0">
                  <a:pos x="989" y="25"/>
                </a:cxn>
                <a:cxn ang="0">
                  <a:pos x="660" y="73"/>
                </a:cxn>
                <a:cxn ang="0">
                  <a:pos x="438" y="180"/>
                </a:cxn>
                <a:cxn ang="0">
                  <a:pos x="358" y="148"/>
                </a:cxn>
                <a:cxn ang="0">
                  <a:pos x="324" y="139"/>
                </a:cxn>
                <a:cxn ang="0">
                  <a:pos x="251" y="185"/>
                </a:cxn>
                <a:cxn ang="0">
                  <a:pos x="151" y="193"/>
                </a:cxn>
              </a:cxnLst>
              <a:rect l="0" t="0" r="r" b="b"/>
              <a:pathLst>
                <a:path w="1833" h="1226">
                  <a:moveTo>
                    <a:pt x="151" y="193"/>
                  </a:moveTo>
                  <a:lnTo>
                    <a:pt x="91" y="227"/>
                  </a:lnTo>
                  <a:lnTo>
                    <a:pt x="80" y="235"/>
                  </a:lnTo>
                  <a:lnTo>
                    <a:pt x="74" y="245"/>
                  </a:lnTo>
                  <a:lnTo>
                    <a:pt x="72" y="249"/>
                  </a:lnTo>
                  <a:lnTo>
                    <a:pt x="73" y="254"/>
                  </a:lnTo>
                  <a:lnTo>
                    <a:pt x="78" y="264"/>
                  </a:lnTo>
                  <a:lnTo>
                    <a:pt x="119" y="299"/>
                  </a:lnTo>
                  <a:lnTo>
                    <a:pt x="125" y="354"/>
                  </a:lnTo>
                  <a:lnTo>
                    <a:pt x="120" y="357"/>
                  </a:lnTo>
                  <a:lnTo>
                    <a:pt x="118" y="364"/>
                  </a:lnTo>
                  <a:lnTo>
                    <a:pt x="116" y="371"/>
                  </a:lnTo>
                  <a:lnTo>
                    <a:pt x="117" y="381"/>
                  </a:lnTo>
                  <a:lnTo>
                    <a:pt x="116" y="387"/>
                  </a:lnTo>
                  <a:lnTo>
                    <a:pt x="116" y="392"/>
                  </a:lnTo>
                  <a:lnTo>
                    <a:pt x="114" y="395"/>
                  </a:lnTo>
                  <a:lnTo>
                    <a:pt x="112" y="397"/>
                  </a:lnTo>
                  <a:lnTo>
                    <a:pt x="107" y="397"/>
                  </a:lnTo>
                  <a:lnTo>
                    <a:pt x="105" y="396"/>
                  </a:lnTo>
                  <a:lnTo>
                    <a:pt x="104" y="396"/>
                  </a:lnTo>
                  <a:lnTo>
                    <a:pt x="101" y="394"/>
                  </a:lnTo>
                  <a:lnTo>
                    <a:pt x="99" y="393"/>
                  </a:lnTo>
                  <a:lnTo>
                    <a:pt x="96" y="391"/>
                  </a:lnTo>
                  <a:lnTo>
                    <a:pt x="93" y="390"/>
                  </a:lnTo>
                  <a:lnTo>
                    <a:pt x="88" y="490"/>
                  </a:lnTo>
                  <a:lnTo>
                    <a:pt x="93" y="493"/>
                  </a:lnTo>
                  <a:lnTo>
                    <a:pt x="98" y="497"/>
                  </a:lnTo>
                  <a:lnTo>
                    <a:pt x="104" y="505"/>
                  </a:lnTo>
                  <a:lnTo>
                    <a:pt x="104" y="513"/>
                  </a:lnTo>
                  <a:lnTo>
                    <a:pt x="102" y="521"/>
                  </a:lnTo>
                  <a:lnTo>
                    <a:pt x="93" y="529"/>
                  </a:lnTo>
                  <a:lnTo>
                    <a:pt x="88" y="533"/>
                  </a:lnTo>
                  <a:lnTo>
                    <a:pt x="82" y="538"/>
                  </a:lnTo>
                  <a:lnTo>
                    <a:pt x="65" y="546"/>
                  </a:lnTo>
                  <a:lnTo>
                    <a:pt x="43" y="556"/>
                  </a:lnTo>
                  <a:lnTo>
                    <a:pt x="54" y="614"/>
                  </a:lnTo>
                  <a:lnTo>
                    <a:pt x="9" y="664"/>
                  </a:lnTo>
                  <a:lnTo>
                    <a:pt x="0" y="689"/>
                  </a:lnTo>
                  <a:lnTo>
                    <a:pt x="0" y="691"/>
                  </a:lnTo>
                  <a:lnTo>
                    <a:pt x="8" y="694"/>
                  </a:lnTo>
                  <a:lnTo>
                    <a:pt x="17" y="699"/>
                  </a:lnTo>
                  <a:lnTo>
                    <a:pt x="23" y="704"/>
                  </a:lnTo>
                  <a:lnTo>
                    <a:pt x="29" y="712"/>
                  </a:lnTo>
                  <a:lnTo>
                    <a:pt x="34" y="719"/>
                  </a:lnTo>
                  <a:lnTo>
                    <a:pt x="38" y="729"/>
                  </a:lnTo>
                  <a:lnTo>
                    <a:pt x="40" y="739"/>
                  </a:lnTo>
                  <a:lnTo>
                    <a:pt x="43" y="752"/>
                  </a:lnTo>
                  <a:lnTo>
                    <a:pt x="126" y="737"/>
                  </a:lnTo>
                  <a:lnTo>
                    <a:pt x="225" y="763"/>
                  </a:lnTo>
                  <a:lnTo>
                    <a:pt x="254" y="728"/>
                  </a:lnTo>
                  <a:lnTo>
                    <a:pt x="332" y="744"/>
                  </a:lnTo>
                  <a:lnTo>
                    <a:pt x="341" y="794"/>
                  </a:lnTo>
                  <a:lnTo>
                    <a:pt x="386" y="835"/>
                  </a:lnTo>
                  <a:lnTo>
                    <a:pt x="389" y="845"/>
                  </a:lnTo>
                  <a:lnTo>
                    <a:pt x="393" y="854"/>
                  </a:lnTo>
                  <a:lnTo>
                    <a:pt x="398" y="861"/>
                  </a:lnTo>
                  <a:lnTo>
                    <a:pt x="405" y="866"/>
                  </a:lnTo>
                  <a:lnTo>
                    <a:pt x="411" y="868"/>
                  </a:lnTo>
                  <a:lnTo>
                    <a:pt x="420" y="869"/>
                  </a:lnTo>
                  <a:lnTo>
                    <a:pt x="428" y="868"/>
                  </a:lnTo>
                  <a:lnTo>
                    <a:pt x="439" y="865"/>
                  </a:lnTo>
                  <a:lnTo>
                    <a:pt x="445" y="867"/>
                  </a:lnTo>
                  <a:lnTo>
                    <a:pt x="449" y="871"/>
                  </a:lnTo>
                  <a:lnTo>
                    <a:pt x="450" y="877"/>
                  </a:lnTo>
                  <a:lnTo>
                    <a:pt x="452" y="882"/>
                  </a:lnTo>
                  <a:lnTo>
                    <a:pt x="455" y="885"/>
                  </a:lnTo>
                  <a:lnTo>
                    <a:pt x="459" y="887"/>
                  </a:lnTo>
                  <a:lnTo>
                    <a:pt x="464" y="886"/>
                  </a:lnTo>
                  <a:lnTo>
                    <a:pt x="469" y="884"/>
                  </a:lnTo>
                  <a:lnTo>
                    <a:pt x="474" y="881"/>
                  </a:lnTo>
                  <a:lnTo>
                    <a:pt x="481" y="876"/>
                  </a:lnTo>
                  <a:lnTo>
                    <a:pt x="501" y="913"/>
                  </a:lnTo>
                  <a:lnTo>
                    <a:pt x="501" y="946"/>
                  </a:lnTo>
                  <a:lnTo>
                    <a:pt x="538" y="986"/>
                  </a:lnTo>
                  <a:lnTo>
                    <a:pt x="507" y="1013"/>
                  </a:lnTo>
                  <a:lnTo>
                    <a:pt x="542" y="1065"/>
                  </a:lnTo>
                  <a:lnTo>
                    <a:pt x="551" y="1104"/>
                  </a:lnTo>
                  <a:lnTo>
                    <a:pt x="620" y="1121"/>
                  </a:lnTo>
                  <a:lnTo>
                    <a:pt x="698" y="1091"/>
                  </a:lnTo>
                  <a:lnTo>
                    <a:pt x="713" y="1123"/>
                  </a:lnTo>
                  <a:lnTo>
                    <a:pt x="739" y="1120"/>
                  </a:lnTo>
                  <a:lnTo>
                    <a:pt x="742" y="1131"/>
                  </a:lnTo>
                  <a:lnTo>
                    <a:pt x="748" y="1140"/>
                  </a:lnTo>
                  <a:lnTo>
                    <a:pt x="756" y="1147"/>
                  </a:lnTo>
                  <a:lnTo>
                    <a:pt x="766" y="1153"/>
                  </a:lnTo>
                  <a:lnTo>
                    <a:pt x="777" y="1156"/>
                  </a:lnTo>
                  <a:lnTo>
                    <a:pt x="791" y="1157"/>
                  </a:lnTo>
                  <a:lnTo>
                    <a:pt x="805" y="1156"/>
                  </a:lnTo>
                  <a:lnTo>
                    <a:pt x="823" y="1155"/>
                  </a:lnTo>
                  <a:lnTo>
                    <a:pt x="826" y="1168"/>
                  </a:lnTo>
                  <a:lnTo>
                    <a:pt x="831" y="1179"/>
                  </a:lnTo>
                  <a:lnTo>
                    <a:pt x="838" y="1186"/>
                  </a:lnTo>
                  <a:lnTo>
                    <a:pt x="845" y="1190"/>
                  </a:lnTo>
                  <a:lnTo>
                    <a:pt x="853" y="1190"/>
                  </a:lnTo>
                  <a:lnTo>
                    <a:pt x="862" y="1188"/>
                  </a:lnTo>
                  <a:lnTo>
                    <a:pt x="872" y="1182"/>
                  </a:lnTo>
                  <a:lnTo>
                    <a:pt x="884" y="1173"/>
                  </a:lnTo>
                  <a:lnTo>
                    <a:pt x="948" y="1198"/>
                  </a:lnTo>
                  <a:lnTo>
                    <a:pt x="951" y="1190"/>
                  </a:lnTo>
                  <a:lnTo>
                    <a:pt x="957" y="1186"/>
                  </a:lnTo>
                  <a:lnTo>
                    <a:pt x="964" y="1186"/>
                  </a:lnTo>
                  <a:lnTo>
                    <a:pt x="973" y="1190"/>
                  </a:lnTo>
                  <a:lnTo>
                    <a:pt x="1084" y="1226"/>
                  </a:lnTo>
                  <a:lnTo>
                    <a:pt x="1146" y="1218"/>
                  </a:lnTo>
                  <a:lnTo>
                    <a:pt x="1245" y="1134"/>
                  </a:lnTo>
                  <a:lnTo>
                    <a:pt x="1278" y="1081"/>
                  </a:lnTo>
                  <a:lnTo>
                    <a:pt x="1274" y="1061"/>
                  </a:lnTo>
                  <a:lnTo>
                    <a:pt x="1339" y="1090"/>
                  </a:lnTo>
                  <a:lnTo>
                    <a:pt x="1340" y="1079"/>
                  </a:lnTo>
                  <a:lnTo>
                    <a:pt x="1343" y="1072"/>
                  </a:lnTo>
                  <a:lnTo>
                    <a:pt x="1348" y="1067"/>
                  </a:lnTo>
                  <a:lnTo>
                    <a:pt x="1353" y="1064"/>
                  </a:lnTo>
                  <a:lnTo>
                    <a:pt x="1358" y="1063"/>
                  </a:lnTo>
                  <a:lnTo>
                    <a:pt x="1366" y="1065"/>
                  </a:lnTo>
                  <a:lnTo>
                    <a:pt x="1374" y="1069"/>
                  </a:lnTo>
                  <a:lnTo>
                    <a:pt x="1384" y="1076"/>
                  </a:lnTo>
                  <a:lnTo>
                    <a:pt x="1414" y="1071"/>
                  </a:lnTo>
                  <a:lnTo>
                    <a:pt x="1475" y="1089"/>
                  </a:lnTo>
                  <a:lnTo>
                    <a:pt x="1526" y="1116"/>
                  </a:lnTo>
                  <a:lnTo>
                    <a:pt x="1568" y="1150"/>
                  </a:lnTo>
                  <a:lnTo>
                    <a:pt x="1598" y="1078"/>
                  </a:lnTo>
                  <a:lnTo>
                    <a:pt x="1600" y="1077"/>
                  </a:lnTo>
                  <a:lnTo>
                    <a:pt x="1604" y="1077"/>
                  </a:lnTo>
                  <a:lnTo>
                    <a:pt x="1608" y="1074"/>
                  </a:lnTo>
                  <a:lnTo>
                    <a:pt x="1608" y="1071"/>
                  </a:lnTo>
                  <a:lnTo>
                    <a:pt x="1609" y="1069"/>
                  </a:lnTo>
                  <a:lnTo>
                    <a:pt x="1609" y="1065"/>
                  </a:lnTo>
                  <a:lnTo>
                    <a:pt x="1609" y="1063"/>
                  </a:lnTo>
                  <a:lnTo>
                    <a:pt x="1609" y="1062"/>
                  </a:lnTo>
                  <a:lnTo>
                    <a:pt x="1610" y="1062"/>
                  </a:lnTo>
                  <a:lnTo>
                    <a:pt x="1606" y="1054"/>
                  </a:lnTo>
                  <a:lnTo>
                    <a:pt x="1603" y="1049"/>
                  </a:lnTo>
                  <a:lnTo>
                    <a:pt x="1632" y="1000"/>
                  </a:lnTo>
                  <a:lnTo>
                    <a:pt x="1621" y="994"/>
                  </a:lnTo>
                  <a:lnTo>
                    <a:pt x="1612" y="990"/>
                  </a:lnTo>
                  <a:lnTo>
                    <a:pt x="1607" y="984"/>
                  </a:lnTo>
                  <a:lnTo>
                    <a:pt x="1605" y="980"/>
                  </a:lnTo>
                  <a:lnTo>
                    <a:pt x="1605" y="974"/>
                  </a:lnTo>
                  <a:lnTo>
                    <a:pt x="1609" y="970"/>
                  </a:lnTo>
                  <a:lnTo>
                    <a:pt x="1615" y="965"/>
                  </a:lnTo>
                  <a:lnTo>
                    <a:pt x="1626" y="961"/>
                  </a:lnTo>
                  <a:lnTo>
                    <a:pt x="1628" y="960"/>
                  </a:lnTo>
                  <a:lnTo>
                    <a:pt x="1635" y="953"/>
                  </a:lnTo>
                  <a:lnTo>
                    <a:pt x="1643" y="945"/>
                  </a:lnTo>
                  <a:lnTo>
                    <a:pt x="1650" y="934"/>
                  </a:lnTo>
                  <a:lnTo>
                    <a:pt x="1658" y="922"/>
                  </a:lnTo>
                  <a:lnTo>
                    <a:pt x="1657" y="918"/>
                  </a:lnTo>
                  <a:lnTo>
                    <a:pt x="1656" y="916"/>
                  </a:lnTo>
                  <a:lnTo>
                    <a:pt x="1653" y="914"/>
                  </a:lnTo>
                  <a:lnTo>
                    <a:pt x="1647" y="913"/>
                  </a:lnTo>
                  <a:lnTo>
                    <a:pt x="1648" y="902"/>
                  </a:lnTo>
                  <a:lnTo>
                    <a:pt x="1658" y="895"/>
                  </a:lnTo>
                  <a:lnTo>
                    <a:pt x="1664" y="896"/>
                  </a:lnTo>
                  <a:lnTo>
                    <a:pt x="1667" y="896"/>
                  </a:lnTo>
                  <a:lnTo>
                    <a:pt x="1668" y="896"/>
                  </a:lnTo>
                  <a:lnTo>
                    <a:pt x="1670" y="897"/>
                  </a:lnTo>
                  <a:lnTo>
                    <a:pt x="1670" y="896"/>
                  </a:lnTo>
                  <a:lnTo>
                    <a:pt x="1671" y="896"/>
                  </a:lnTo>
                  <a:lnTo>
                    <a:pt x="1673" y="896"/>
                  </a:lnTo>
                  <a:lnTo>
                    <a:pt x="1675" y="895"/>
                  </a:lnTo>
                  <a:lnTo>
                    <a:pt x="1674" y="893"/>
                  </a:lnTo>
                  <a:lnTo>
                    <a:pt x="1674" y="892"/>
                  </a:lnTo>
                  <a:lnTo>
                    <a:pt x="1672" y="889"/>
                  </a:lnTo>
                  <a:lnTo>
                    <a:pt x="1668" y="885"/>
                  </a:lnTo>
                  <a:lnTo>
                    <a:pt x="1666" y="883"/>
                  </a:lnTo>
                  <a:lnTo>
                    <a:pt x="1664" y="882"/>
                  </a:lnTo>
                  <a:lnTo>
                    <a:pt x="1662" y="880"/>
                  </a:lnTo>
                  <a:lnTo>
                    <a:pt x="1714" y="883"/>
                  </a:lnTo>
                  <a:lnTo>
                    <a:pt x="1714" y="879"/>
                  </a:lnTo>
                  <a:lnTo>
                    <a:pt x="1716" y="877"/>
                  </a:lnTo>
                  <a:lnTo>
                    <a:pt x="1723" y="876"/>
                  </a:lnTo>
                  <a:lnTo>
                    <a:pt x="1725" y="873"/>
                  </a:lnTo>
                  <a:lnTo>
                    <a:pt x="1727" y="871"/>
                  </a:lnTo>
                  <a:lnTo>
                    <a:pt x="1728" y="865"/>
                  </a:lnTo>
                  <a:lnTo>
                    <a:pt x="1727" y="861"/>
                  </a:lnTo>
                  <a:lnTo>
                    <a:pt x="1727" y="858"/>
                  </a:lnTo>
                  <a:lnTo>
                    <a:pt x="1725" y="854"/>
                  </a:lnTo>
                  <a:lnTo>
                    <a:pt x="1724" y="852"/>
                  </a:lnTo>
                  <a:lnTo>
                    <a:pt x="1724" y="851"/>
                  </a:lnTo>
                  <a:lnTo>
                    <a:pt x="1779" y="850"/>
                  </a:lnTo>
                  <a:lnTo>
                    <a:pt x="1781" y="840"/>
                  </a:lnTo>
                  <a:lnTo>
                    <a:pt x="1785" y="833"/>
                  </a:lnTo>
                  <a:lnTo>
                    <a:pt x="1789" y="828"/>
                  </a:lnTo>
                  <a:lnTo>
                    <a:pt x="1797" y="825"/>
                  </a:lnTo>
                  <a:lnTo>
                    <a:pt x="1803" y="822"/>
                  </a:lnTo>
                  <a:lnTo>
                    <a:pt x="1812" y="823"/>
                  </a:lnTo>
                  <a:lnTo>
                    <a:pt x="1821" y="826"/>
                  </a:lnTo>
                  <a:lnTo>
                    <a:pt x="1833" y="831"/>
                  </a:lnTo>
                  <a:lnTo>
                    <a:pt x="1815" y="763"/>
                  </a:lnTo>
                  <a:lnTo>
                    <a:pt x="1784" y="772"/>
                  </a:lnTo>
                  <a:lnTo>
                    <a:pt x="1759" y="713"/>
                  </a:lnTo>
                  <a:lnTo>
                    <a:pt x="1700" y="700"/>
                  </a:lnTo>
                  <a:lnTo>
                    <a:pt x="1705" y="692"/>
                  </a:lnTo>
                  <a:lnTo>
                    <a:pt x="1708" y="686"/>
                  </a:lnTo>
                  <a:lnTo>
                    <a:pt x="1709" y="681"/>
                  </a:lnTo>
                  <a:lnTo>
                    <a:pt x="1708" y="678"/>
                  </a:lnTo>
                  <a:lnTo>
                    <a:pt x="1703" y="675"/>
                  </a:lnTo>
                  <a:lnTo>
                    <a:pt x="1698" y="674"/>
                  </a:lnTo>
                  <a:lnTo>
                    <a:pt x="1688" y="673"/>
                  </a:lnTo>
                  <a:lnTo>
                    <a:pt x="1678" y="674"/>
                  </a:lnTo>
                  <a:lnTo>
                    <a:pt x="1662" y="664"/>
                  </a:lnTo>
                  <a:lnTo>
                    <a:pt x="1671" y="615"/>
                  </a:lnTo>
                  <a:lnTo>
                    <a:pt x="1626" y="600"/>
                  </a:lnTo>
                  <a:lnTo>
                    <a:pt x="1551" y="520"/>
                  </a:lnTo>
                  <a:lnTo>
                    <a:pt x="1538" y="475"/>
                  </a:lnTo>
                  <a:lnTo>
                    <a:pt x="1468" y="471"/>
                  </a:lnTo>
                  <a:lnTo>
                    <a:pt x="1505" y="405"/>
                  </a:lnTo>
                  <a:lnTo>
                    <a:pt x="1467" y="372"/>
                  </a:lnTo>
                  <a:lnTo>
                    <a:pt x="1471" y="299"/>
                  </a:lnTo>
                  <a:lnTo>
                    <a:pt x="1419" y="256"/>
                  </a:lnTo>
                  <a:lnTo>
                    <a:pt x="1373" y="243"/>
                  </a:lnTo>
                  <a:lnTo>
                    <a:pt x="1308" y="239"/>
                  </a:lnTo>
                  <a:lnTo>
                    <a:pt x="1305" y="224"/>
                  </a:lnTo>
                  <a:lnTo>
                    <a:pt x="1306" y="218"/>
                  </a:lnTo>
                  <a:lnTo>
                    <a:pt x="1309" y="213"/>
                  </a:lnTo>
                  <a:lnTo>
                    <a:pt x="1313" y="208"/>
                  </a:lnTo>
                  <a:lnTo>
                    <a:pt x="1319" y="205"/>
                  </a:lnTo>
                  <a:lnTo>
                    <a:pt x="1326" y="202"/>
                  </a:lnTo>
                  <a:lnTo>
                    <a:pt x="1337" y="201"/>
                  </a:lnTo>
                  <a:lnTo>
                    <a:pt x="1391" y="131"/>
                  </a:lnTo>
                  <a:lnTo>
                    <a:pt x="1383" y="86"/>
                  </a:lnTo>
                  <a:lnTo>
                    <a:pt x="1431" y="76"/>
                  </a:lnTo>
                  <a:lnTo>
                    <a:pt x="1394" y="42"/>
                  </a:lnTo>
                  <a:lnTo>
                    <a:pt x="1314" y="81"/>
                  </a:lnTo>
                  <a:lnTo>
                    <a:pt x="1289" y="24"/>
                  </a:lnTo>
                  <a:lnTo>
                    <a:pt x="1246" y="33"/>
                  </a:lnTo>
                  <a:lnTo>
                    <a:pt x="1211" y="78"/>
                  </a:lnTo>
                  <a:lnTo>
                    <a:pt x="1207" y="81"/>
                  </a:lnTo>
                  <a:lnTo>
                    <a:pt x="1203" y="83"/>
                  </a:lnTo>
                  <a:lnTo>
                    <a:pt x="1201" y="82"/>
                  </a:lnTo>
                  <a:lnTo>
                    <a:pt x="1199" y="82"/>
                  </a:lnTo>
                  <a:lnTo>
                    <a:pt x="1197" y="82"/>
                  </a:lnTo>
                  <a:lnTo>
                    <a:pt x="1193" y="80"/>
                  </a:lnTo>
                  <a:lnTo>
                    <a:pt x="1186" y="74"/>
                  </a:lnTo>
                  <a:lnTo>
                    <a:pt x="1180" y="68"/>
                  </a:lnTo>
                  <a:lnTo>
                    <a:pt x="1176" y="61"/>
                  </a:lnTo>
                  <a:lnTo>
                    <a:pt x="1175" y="54"/>
                  </a:lnTo>
                  <a:lnTo>
                    <a:pt x="1094" y="0"/>
                  </a:lnTo>
                  <a:lnTo>
                    <a:pt x="1006" y="19"/>
                  </a:lnTo>
                  <a:lnTo>
                    <a:pt x="1002" y="24"/>
                  </a:lnTo>
                  <a:lnTo>
                    <a:pt x="1000" y="28"/>
                  </a:lnTo>
                  <a:lnTo>
                    <a:pt x="998" y="30"/>
                  </a:lnTo>
                  <a:lnTo>
                    <a:pt x="998" y="32"/>
                  </a:lnTo>
                  <a:lnTo>
                    <a:pt x="995" y="27"/>
                  </a:lnTo>
                  <a:lnTo>
                    <a:pt x="989" y="25"/>
                  </a:lnTo>
                  <a:lnTo>
                    <a:pt x="982" y="24"/>
                  </a:lnTo>
                  <a:lnTo>
                    <a:pt x="973" y="26"/>
                  </a:lnTo>
                  <a:lnTo>
                    <a:pt x="830" y="102"/>
                  </a:lnTo>
                  <a:lnTo>
                    <a:pt x="758" y="121"/>
                  </a:lnTo>
                  <a:lnTo>
                    <a:pt x="660" y="73"/>
                  </a:lnTo>
                  <a:lnTo>
                    <a:pt x="607" y="83"/>
                  </a:lnTo>
                  <a:lnTo>
                    <a:pt x="572" y="145"/>
                  </a:lnTo>
                  <a:lnTo>
                    <a:pt x="528" y="103"/>
                  </a:lnTo>
                  <a:lnTo>
                    <a:pt x="465" y="130"/>
                  </a:lnTo>
                  <a:lnTo>
                    <a:pt x="438" y="180"/>
                  </a:lnTo>
                  <a:lnTo>
                    <a:pt x="437" y="266"/>
                  </a:lnTo>
                  <a:lnTo>
                    <a:pt x="345" y="214"/>
                  </a:lnTo>
                  <a:lnTo>
                    <a:pt x="376" y="169"/>
                  </a:lnTo>
                  <a:lnTo>
                    <a:pt x="366" y="157"/>
                  </a:lnTo>
                  <a:lnTo>
                    <a:pt x="358" y="148"/>
                  </a:lnTo>
                  <a:lnTo>
                    <a:pt x="349" y="141"/>
                  </a:lnTo>
                  <a:lnTo>
                    <a:pt x="342" y="137"/>
                  </a:lnTo>
                  <a:lnTo>
                    <a:pt x="334" y="135"/>
                  </a:lnTo>
                  <a:lnTo>
                    <a:pt x="329" y="136"/>
                  </a:lnTo>
                  <a:lnTo>
                    <a:pt x="324" y="139"/>
                  </a:lnTo>
                  <a:lnTo>
                    <a:pt x="320" y="146"/>
                  </a:lnTo>
                  <a:lnTo>
                    <a:pt x="278" y="184"/>
                  </a:lnTo>
                  <a:lnTo>
                    <a:pt x="262" y="181"/>
                  </a:lnTo>
                  <a:lnTo>
                    <a:pt x="256" y="182"/>
                  </a:lnTo>
                  <a:lnTo>
                    <a:pt x="251" y="185"/>
                  </a:lnTo>
                  <a:lnTo>
                    <a:pt x="246" y="188"/>
                  </a:lnTo>
                  <a:lnTo>
                    <a:pt x="243" y="194"/>
                  </a:lnTo>
                  <a:lnTo>
                    <a:pt x="240" y="201"/>
                  </a:lnTo>
                  <a:lnTo>
                    <a:pt x="238" y="210"/>
                  </a:lnTo>
                  <a:lnTo>
                    <a:pt x="151" y="193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100">
              <a:extLst>
                <a:ext uri="{FF2B5EF4-FFF2-40B4-BE49-F238E27FC236}">
                  <a16:creationId xmlns:a16="http://schemas.microsoft.com/office/drawing/2014/main" id="{A9E7141A-2C7E-460D-904E-748975EC5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829"/>
              <a:ext cx="105" cy="80"/>
            </a:xfrm>
            <a:custGeom>
              <a:avLst/>
              <a:gdLst/>
              <a:ahLst/>
              <a:cxnLst>
                <a:cxn ang="0">
                  <a:pos x="116" y="832"/>
                </a:cxn>
                <a:cxn ang="0">
                  <a:pos x="146" y="808"/>
                </a:cxn>
                <a:cxn ang="0">
                  <a:pos x="180" y="836"/>
                </a:cxn>
                <a:cxn ang="0">
                  <a:pos x="487" y="939"/>
                </a:cxn>
                <a:cxn ang="0">
                  <a:pos x="644" y="968"/>
                </a:cxn>
                <a:cxn ang="0">
                  <a:pos x="799" y="1079"/>
                </a:cxn>
                <a:cxn ang="0">
                  <a:pos x="834" y="1072"/>
                </a:cxn>
                <a:cxn ang="0">
                  <a:pos x="893" y="1063"/>
                </a:cxn>
                <a:cxn ang="0">
                  <a:pos x="1091" y="1122"/>
                </a:cxn>
                <a:cxn ang="0">
                  <a:pos x="1114" y="1145"/>
                </a:cxn>
                <a:cxn ang="0">
                  <a:pos x="1299" y="1177"/>
                </a:cxn>
                <a:cxn ang="0">
                  <a:pos x="1326" y="1154"/>
                </a:cxn>
                <a:cxn ang="0">
                  <a:pos x="1479" y="1072"/>
                </a:cxn>
                <a:cxn ang="0">
                  <a:pos x="1499" y="1072"/>
                </a:cxn>
                <a:cxn ang="0">
                  <a:pos x="1668" y="1059"/>
                </a:cxn>
                <a:cxn ang="0">
                  <a:pos x="1564" y="915"/>
                </a:cxn>
                <a:cxn ang="0">
                  <a:pos x="1531" y="910"/>
                </a:cxn>
                <a:cxn ang="0">
                  <a:pos x="1313" y="815"/>
                </a:cxn>
                <a:cxn ang="0">
                  <a:pos x="1291" y="797"/>
                </a:cxn>
                <a:cxn ang="0">
                  <a:pos x="1297" y="769"/>
                </a:cxn>
                <a:cxn ang="0">
                  <a:pos x="1384" y="595"/>
                </a:cxn>
                <a:cxn ang="0">
                  <a:pos x="1451" y="570"/>
                </a:cxn>
                <a:cxn ang="0">
                  <a:pos x="1393" y="414"/>
                </a:cxn>
                <a:cxn ang="0">
                  <a:pos x="1409" y="411"/>
                </a:cxn>
                <a:cxn ang="0">
                  <a:pos x="1413" y="397"/>
                </a:cxn>
                <a:cxn ang="0">
                  <a:pos x="1340" y="323"/>
                </a:cxn>
                <a:cxn ang="0">
                  <a:pos x="1130" y="216"/>
                </a:cxn>
                <a:cxn ang="0">
                  <a:pos x="1108" y="203"/>
                </a:cxn>
                <a:cxn ang="0">
                  <a:pos x="1126" y="171"/>
                </a:cxn>
                <a:cxn ang="0">
                  <a:pos x="1024" y="131"/>
                </a:cxn>
                <a:cxn ang="0">
                  <a:pos x="1014" y="112"/>
                </a:cxn>
                <a:cxn ang="0">
                  <a:pos x="932" y="84"/>
                </a:cxn>
                <a:cxn ang="0">
                  <a:pos x="925" y="96"/>
                </a:cxn>
                <a:cxn ang="0">
                  <a:pos x="910" y="88"/>
                </a:cxn>
                <a:cxn ang="0">
                  <a:pos x="885" y="69"/>
                </a:cxn>
                <a:cxn ang="0">
                  <a:pos x="851" y="150"/>
                </a:cxn>
                <a:cxn ang="0">
                  <a:pos x="755" y="153"/>
                </a:cxn>
                <a:cxn ang="0">
                  <a:pos x="755" y="115"/>
                </a:cxn>
                <a:cxn ang="0">
                  <a:pos x="644" y="2"/>
                </a:cxn>
                <a:cxn ang="0">
                  <a:pos x="610" y="30"/>
                </a:cxn>
                <a:cxn ang="0">
                  <a:pos x="587" y="57"/>
                </a:cxn>
                <a:cxn ang="0">
                  <a:pos x="599" y="83"/>
                </a:cxn>
                <a:cxn ang="0">
                  <a:pos x="630" y="89"/>
                </a:cxn>
                <a:cxn ang="0">
                  <a:pos x="691" y="125"/>
                </a:cxn>
                <a:cxn ang="0">
                  <a:pos x="630" y="186"/>
                </a:cxn>
                <a:cxn ang="0">
                  <a:pos x="623" y="197"/>
                </a:cxn>
                <a:cxn ang="0">
                  <a:pos x="505" y="203"/>
                </a:cxn>
                <a:cxn ang="0">
                  <a:pos x="496" y="365"/>
                </a:cxn>
                <a:cxn ang="0">
                  <a:pos x="326" y="278"/>
                </a:cxn>
                <a:cxn ang="0">
                  <a:pos x="279" y="298"/>
                </a:cxn>
                <a:cxn ang="0">
                  <a:pos x="258" y="320"/>
                </a:cxn>
                <a:cxn ang="0">
                  <a:pos x="196" y="451"/>
                </a:cxn>
              </a:cxnLst>
              <a:rect l="0" t="0" r="r" b="b"/>
              <a:pathLst>
                <a:path w="1675" h="1198">
                  <a:moveTo>
                    <a:pt x="61" y="558"/>
                  </a:moveTo>
                  <a:lnTo>
                    <a:pt x="63" y="602"/>
                  </a:lnTo>
                  <a:lnTo>
                    <a:pt x="0" y="618"/>
                  </a:lnTo>
                  <a:lnTo>
                    <a:pt x="25" y="771"/>
                  </a:lnTo>
                  <a:lnTo>
                    <a:pt x="116" y="832"/>
                  </a:lnTo>
                  <a:lnTo>
                    <a:pt x="120" y="823"/>
                  </a:lnTo>
                  <a:lnTo>
                    <a:pt x="127" y="816"/>
                  </a:lnTo>
                  <a:lnTo>
                    <a:pt x="133" y="811"/>
                  </a:lnTo>
                  <a:lnTo>
                    <a:pt x="140" y="809"/>
                  </a:lnTo>
                  <a:lnTo>
                    <a:pt x="146" y="808"/>
                  </a:lnTo>
                  <a:lnTo>
                    <a:pt x="152" y="811"/>
                  </a:lnTo>
                  <a:lnTo>
                    <a:pt x="159" y="814"/>
                  </a:lnTo>
                  <a:lnTo>
                    <a:pt x="167" y="821"/>
                  </a:lnTo>
                  <a:lnTo>
                    <a:pt x="173" y="827"/>
                  </a:lnTo>
                  <a:lnTo>
                    <a:pt x="180" y="836"/>
                  </a:lnTo>
                  <a:lnTo>
                    <a:pt x="302" y="837"/>
                  </a:lnTo>
                  <a:lnTo>
                    <a:pt x="363" y="893"/>
                  </a:lnTo>
                  <a:lnTo>
                    <a:pt x="368" y="934"/>
                  </a:lnTo>
                  <a:lnTo>
                    <a:pt x="409" y="967"/>
                  </a:lnTo>
                  <a:lnTo>
                    <a:pt x="487" y="939"/>
                  </a:lnTo>
                  <a:lnTo>
                    <a:pt x="614" y="946"/>
                  </a:lnTo>
                  <a:lnTo>
                    <a:pt x="629" y="953"/>
                  </a:lnTo>
                  <a:lnTo>
                    <a:pt x="644" y="964"/>
                  </a:lnTo>
                  <a:lnTo>
                    <a:pt x="644" y="965"/>
                  </a:lnTo>
                  <a:lnTo>
                    <a:pt x="644" y="968"/>
                  </a:lnTo>
                  <a:lnTo>
                    <a:pt x="643" y="972"/>
                  </a:lnTo>
                  <a:lnTo>
                    <a:pt x="641" y="979"/>
                  </a:lnTo>
                  <a:lnTo>
                    <a:pt x="689" y="1007"/>
                  </a:lnTo>
                  <a:lnTo>
                    <a:pt x="761" y="1144"/>
                  </a:lnTo>
                  <a:lnTo>
                    <a:pt x="799" y="1079"/>
                  </a:lnTo>
                  <a:lnTo>
                    <a:pt x="804" y="1068"/>
                  </a:lnTo>
                  <a:lnTo>
                    <a:pt x="813" y="1063"/>
                  </a:lnTo>
                  <a:lnTo>
                    <a:pt x="822" y="1064"/>
                  </a:lnTo>
                  <a:lnTo>
                    <a:pt x="827" y="1067"/>
                  </a:lnTo>
                  <a:lnTo>
                    <a:pt x="834" y="1072"/>
                  </a:lnTo>
                  <a:lnTo>
                    <a:pt x="836" y="1073"/>
                  </a:lnTo>
                  <a:lnTo>
                    <a:pt x="840" y="1075"/>
                  </a:lnTo>
                  <a:lnTo>
                    <a:pt x="845" y="1076"/>
                  </a:lnTo>
                  <a:lnTo>
                    <a:pt x="851" y="1077"/>
                  </a:lnTo>
                  <a:lnTo>
                    <a:pt x="893" y="1063"/>
                  </a:lnTo>
                  <a:lnTo>
                    <a:pt x="949" y="1104"/>
                  </a:lnTo>
                  <a:lnTo>
                    <a:pt x="1025" y="1120"/>
                  </a:lnTo>
                  <a:lnTo>
                    <a:pt x="1063" y="1115"/>
                  </a:lnTo>
                  <a:lnTo>
                    <a:pt x="1082" y="1120"/>
                  </a:lnTo>
                  <a:lnTo>
                    <a:pt x="1091" y="1122"/>
                  </a:lnTo>
                  <a:lnTo>
                    <a:pt x="1098" y="1126"/>
                  </a:lnTo>
                  <a:lnTo>
                    <a:pt x="1109" y="1133"/>
                  </a:lnTo>
                  <a:lnTo>
                    <a:pt x="1115" y="1141"/>
                  </a:lnTo>
                  <a:lnTo>
                    <a:pt x="1114" y="1142"/>
                  </a:lnTo>
                  <a:lnTo>
                    <a:pt x="1114" y="1145"/>
                  </a:lnTo>
                  <a:lnTo>
                    <a:pt x="1113" y="1154"/>
                  </a:lnTo>
                  <a:lnTo>
                    <a:pt x="1186" y="1198"/>
                  </a:lnTo>
                  <a:lnTo>
                    <a:pt x="1298" y="1187"/>
                  </a:lnTo>
                  <a:lnTo>
                    <a:pt x="1296" y="1181"/>
                  </a:lnTo>
                  <a:lnTo>
                    <a:pt x="1299" y="1177"/>
                  </a:lnTo>
                  <a:lnTo>
                    <a:pt x="1304" y="1174"/>
                  </a:lnTo>
                  <a:lnTo>
                    <a:pt x="1312" y="1173"/>
                  </a:lnTo>
                  <a:lnTo>
                    <a:pt x="1315" y="1172"/>
                  </a:lnTo>
                  <a:lnTo>
                    <a:pt x="1317" y="1170"/>
                  </a:lnTo>
                  <a:lnTo>
                    <a:pt x="1326" y="1154"/>
                  </a:lnTo>
                  <a:lnTo>
                    <a:pt x="1397" y="1129"/>
                  </a:lnTo>
                  <a:lnTo>
                    <a:pt x="1463" y="1064"/>
                  </a:lnTo>
                  <a:lnTo>
                    <a:pt x="1466" y="1066"/>
                  </a:lnTo>
                  <a:lnTo>
                    <a:pt x="1471" y="1069"/>
                  </a:lnTo>
                  <a:lnTo>
                    <a:pt x="1479" y="1072"/>
                  </a:lnTo>
                  <a:lnTo>
                    <a:pt x="1482" y="1072"/>
                  </a:lnTo>
                  <a:lnTo>
                    <a:pt x="1487" y="1073"/>
                  </a:lnTo>
                  <a:lnTo>
                    <a:pt x="1490" y="1073"/>
                  </a:lnTo>
                  <a:lnTo>
                    <a:pt x="1494" y="1074"/>
                  </a:lnTo>
                  <a:lnTo>
                    <a:pt x="1499" y="1072"/>
                  </a:lnTo>
                  <a:lnTo>
                    <a:pt x="1506" y="1069"/>
                  </a:lnTo>
                  <a:lnTo>
                    <a:pt x="1508" y="1066"/>
                  </a:lnTo>
                  <a:lnTo>
                    <a:pt x="1511" y="1064"/>
                  </a:lnTo>
                  <a:lnTo>
                    <a:pt x="1518" y="1058"/>
                  </a:lnTo>
                  <a:lnTo>
                    <a:pt x="1668" y="1059"/>
                  </a:lnTo>
                  <a:lnTo>
                    <a:pt x="1675" y="1015"/>
                  </a:lnTo>
                  <a:lnTo>
                    <a:pt x="1570" y="938"/>
                  </a:lnTo>
                  <a:lnTo>
                    <a:pt x="1569" y="928"/>
                  </a:lnTo>
                  <a:lnTo>
                    <a:pt x="1568" y="921"/>
                  </a:lnTo>
                  <a:lnTo>
                    <a:pt x="1564" y="915"/>
                  </a:lnTo>
                  <a:lnTo>
                    <a:pt x="1561" y="912"/>
                  </a:lnTo>
                  <a:lnTo>
                    <a:pt x="1555" y="908"/>
                  </a:lnTo>
                  <a:lnTo>
                    <a:pt x="1548" y="907"/>
                  </a:lnTo>
                  <a:lnTo>
                    <a:pt x="1540" y="907"/>
                  </a:lnTo>
                  <a:lnTo>
                    <a:pt x="1531" y="910"/>
                  </a:lnTo>
                  <a:lnTo>
                    <a:pt x="1464" y="945"/>
                  </a:lnTo>
                  <a:lnTo>
                    <a:pt x="1403" y="939"/>
                  </a:lnTo>
                  <a:lnTo>
                    <a:pt x="1347" y="887"/>
                  </a:lnTo>
                  <a:lnTo>
                    <a:pt x="1320" y="818"/>
                  </a:lnTo>
                  <a:lnTo>
                    <a:pt x="1313" y="815"/>
                  </a:lnTo>
                  <a:lnTo>
                    <a:pt x="1307" y="813"/>
                  </a:lnTo>
                  <a:lnTo>
                    <a:pt x="1302" y="810"/>
                  </a:lnTo>
                  <a:lnTo>
                    <a:pt x="1299" y="808"/>
                  </a:lnTo>
                  <a:lnTo>
                    <a:pt x="1294" y="801"/>
                  </a:lnTo>
                  <a:lnTo>
                    <a:pt x="1291" y="797"/>
                  </a:lnTo>
                  <a:lnTo>
                    <a:pt x="1291" y="794"/>
                  </a:lnTo>
                  <a:lnTo>
                    <a:pt x="1290" y="789"/>
                  </a:lnTo>
                  <a:lnTo>
                    <a:pt x="1291" y="785"/>
                  </a:lnTo>
                  <a:lnTo>
                    <a:pt x="1295" y="775"/>
                  </a:lnTo>
                  <a:lnTo>
                    <a:pt x="1297" y="769"/>
                  </a:lnTo>
                  <a:lnTo>
                    <a:pt x="1301" y="764"/>
                  </a:lnTo>
                  <a:lnTo>
                    <a:pt x="1312" y="752"/>
                  </a:lnTo>
                  <a:lnTo>
                    <a:pt x="1439" y="713"/>
                  </a:lnTo>
                  <a:lnTo>
                    <a:pt x="1450" y="661"/>
                  </a:lnTo>
                  <a:lnTo>
                    <a:pt x="1384" y="595"/>
                  </a:lnTo>
                  <a:lnTo>
                    <a:pt x="1417" y="580"/>
                  </a:lnTo>
                  <a:lnTo>
                    <a:pt x="1463" y="579"/>
                  </a:lnTo>
                  <a:lnTo>
                    <a:pt x="1458" y="577"/>
                  </a:lnTo>
                  <a:lnTo>
                    <a:pt x="1455" y="574"/>
                  </a:lnTo>
                  <a:lnTo>
                    <a:pt x="1451" y="570"/>
                  </a:lnTo>
                  <a:lnTo>
                    <a:pt x="1451" y="566"/>
                  </a:lnTo>
                  <a:lnTo>
                    <a:pt x="1448" y="541"/>
                  </a:lnTo>
                  <a:lnTo>
                    <a:pt x="1449" y="518"/>
                  </a:lnTo>
                  <a:lnTo>
                    <a:pt x="1441" y="457"/>
                  </a:lnTo>
                  <a:lnTo>
                    <a:pt x="1393" y="414"/>
                  </a:lnTo>
                  <a:lnTo>
                    <a:pt x="1401" y="412"/>
                  </a:lnTo>
                  <a:lnTo>
                    <a:pt x="1401" y="411"/>
                  </a:lnTo>
                  <a:lnTo>
                    <a:pt x="1402" y="411"/>
                  </a:lnTo>
                  <a:lnTo>
                    <a:pt x="1404" y="411"/>
                  </a:lnTo>
                  <a:lnTo>
                    <a:pt x="1409" y="411"/>
                  </a:lnTo>
                  <a:lnTo>
                    <a:pt x="1414" y="409"/>
                  </a:lnTo>
                  <a:lnTo>
                    <a:pt x="1417" y="407"/>
                  </a:lnTo>
                  <a:lnTo>
                    <a:pt x="1416" y="403"/>
                  </a:lnTo>
                  <a:lnTo>
                    <a:pt x="1415" y="399"/>
                  </a:lnTo>
                  <a:lnTo>
                    <a:pt x="1413" y="397"/>
                  </a:lnTo>
                  <a:lnTo>
                    <a:pt x="1412" y="396"/>
                  </a:lnTo>
                  <a:lnTo>
                    <a:pt x="1410" y="394"/>
                  </a:lnTo>
                  <a:lnTo>
                    <a:pt x="1404" y="390"/>
                  </a:lnTo>
                  <a:lnTo>
                    <a:pt x="1404" y="326"/>
                  </a:lnTo>
                  <a:lnTo>
                    <a:pt x="1340" y="323"/>
                  </a:lnTo>
                  <a:lnTo>
                    <a:pt x="1317" y="283"/>
                  </a:lnTo>
                  <a:lnTo>
                    <a:pt x="1284" y="279"/>
                  </a:lnTo>
                  <a:lnTo>
                    <a:pt x="1145" y="219"/>
                  </a:lnTo>
                  <a:lnTo>
                    <a:pt x="1137" y="217"/>
                  </a:lnTo>
                  <a:lnTo>
                    <a:pt x="1130" y="216"/>
                  </a:lnTo>
                  <a:lnTo>
                    <a:pt x="1124" y="214"/>
                  </a:lnTo>
                  <a:lnTo>
                    <a:pt x="1120" y="213"/>
                  </a:lnTo>
                  <a:lnTo>
                    <a:pt x="1114" y="210"/>
                  </a:lnTo>
                  <a:lnTo>
                    <a:pt x="1111" y="208"/>
                  </a:lnTo>
                  <a:lnTo>
                    <a:pt x="1108" y="203"/>
                  </a:lnTo>
                  <a:lnTo>
                    <a:pt x="1107" y="196"/>
                  </a:lnTo>
                  <a:lnTo>
                    <a:pt x="1110" y="189"/>
                  </a:lnTo>
                  <a:lnTo>
                    <a:pt x="1115" y="180"/>
                  </a:lnTo>
                  <a:lnTo>
                    <a:pt x="1120" y="175"/>
                  </a:lnTo>
                  <a:lnTo>
                    <a:pt x="1126" y="171"/>
                  </a:lnTo>
                  <a:lnTo>
                    <a:pt x="1096" y="123"/>
                  </a:lnTo>
                  <a:lnTo>
                    <a:pt x="1082" y="75"/>
                  </a:lnTo>
                  <a:lnTo>
                    <a:pt x="1040" y="122"/>
                  </a:lnTo>
                  <a:lnTo>
                    <a:pt x="1030" y="127"/>
                  </a:lnTo>
                  <a:lnTo>
                    <a:pt x="1024" y="131"/>
                  </a:lnTo>
                  <a:lnTo>
                    <a:pt x="1018" y="132"/>
                  </a:lnTo>
                  <a:lnTo>
                    <a:pt x="1016" y="131"/>
                  </a:lnTo>
                  <a:lnTo>
                    <a:pt x="1013" y="126"/>
                  </a:lnTo>
                  <a:lnTo>
                    <a:pt x="1013" y="121"/>
                  </a:lnTo>
                  <a:lnTo>
                    <a:pt x="1014" y="112"/>
                  </a:lnTo>
                  <a:lnTo>
                    <a:pt x="1018" y="103"/>
                  </a:lnTo>
                  <a:lnTo>
                    <a:pt x="933" y="73"/>
                  </a:lnTo>
                  <a:lnTo>
                    <a:pt x="933" y="83"/>
                  </a:lnTo>
                  <a:lnTo>
                    <a:pt x="932" y="83"/>
                  </a:lnTo>
                  <a:lnTo>
                    <a:pt x="932" y="84"/>
                  </a:lnTo>
                  <a:lnTo>
                    <a:pt x="932" y="86"/>
                  </a:lnTo>
                  <a:lnTo>
                    <a:pt x="932" y="90"/>
                  </a:lnTo>
                  <a:lnTo>
                    <a:pt x="930" y="92"/>
                  </a:lnTo>
                  <a:lnTo>
                    <a:pt x="929" y="94"/>
                  </a:lnTo>
                  <a:lnTo>
                    <a:pt x="925" y="96"/>
                  </a:lnTo>
                  <a:lnTo>
                    <a:pt x="920" y="94"/>
                  </a:lnTo>
                  <a:lnTo>
                    <a:pt x="918" y="93"/>
                  </a:lnTo>
                  <a:lnTo>
                    <a:pt x="917" y="93"/>
                  </a:lnTo>
                  <a:lnTo>
                    <a:pt x="913" y="90"/>
                  </a:lnTo>
                  <a:lnTo>
                    <a:pt x="910" y="88"/>
                  </a:lnTo>
                  <a:lnTo>
                    <a:pt x="904" y="84"/>
                  </a:lnTo>
                  <a:lnTo>
                    <a:pt x="900" y="80"/>
                  </a:lnTo>
                  <a:lnTo>
                    <a:pt x="889" y="69"/>
                  </a:lnTo>
                  <a:lnTo>
                    <a:pt x="887" y="68"/>
                  </a:lnTo>
                  <a:lnTo>
                    <a:pt x="885" y="69"/>
                  </a:lnTo>
                  <a:lnTo>
                    <a:pt x="881" y="71"/>
                  </a:lnTo>
                  <a:lnTo>
                    <a:pt x="877" y="75"/>
                  </a:lnTo>
                  <a:lnTo>
                    <a:pt x="859" y="42"/>
                  </a:lnTo>
                  <a:lnTo>
                    <a:pt x="849" y="104"/>
                  </a:lnTo>
                  <a:lnTo>
                    <a:pt x="851" y="150"/>
                  </a:lnTo>
                  <a:lnTo>
                    <a:pt x="785" y="168"/>
                  </a:lnTo>
                  <a:lnTo>
                    <a:pt x="774" y="165"/>
                  </a:lnTo>
                  <a:lnTo>
                    <a:pt x="767" y="162"/>
                  </a:lnTo>
                  <a:lnTo>
                    <a:pt x="759" y="157"/>
                  </a:lnTo>
                  <a:lnTo>
                    <a:pt x="755" y="153"/>
                  </a:lnTo>
                  <a:lnTo>
                    <a:pt x="751" y="146"/>
                  </a:lnTo>
                  <a:lnTo>
                    <a:pt x="749" y="139"/>
                  </a:lnTo>
                  <a:lnTo>
                    <a:pt x="747" y="131"/>
                  </a:lnTo>
                  <a:lnTo>
                    <a:pt x="750" y="123"/>
                  </a:lnTo>
                  <a:lnTo>
                    <a:pt x="755" y="115"/>
                  </a:lnTo>
                  <a:lnTo>
                    <a:pt x="690" y="11"/>
                  </a:lnTo>
                  <a:lnTo>
                    <a:pt x="676" y="4"/>
                  </a:lnTo>
                  <a:lnTo>
                    <a:pt x="664" y="1"/>
                  </a:lnTo>
                  <a:lnTo>
                    <a:pt x="653" y="0"/>
                  </a:lnTo>
                  <a:lnTo>
                    <a:pt x="644" y="2"/>
                  </a:lnTo>
                  <a:lnTo>
                    <a:pt x="635" y="5"/>
                  </a:lnTo>
                  <a:lnTo>
                    <a:pt x="629" y="11"/>
                  </a:lnTo>
                  <a:lnTo>
                    <a:pt x="623" y="19"/>
                  </a:lnTo>
                  <a:lnTo>
                    <a:pt x="619" y="30"/>
                  </a:lnTo>
                  <a:lnTo>
                    <a:pt x="610" y="30"/>
                  </a:lnTo>
                  <a:lnTo>
                    <a:pt x="602" y="33"/>
                  </a:lnTo>
                  <a:lnTo>
                    <a:pt x="596" y="36"/>
                  </a:lnTo>
                  <a:lnTo>
                    <a:pt x="593" y="42"/>
                  </a:lnTo>
                  <a:lnTo>
                    <a:pt x="589" y="48"/>
                  </a:lnTo>
                  <a:lnTo>
                    <a:pt x="587" y="57"/>
                  </a:lnTo>
                  <a:lnTo>
                    <a:pt x="587" y="67"/>
                  </a:lnTo>
                  <a:lnTo>
                    <a:pt x="590" y="80"/>
                  </a:lnTo>
                  <a:lnTo>
                    <a:pt x="591" y="83"/>
                  </a:lnTo>
                  <a:lnTo>
                    <a:pt x="594" y="84"/>
                  </a:lnTo>
                  <a:lnTo>
                    <a:pt x="599" y="83"/>
                  </a:lnTo>
                  <a:lnTo>
                    <a:pt x="608" y="81"/>
                  </a:lnTo>
                  <a:lnTo>
                    <a:pt x="618" y="81"/>
                  </a:lnTo>
                  <a:lnTo>
                    <a:pt x="627" y="83"/>
                  </a:lnTo>
                  <a:lnTo>
                    <a:pt x="630" y="85"/>
                  </a:lnTo>
                  <a:lnTo>
                    <a:pt x="630" y="89"/>
                  </a:lnTo>
                  <a:lnTo>
                    <a:pt x="628" y="90"/>
                  </a:lnTo>
                  <a:lnTo>
                    <a:pt x="627" y="92"/>
                  </a:lnTo>
                  <a:lnTo>
                    <a:pt x="625" y="96"/>
                  </a:lnTo>
                  <a:lnTo>
                    <a:pt x="621" y="102"/>
                  </a:lnTo>
                  <a:lnTo>
                    <a:pt x="691" y="125"/>
                  </a:lnTo>
                  <a:lnTo>
                    <a:pt x="678" y="169"/>
                  </a:lnTo>
                  <a:lnTo>
                    <a:pt x="630" y="177"/>
                  </a:lnTo>
                  <a:lnTo>
                    <a:pt x="631" y="185"/>
                  </a:lnTo>
                  <a:lnTo>
                    <a:pt x="630" y="185"/>
                  </a:lnTo>
                  <a:lnTo>
                    <a:pt x="630" y="186"/>
                  </a:lnTo>
                  <a:lnTo>
                    <a:pt x="630" y="188"/>
                  </a:lnTo>
                  <a:lnTo>
                    <a:pt x="629" y="192"/>
                  </a:lnTo>
                  <a:lnTo>
                    <a:pt x="626" y="194"/>
                  </a:lnTo>
                  <a:lnTo>
                    <a:pt x="624" y="195"/>
                  </a:lnTo>
                  <a:lnTo>
                    <a:pt x="623" y="197"/>
                  </a:lnTo>
                  <a:lnTo>
                    <a:pt x="619" y="197"/>
                  </a:lnTo>
                  <a:lnTo>
                    <a:pt x="617" y="198"/>
                  </a:lnTo>
                  <a:lnTo>
                    <a:pt x="613" y="200"/>
                  </a:lnTo>
                  <a:lnTo>
                    <a:pt x="537" y="208"/>
                  </a:lnTo>
                  <a:lnTo>
                    <a:pt x="505" y="203"/>
                  </a:lnTo>
                  <a:lnTo>
                    <a:pt x="489" y="253"/>
                  </a:lnTo>
                  <a:lnTo>
                    <a:pt x="558" y="266"/>
                  </a:lnTo>
                  <a:lnTo>
                    <a:pt x="589" y="306"/>
                  </a:lnTo>
                  <a:lnTo>
                    <a:pt x="544" y="356"/>
                  </a:lnTo>
                  <a:lnTo>
                    <a:pt x="496" y="365"/>
                  </a:lnTo>
                  <a:lnTo>
                    <a:pt x="474" y="309"/>
                  </a:lnTo>
                  <a:lnTo>
                    <a:pt x="437" y="275"/>
                  </a:lnTo>
                  <a:lnTo>
                    <a:pt x="400" y="279"/>
                  </a:lnTo>
                  <a:lnTo>
                    <a:pt x="376" y="250"/>
                  </a:lnTo>
                  <a:lnTo>
                    <a:pt x="326" y="278"/>
                  </a:lnTo>
                  <a:lnTo>
                    <a:pt x="285" y="265"/>
                  </a:lnTo>
                  <a:lnTo>
                    <a:pt x="285" y="275"/>
                  </a:lnTo>
                  <a:lnTo>
                    <a:pt x="283" y="285"/>
                  </a:lnTo>
                  <a:lnTo>
                    <a:pt x="281" y="294"/>
                  </a:lnTo>
                  <a:lnTo>
                    <a:pt x="279" y="298"/>
                  </a:lnTo>
                  <a:lnTo>
                    <a:pt x="278" y="300"/>
                  </a:lnTo>
                  <a:lnTo>
                    <a:pt x="278" y="303"/>
                  </a:lnTo>
                  <a:lnTo>
                    <a:pt x="273" y="309"/>
                  </a:lnTo>
                  <a:lnTo>
                    <a:pt x="266" y="315"/>
                  </a:lnTo>
                  <a:lnTo>
                    <a:pt x="258" y="320"/>
                  </a:lnTo>
                  <a:lnTo>
                    <a:pt x="248" y="324"/>
                  </a:lnTo>
                  <a:lnTo>
                    <a:pt x="242" y="322"/>
                  </a:lnTo>
                  <a:lnTo>
                    <a:pt x="232" y="322"/>
                  </a:lnTo>
                  <a:lnTo>
                    <a:pt x="195" y="415"/>
                  </a:lnTo>
                  <a:lnTo>
                    <a:pt x="196" y="451"/>
                  </a:lnTo>
                  <a:lnTo>
                    <a:pt x="228" y="483"/>
                  </a:lnTo>
                  <a:lnTo>
                    <a:pt x="183" y="537"/>
                  </a:lnTo>
                  <a:lnTo>
                    <a:pt x="61" y="558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101">
              <a:extLst>
                <a:ext uri="{FF2B5EF4-FFF2-40B4-BE49-F238E27FC236}">
                  <a16:creationId xmlns:a16="http://schemas.microsoft.com/office/drawing/2014/main" id="{FC05D0E9-CBBF-4F83-A338-C2EF68D75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735"/>
              <a:ext cx="108" cy="87"/>
            </a:xfrm>
            <a:custGeom>
              <a:avLst/>
              <a:gdLst/>
              <a:ahLst/>
              <a:cxnLst>
                <a:cxn ang="0">
                  <a:pos x="0" y="375"/>
                </a:cxn>
                <a:cxn ang="0">
                  <a:pos x="47" y="429"/>
                </a:cxn>
                <a:cxn ang="0">
                  <a:pos x="36" y="442"/>
                </a:cxn>
                <a:cxn ang="0">
                  <a:pos x="22" y="518"/>
                </a:cxn>
                <a:cxn ang="0">
                  <a:pos x="137" y="713"/>
                </a:cxn>
                <a:cxn ang="0">
                  <a:pos x="181" y="742"/>
                </a:cxn>
                <a:cxn ang="0">
                  <a:pos x="185" y="771"/>
                </a:cxn>
                <a:cxn ang="0">
                  <a:pos x="160" y="788"/>
                </a:cxn>
                <a:cxn ang="0">
                  <a:pos x="153" y="796"/>
                </a:cxn>
                <a:cxn ang="0">
                  <a:pos x="190" y="921"/>
                </a:cxn>
                <a:cxn ang="0">
                  <a:pos x="415" y="1054"/>
                </a:cxn>
                <a:cxn ang="0">
                  <a:pos x="458" y="1112"/>
                </a:cxn>
                <a:cxn ang="0">
                  <a:pos x="542" y="1152"/>
                </a:cxn>
                <a:cxn ang="0">
                  <a:pos x="560" y="1153"/>
                </a:cxn>
                <a:cxn ang="0">
                  <a:pos x="578" y="1142"/>
                </a:cxn>
                <a:cxn ang="0">
                  <a:pos x="578" y="1114"/>
                </a:cxn>
                <a:cxn ang="0">
                  <a:pos x="591" y="1113"/>
                </a:cxn>
                <a:cxn ang="0">
                  <a:pos x="606" y="1121"/>
                </a:cxn>
                <a:cxn ang="0">
                  <a:pos x="611" y="1120"/>
                </a:cxn>
                <a:cxn ang="0">
                  <a:pos x="611" y="1104"/>
                </a:cxn>
                <a:cxn ang="0">
                  <a:pos x="622" y="1112"/>
                </a:cxn>
                <a:cxn ang="0">
                  <a:pos x="696" y="1289"/>
                </a:cxn>
                <a:cxn ang="0">
                  <a:pos x="839" y="1241"/>
                </a:cxn>
                <a:cxn ang="0">
                  <a:pos x="905" y="1210"/>
                </a:cxn>
                <a:cxn ang="0">
                  <a:pos x="931" y="1210"/>
                </a:cxn>
                <a:cxn ang="0">
                  <a:pos x="1208" y="1247"/>
                </a:cxn>
                <a:cxn ang="0">
                  <a:pos x="1394" y="1174"/>
                </a:cxn>
                <a:cxn ang="0">
                  <a:pos x="1414" y="880"/>
                </a:cxn>
                <a:cxn ang="0">
                  <a:pos x="1704" y="865"/>
                </a:cxn>
                <a:cxn ang="0">
                  <a:pos x="1590" y="708"/>
                </a:cxn>
                <a:cxn ang="0">
                  <a:pos x="1265" y="572"/>
                </a:cxn>
                <a:cxn ang="0">
                  <a:pos x="1210" y="391"/>
                </a:cxn>
                <a:cxn ang="0">
                  <a:pos x="1217" y="356"/>
                </a:cxn>
                <a:cxn ang="0">
                  <a:pos x="1186" y="333"/>
                </a:cxn>
                <a:cxn ang="0">
                  <a:pos x="1056" y="172"/>
                </a:cxn>
                <a:cxn ang="0">
                  <a:pos x="942" y="123"/>
                </a:cxn>
                <a:cxn ang="0">
                  <a:pos x="937" y="103"/>
                </a:cxn>
                <a:cxn ang="0">
                  <a:pos x="862" y="63"/>
                </a:cxn>
                <a:cxn ang="0">
                  <a:pos x="776" y="32"/>
                </a:cxn>
                <a:cxn ang="0">
                  <a:pos x="762" y="9"/>
                </a:cxn>
                <a:cxn ang="0">
                  <a:pos x="656" y="14"/>
                </a:cxn>
                <a:cxn ang="0">
                  <a:pos x="642" y="18"/>
                </a:cxn>
                <a:cxn ang="0">
                  <a:pos x="651" y="36"/>
                </a:cxn>
                <a:cxn ang="0">
                  <a:pos x="503" y="82"/>
                </a:cxn>
                <a:cxn ang="0">
                  <a:pos x="464" y="106"/>
                </a:cxn>
                <a:cxn ang="0">
                  <a:pos x="451" y="103"/>
                </a:cxn>
                <a:cxn ang="0">
                  <a:pos x="376" y="144"/>
                </a:cxn>
                <a:cxn ang="0">
                  <a:pos x="337" y="128"/>
                </a:cxn>
                <a:cxn ang="0">
                  <a:pos x="169" y="217"/>
                </a:cxn>
              </a:cxnLst>
              <a:rect l="0" t="0" r="r" b="b"/>
              <a:pathLst>
                <a:path w="1727" h="1307">
                  <a:moveTo>
                    <a:pt x="104" y="349"/>
                  </a:moveTo>
                  <a:lnTo>
                    <a:pt x="96" y="378"/>
                  </a:lnTo>
                  <a:lnTo>
                    <a:pt x="32" y="368"/>
                  </a:lnTo>
                  <a:lnTo>
                    <a:pt x="0" y="375"/>
                  </a:lnTo>
                  <a:lnTo>
                    <a:pt x="48" y="412"/>
                  </a:lnTo>
                  <a:lnTo>
                    <a:pt x="48" y="420"/>
                  </a:lnTo>
                  <a:lnTo>
                    <a:pt x="48" y="427"/>
                  </a:lnTo>
                  <a:lnTo>
                    <a:pt x="47" y="429"/>
                  </a:lnTo>
                  <a:lnTo>
                    <a:pt x="47" y="432"/>
                  </a:lnTo>
                  <a:lnTo>
                    <a:pt x="45" y="437"/>
                  </a:lnTo>
                  <a:lnTo>
                    <a:pt x="40" y="440"/>
                  </a:lnTo>
                  <a:lnTo>
                    <a:pt x="36" y="442"/>
                  </a:lnTo>
                  <a:lnTo>
                    <a:pt x="31" y="442"/>
                  </a:lnTo>
                  <a:lnTo>
                    <a:pt x="24" y="442"/>
                  </a:lnTo>
                  <a:lnTo>
                    <a:pt x="13" y="467"/>
                  </a:lnTo>
                  <a:lnTo>
                    <a:pt x="22" y="518"/>
                  </a:lnTo>
                  <a:lnTo>
                    <a:pt x="62" y="561"/>
                  </a:lnTo>
                  <a:lnTo>
                    <a:pt x="62" y="604"/>
                  </a:lnTo>
                  <a:lnTo>
                    <a:pt x="130" y="636"/>
                  </a:lnTo>
                  <a:lnTo>
                    <a:pt x="137" y="713"/>
                  </a:lnTo>
                  <a:lnTo>
                    <a:pt x="147" y="717"/>
                  </a:lnTo>
                  <a:lnTo>
                    <a:pt x="156" y="722"/>
                  </a:lnTo>
                  <a:lnTo>
                    <a:pt x="170" y="732"/>
                  </a:lnTo>
                  <a:lnTo>
                    <a:pt x="181" y="742"/>
                  </a:lnTo>
                  <a:lnTo>
                    <a:pt x="188" y="752"/>
                  </a:lnTo>
                  <a:lnTo>
                    <a:pt x="188" y="756"/>
                  </a:lnTo>
                  <a:lnTo>
                    <a:pt x="188" y="761"/>
                  </a:lnTo>
                  <a:lnTo>
                    <a:pt x="185" y="771"/>
                  </a:lnTo>
                  <a:lnTo>
                    <a:pt x="177" y="781"/>
                  </a:lnTo>
                  <a:lnTo>
                    <a:pt x="166" y="791"/>
                  </a:lnTo>
                  <a:lnTo>
                    <a:pt x="165" y="791"/>
                  </a:lnTo>
                  <a:lnTo>
                    <a:pt x="160" y="788"/>
                  </a:lnTo>
                  <a:lnTo>
                    <a:pt x="151" y="783"/>
                  </a:lnTo>
                  <a:lnTo>
                    <a:pt x="153" y="787"/>
                  </a:lnTo>
                  <a:lnTo>
                    <a:pt x="154" y="791"/>
                  </a:lnTo>
                  <a:lnTo>
                    <a:pt x="153" y="796"/>
                  </a:lnTo>
                  <a:lnTo>
                    <a:pt x="151" y="802"/>
                  </a:lnTo>
                  <a:lnTo>
                    <a:pt x="220" y="812"/>
                  </a:lnTo>
                  <a:lnTo>
                    <a:pt x="226" y="864"/>
                  </a:lnTo>
                  <a:lnTo>
                    <a:pt x="190" y="921"/>
                  </a:lnTo>
                  <a:lnTo>
                    <a:pt x="275" y="950"/>
                  </a:lnTo>
                  <a:lnTo>
                    <a:pt x="368" y="1001"/>
                  </a:lnTo>
                  <a:lnTo>
                    <a:pt x="379" y="1038"/>
                  </a:lnTo>
                  <a:lnTo>
                    <a:pt x="415" y="1054"/>
                  </a:lnTo>
                  <a:lnTo>
                    <a:pt x="421" y="1070"/>
                  </a:lnTo>
                  <a:lnTo>
                    <a:pt x="431" y="1085"/>
                  </a:lnTo>
                  <a:lnTo>
                    <a:pt x="442" y="1099"/>
                  </a:lnTo>
                  <a:lnTo>
                    <a:pt x="458" y="1112"/>
                  </a:lnTo>
                  <a:lnTo>
                    <a:pt x="474" y="1123"/>
                  </a:lnTo>
                  <a:lnTo>
                    <a:pt x="495" y="1134"/>
                  </a:lnTo>
                  <a:lnTo>
                    <a:pt x="517" y="1143"/>
                  </a:lnTo>
                  <a:lnTo>
                    <a:pt x="542" y="1152"/>
                  </a:lnTo>
                  <a:lnTo>
                    <a:pt x="548" y="1153"/>
                  </a:lnTo>
                  <a:lnTo>
                    <a:pt x="554" y="1154"/>
                  </a:lnTo>
                  <a:lnTo>
                    <a:pt x="557" y="1153"/>
                  </a:lnTo>
                  <a:lnTo>
                    <a:pt x="560" y="1153"/>
                  </a:lnTo>
                  <a:lnTo>
                    <a:pt x="566" y="1152"/>
                  </a:lnTo>
                  <a:lnTo>
                    <a:pt x="570" y="1149"/>
                  </a:lnTo>
                  <a:lnTo>
                    <a:pt x="575" y="1146"/>
                  </a:lnTo>
                  <a:lnTo>
                    <a:pt x="578" y="1142"/>
                  </a:lnTo>
                  <a:lnTo>
                    <a:pt x="582" y="1138"/>
                  </a:lnTo>
                  <a:lnTo>
                    <a:pt x="579" y="1127"/>
                  </a:lnTo>
                  <a:lnTo>
                    <a:pt x="578" y="1120"/>
                  </a:lnTo>
                  <a:lnTo>
                    <a:pt x="578" y="1114"/>
                  </a:lnTo>
                  <a:lnTo>
                    <a:pt x="580" y="1111"/>
                  </a:lnTo>
                  <a:lnTo>
                    <a:pt x="582" y="1109"/>
                  </a:lnTo>
                  <a:lnTo>
                    <a:pt x="586" y="1110"/>
                  </a:lnTo>
                  <a:lnTo>
                    <a:pt x="591" y="1113"/>
                  </a:lnTo>
                  <a:lnTo>
                    <a:pt x="598" y="1118"/>
                  </a:lnTo>
                  <a:lnTo>
                    <a:pt x="602" y="1121"/>
                  </a:lnTo>
                  <a:lnTo>
                    <a:pt x="605" y="1121"/>
                  </a:lnTo>
                  <a:lnTo>
                    <a:pt x="606" y="1121"/>
                  </a:lnTo>
                  <a:lnTo>
                    <a:pt x="608" y="1122"/>
                  </a:lnTo>
                  <a:lnTo>
                    <a:pt x="608" y="1121"/>
                  </a:lnTo>
                  <a:lnTo>
                    <a:pt x="609" y="1121"/>
                  </a:lnTo>
                  <a:lnTo>
                    <a:pt x="611" y="1120"/>
                  </a:lnTo>
                  <a:lnTo>
                    <a:pt x="615" y="1117"/>
                  </a:lnTo>
                  <a:lnTo>
                    <a:pt x="612" y="1112"/>
                  </a:lnTo>
                  <a:lnTo>
                    <a:pt x="611" y="1110"/>
                  </a:lnTo>
                  <a:lnTo>
                    <a:pt x="611" y="1104"/>
                  </a:lnTo>
                  <a:lnTo>
                    <a:pt x="613" y="1101"/>
                  </a:lnTo>
                  <a:lnTo>
                    <a:pt x="615" y="1100"/>
                  </a:lnTo>
                  <a:lnTo>
                    <a:pt x="617" y="1103"/>
                  </a:lnTo>
                  <a:lnTo>
                    <a:pt x="622" y="1112"/>
                  </a:lnTo>
                  <a:lnTo>
                    <a:pt x="597" y="1157"/>
                  </a:lnTo>
                  <a:lnTo>
                    <a:pt x="598" y="1221"/>
                  </a:lnTo>
                  <a:lnTo>
                    <a:pt x="651" y="1287"/>
                  </a:lnTo>
                  <a:lnTo>
                    <a:pt x="696" y="1289"/>
                  </a:lnTo>
                  <a:lnTo>
                    <a:pt x="773" y="1255"/>
                  </a:lnTo>
                  <a:lnTo>
                    <a:pt x="823" y="1307"/>
                  </a:lnTo>
                  <a:lnTo>
                    <a:pt x="848" y="1265"/>
                  </a:lnTo>
                  <a:lnTo>
                    <a:pt x="839" y="1241"/>
                  </a:lnTo>
                  <a:lnTo>
                    <a:pt x="890" y="1191"/>
                  </a:lnTo>
                  <a:lnTo>
                    <a:pt x="894" y="1198"/>
                  </a:lnTo>
                  <a:lnTo>
                    <a:pt x="899" y="1205"/>
                  </a:lnTo>
                  <a:lnTo>
                    <a:pt x="905" y="1210"/>
                  </a:lnTo>
                  <a:lnTo>
                    <a:pt x="915" y="1213"/>
                  </a:lnTo>
                  <a:lnTo>
                    <a:pt x="919" y="1213"/>
                  </a:lnTo>
                  <a:lnTo>
                    <a:pt x="926" y="1212"/>
                  </a:lnTo>
                  <a:lnTo>
                    <a:pt x="931" y="1210"/>
                  </a:lnTo>
                  <a:lnTo>
                    <a:pt x="937" y="1207"/>
                  </a:lnTo>
                  <a:lnTo>
                    <a:pt x="1086" y="1238"/>
                  </a:lnTo>
                  <a:lnTo>
                    <a:pt x="1181" y="1227"/>
                  </a:lnTo>
                  <a:lnTo>
                    <a:pt x="1208" y="1247"/>
                  </a:lnTo>
                  <a:lnTo>
                    <a:pt x="1266" y="1249"/>
                  </a:lnTo>
                  <a:lnTo>
                    <a:pt x="1317" y="1236"/>
                  </a:lnTo>
                  <a:lnTo>
                    <a:pt x="1356" y="1182"/>
                  </a:lnTo>
                  <a:lnTo>
                    <a:pt x="1394" y="1174"/>
                  </a:lnTo>
                  <a:lnTo>
                    <a:pt x="1399" y="1104"/>
                  </a:lnTo>
                  <a:lnTo>
                    <a:pt x="1331" y="1021"/>
                  </a:lnTo>
                  <a:lnTo>
                    <a:pt x="1372" y="873"/>
                  </a:lnTo>
                  <a:lnTo>
                    <a:pt x="1414" y="880"/>
                  </a:lnTo>
                  <a:lnTo>
                    <a:pt x="1503" y="944"/>
                  </a:lnTo>
                  <a:lnTo>
                    <a:pt x="1571" y="910"/>
                  </a:lnTo>
                  <a:lnTo>
                    <a:pt x="1692" y="880"/>
                  </a:lnTo>
                  <a:lnTo>
                    <a:pt x="1704" y="865"/>
                  </a:lnTo>
                  <a:lnTo>
                    <a:pt x="1727" y="815"/>
                  </a:lnTo>
                  <a:lnTo>
                    <a:pt x="1710" y="750"/>
                  </a:lnTo>
                  <a:lnTo>
                    <a:pt x="1654" y="742"/>
                  </a:lnTo>
                  <a:lnTo>
                    <a:pt x="1590" y="708"/>
                  </a:lnTo>
                  <a:lnTo>
                    <a:pt x="1544" y="723"/>
                  </a:lnTo>
                  <a:lnTo>
                    <a:pt x="1482" y="759"/>
                  </a:lnTo>
                  <a:lnTo>
                    <a:pt x="1413" y="736"/>
                  </a:lnTo>
                  <a:lnTo>
                    <a:pt x="1265" y="572"/>
                  </a:lnTo>
                  <a:lnTo>
                    <a:pt x="1288" y="523"/>
                  </a:lnTo>
                  <a:lnTo>
                    <a:pt x="1258" y="460"/>
                  </a:lnTo>
                  <a:lnTo>
                    <a:pt x="1198" y="395"/>
                  </a:lnTo>
                  <a:lnTo>
                    <a:pt x="1210" y="391"/>
                  </a:lnTo>
                  <a:lnTo>
                    <a:pt x="1215" y="381"/>
                  </a:lnTo>
                  <a:lnTo>
                    <a:pt x="1218" y="372"/>
                  </a:lnTo>
                  <a:lnTo>
                    <a:pt x="1218" y="363"/>
                  </a:lnTo>
                  <a:lnTo>
                    <a:pt x="1217" y="356"/>
                  </a:lnTo>
                  <a:lnTo>
                    <a:pt x="1211" y="349"/>
                  </a:lnTo>
                  <a:lnTo>
                    <a:pt x="1206" y="343"/>
                  </a:lnTo>
                  <a:lnTo>
                    <a:pt x="1197" y="337"/>
                  </a:lnTo>
                  <a:lnTo>
                    <a:pt x="1186" y="333"/>
                  </a:lnTo>
                  <a:lnTo>
                    <a:pt x="1184" y="331"/>
                  </a:lnTo>
                  <a:lnTo>
                    <a:pt x="1142" y="246"/>
                  </a:lnTo>
                  <a:lnTo>
                    <a:pt x="1082" y="234"/>
                  </a:lnTo>
                  <a:lnTo>
                    <a:pt x="1056" y="172"/>
                  </a:lnTo>
                  <a:lnTo>
                    <a:pt x="957" y="134"/>
                  </a:lnTo>
                  <a:lnTo>
                    <a:pt x="950" y="130"/>
                  </a:lnTo>
                  <a:lnTo>
                    <a:pt x="946" y="127"/>
                  </a:lnTo>
                  <a:lnTo>
                    <a:pt x="942" y="123"/>
                  </a:lnTo>
                  <a:lnTo>
                    <a:pt x="939" y="120"/>
                  </a:lnTo>
                  <a:lnTo>
                    <a:pt x="937" y="114"/>
                  </a:lnTo>
                  <a:lnTo>
                    <a:pt x="937" y="109"/>
                  </a:lnTo>
                  <a:lnTo>
                    <a:pt x="937" y="103"/>
                  </a:lnTo>
                  <a:lnTo>
                    <a:pt x="939" y="98"/>
                  </a:lnTo>
                  <a:lnTo>
                    <a:pt x="864" y="107"/>
                  </a:lnTo>
                  <a:lnTo>
                    <a:pt x="800" y="99"/>
                  </a:lnTo>
                  <a:lnTo>
                    <a:pt x="862" y="63"/>
                  </a:lnTo>
                  <a:lnTo>
                    <a:pt x="800" y="35"/>
                  </a:lnTo>
                  <a:lnTo>
                    <a:pt x="790" y="35"/>
                  </a:lnTo>
                  <a:lnTo>
                    <a:pt x="783" y="34"/>
                  </a:lnTo>
                  <a:lnTo>
                    <a:pt x="776" y="32"/>
                  </a:lnTo>
                  <a:lnTo>
                    <a:pt x="772" y="29"/>
                  </a:lnTo>
                  <a:lnTo>
                    <a:pt x="767" y="23"/>
                  </a:lnTo>
                  <a:lnTo>
                    <a:pt x="765" y="17"/>
                  </a:lnTo>
                  <a:lnTo>
                    <a:pt x="762" y="9"/>
                  </a:lnTo>
                  <a:lnTo>
                    <a:pt x="762" y="0"/>
                  </a:lnTo>
                  <a:lnTo>
                    <a:pt x="710" y="30"/>
                  </a:lnTo>
                  <a:lnTo>
                    <a:pt x="664" y="17"/>
                  </a:lnTo>
                  <a:lnTo>
                    <a:pt x="656" y="14"/>
                  </a:lnTo>
                  <a:lnTo>
                    <a:pt x="650" y="14"/>
                  </a:lnTo>
                  <a:lnTo>
                    <a:pt x="646" y="14"/>
                  </a:lnTo>
                  <a:lnTo>
                    <a:pt x="644" y="16"/>
                  </a:lnTo>
                  <a:lnTo>
                    <a:pt x="642" y="18"/>
                  </a:lnTo>
                  <a:lnTo>
                    <a:pt x="643" y="22"/>
                  </a:lnTo>
                  <a:lnTo>
                    <a:pt x="645" y="26"/>
                  </a:lnTo>
                  <a:lnTo>
                    <a:pt x="649" y="32"/>
                  </a:lnTo>
                  <a:lnTo>
                    <a:pt x="651" y="36"/>
                  </a:lnTo>
                  <a:lnTo>
                    <a:pt x="653" y="42"/>
                  </a:lnTo>
                  <a:lnTo>
                    <a:pt x="614" y="68"/>
                  </a:lnTo>
                  <a:lnTo>
                    <a:pt x="565" y="79"/>
                  </a:lnTo>
                  <a:lnTo>
                    <a:pt x="503" y="82"/>
                  </a:lnTo>
                  <a:lnTo>
                    <a:pt x="452" y="62"/>
                  </a:lnTo>
                  <a:lnTo>
                    <a:pt x="472" y="99"/>
                  </a:lnTo>
                  <a:lnTo>
                    <a:pt x="468" y="103"/>
                  </a:lnTo>
                  <a:lnTo>
                    <a:pt x="464" y="106"/>
                  </a:lnTo>
                  <a:lnTo>
                    <a:pt x="459" y="107"/>
                  </a:lnTo>
                  <a:lnTo>
                    <a:pt x="457" y="108"/>
                  </a:lnTo>
                  <a:lnTo>
                    <a:pt x="453" y="106"/>
                  </a:lnTo>
                  <a:lnTo>
                    <a:pt x="451" y="103"/>
                  </a:lnTo>
                  <a:lnTo>
                    <a:pt x="447" y="98"/>
                  </a:lnTo>
                  <a:lnTo>
                    <a:pt x="445" y="92"/>
                  </a:lnTo>
                  <a:lnTo>
                    <a:pt x="385" y="91"/>
                  </a:lnTo>
                  <a:lnTo>
                    <a:pt x="376" y="144"/>
                  </a:lnTo>
                  <a:lnTo>
                    <a:pt x="363" y="134"/>
                  </a:lnTo>
                  <a:lnTo>
                    <a:pt x="351" y="130"/>
                  </a:lnTo>
                  <a:lnTo>
                    <a:pt x="343" y="128"/>
                  </a:lnTo>
                  <a:lnTo>
                    <a:pt x="337" y="128"/>
                  </a:lnTo>
                  <a:lnTo>
                    <a:pt x="324" y="132"/>
                  </a:lnTo>
                  <a:lnTo>
                    <a:pt x="304" y="160"/>
                  </a:lnTo>
                  <a:lnTo>
                    <a:pt x="149" y="142"/>
                  </a:lnTo>
                  <a:lnTo>
                    <a:pt x="169" y="217"/>
                  </a:lnTo>
                  <a:lnTo>
                    <a:pt x="202" y="226"/>
                  </a:lnTo>
                  <a:lnTo>
                    <a:pt x="195" y="275"/>
                  </a:lnTo>
                  <a:lnTo>
                    <a:pt x="104" y="349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102">
              <a:extLst>
                <a:ext uri="{FF2B5EF4-FFF2-40B4-BE49-F238E27FC236}">
                  <a16:creationId xmlns:a16="http://schemas.microsoft.com/office/drawing/2014/main" id="{188DDCF3-8087-4065-B05F-D1C055457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672"/>
              <a:ext cx="94" cy="84"/>
            </a:xfrm>
            <a:custGeom>
              <a:avLst/>
              <a:gdLst/>
              <a:ahLst/>
              <a:cxnLst>
                <a:cxn ang="0">
                  <a:pos x="454" y="41"/>
                </a:cxn>
                <a:cxn ang="0">
                  <a:pos x="424" y="31"/>
                </a:cxn>
                <a:cxn ang="0">
                  <a:pos x="406" y="40"/>
                </a:cxn>
                <a:cxn ang="0">
                  <a:pos x="373" y="54"/>
                </a:cxn>
                <a:cxn ang="0">
                  <a:pos x="372" y="65"/>
                </a:cxn>
                <a:cxn ang="0">
                  <a:pos x="368" y="79"/>
                </a:cxn>
                <a:cxn ang="0">
                  <a:pos x="363" y="79"/>
                </a:cxn>
                <a:cxn ang="0">
                  <a:pos x="336" y="122"/>
                </a:cxn>
                <a:cxn ang="0">
                  <a:pos x="416" y="153"/>
                </a:cxn>
                <a:cxn ang="0">
                  <a:pos x="413" y="170"/>
                </a:cxn>
                <a:cxn ang="0">
                  <a:pos x="405" y="183"/>
                </a:cxn>
                <a:cxn ang="0">
                  <a:pos x="391" y="195"/>
                </a:cxn>
                <a:cxn ang="0">
                  <a:pos x="374" y="196"/>
                </a:cxn>
                <a:cxn ang="0">
                  <a:pos x="278" y="336"/>
                </a:cxn>
                <a:cxn ang="0">
                  <a:pos x="199" y="330"/>
                </a:cxn>
                <a:cxn ang="0">
                  <a:pos x="173" y="404"/>
                </a:cxn>
                <a:cxn ang="0">
                  <a:pos x="197" y="579"/>
                </a:cxn>
                <a:cxn ang="0">
                  <a:pos x="131" y="776"/>
                </a:cxn>
                <a:cxn ang="0">
                  <a:pos x="13" y="962"/>
                </a:cxn>
                <a:cxn ang="0">
                  <a:pos x="235" y="1177"/>
                </a:cxn>
                <a:cxn ang="0">
                  <a:pos x="358" y="1257"/>
                </a:cxn>
                <a:cxn ang="0">
                  <a:pos x="616" y="1214"/>
                </a:cxn>
                <a:cxn ang="0">
                  <a:pos x="781" y="1139"/>
                </a:cxn>
                <a:cxn ang="0">
                  <a:pos x="788" y="1136"/>
                </a:cxn>
                <a:cxn ang="0">
                  <a:pos x="962" y="1173"/>
                </a:cxn>
                <a:cxn ang="0">
                  <a:pos x="983" y="1194"/>
                </a:cxn>
                <a:cxn ang="0">
                  <a:pos x="993" y="1193"/>
                </a:cxn>
                <a:cxn ang="0">
                  <a:pos x="1071" y="1123"/>
                </a:cxn>
                <a:cxn ang="0">
                  <a:pos x="1131" y="1060"/>
                </a:cxn>
                <a:cxn ang="0">
                  <a:pos x="1137" y="1059"/>
                </a:cxn>
                <a:cxn ang="0">
                  <a:pos x="1142" y="1036"/>
                </a:cxn>
                <a:cxn ang="0">
                  <a:pos x="1241" y="1038"/>
                </a:cxn>
                <a:cxn ang="0">
                  <a:pos x="1244" y="971"/>
                </a:cxn>
                <a:cxn ang="0">
                  <a:pos x="1232" y="969"/>
                </a:cxn>
                <a:cxn ang="0">
                  <a:pos x="1217" y="951"/>
                </a:cxn>
                <a:cxn ang="0">
                  <a:pos x="1278" y="940"/>
                </a:cxn>
                <a:cxn ang="0">
                  <a:pos x="1327" y="824"/>
                </a:cxn>
                <a:cxn ang="0">
                  <a:pos x="1341" y="808"/>
                </a:cxn>
                <a:cxn ang="0">
                  <a:pos x="1329" y="791"/>
                </a:cxn>
                <a:cxn ang="0">
                  <a:pos x="1307" y="778"/>
                </a:cxn>
                <a:cxn ang="0">
                  <a:pos x="1294" y="764"/>
                </a:cxn>
                <a:cxn ang="0">
                  <a:pos x="1273" y="770"/>
                </a:cxn>
                <a:cxn ang="0">
                  <a:pos x="1328" y="653"/>
                </a:cxn>
                <a:cxn ang="0">
                  <a:pos x="1347" y="676"/>
                </a:cxn>
                <a:cxn ang="0">
                  <a:pos x="1401" y="657"/>
                </a:cxn>
                <a:cxn ang="0">
                  <a:pos x="1442" y="667"/>
                </a:cxn>
                <a:cxn ang="0">
                  <a:pos x="1477" y="655"/>
                </a:cxn>
                <a:cxn ang="0">
                  <a:pos x="1466" y="561"/>
                </a:cxn>
                <a:cxn ang="0">
                  <a:pos x="1415" y="370"/>
                </a:cxn>
                <a:cxn ang="0">
                  <a:pos x="1457" y="362"/>
                </a:cxn>
                <a:cxn ang="0">
                  <a:pos x="1502" y="334"/>
                </a:cxn>
                <a:cxn ang="0">
                  <a:pos x="1410" y="232"/>
                </a:cxn>
                <a:cxn ang="0">
                  <a:pos x="1225" y="283"/>
                </a:cxn>
                <a:cxn ang="0">
                  <a:pos x="1218" y="264"/>
                </a:cxn>
                <a:cxn ang="0">
                  <a:pos x="1174" y="119"/>
                </a:cxn>
                <a:cxn ang="0">
                  <a:pos x="919" y="118"/>
                </a:cxn>
                <a:cxn ang="0">
                  <a:pos x="708" y="196"/>
                </a:cxn>
                <a:cxn ang="0">
                  <a:pos x="568" y="4"/>
                </a:cxn>
              </a:cxnLst>
              <a:rect l="0" t="0" r="r" b="b"/>
              <a:pathLst>
                <a:path w="1507" h="1257">
                  <a:moveTo>
                    <a:pt x="471" y="13"/>
                  </a:moveTo>
                  <a:lnTo>
                    <a:pt x="471" y="60"/>
                  </a:lnTo>
                  <a:lnTo>
                    <a:pt x="463" y="49"/>
                  </a:lnTo>
                  <a:lnTo>
                    <a:pt x="454" y="41"/>
                  </a:lnTo>
                  <a:lnTo>
                    <a:pt x="446" y="35"/>
                  </a:lnTo>
                  <a:lnTo>
                    <a:pt x="439" y="32"/>
                  </a:lnTo>
                  <a:lnTo>
                    <a:pt x="431" y="30"/>
                  </a:lnTo>
                  <a:lnTo>
                    <a:pt x="424" y="31"/>
                  </a:lnTo>
                  <a:lnTo>
                    <a:pt x="418" y="34"/>
                  </a:lnTo>
                  <a:lnTo>
                    <a:pt x="412" y="40"/>
                  </a:lnTo>
                  <a:lnTo>
                    <a:pt x="408" y="40"/>
                  </a:lnTo>
                  <a:lnTo>
                    <a:pt x="406" y="40"/>
                  </a:lnTo>
                  <a:lnTo>
                    <a:pt x="405" y="40"/>
                  </a:lnTo>
                  <a:lnTo>
                    <a:pt x="405" y="41"/>
                  </a:lnTo>
                  <a:lnTo>
                    <a:pt x="373" y="45"/>
                  </a:lnTo>
                  <a:lnTo>
                    <a:pt x="373" y="54"/>
                  </a:lnTo>
                  <a:lnTo>
                    <a:pt x="373" y="62"/>
                  </a:lnTo>
                  <a:lnTo>
                    <a:pt x="372" y="62"/>
                  </a:lnTo>
                  <a:lnTo>
                    <a:pt x="372" y="63"/>
                  </a:lnTo>
                  <a:lnTo>
                    <a:pt x="372" y="65"/>
                  </a:lnTo>
                  <a:lnTo>
                    <a:pt x="372" y="69"/>
                  </a:lnTo>
                  <a:lnTo>
                    <a:pt x="372" y="74"/>
                  </a:lnTo>
                  <a:lnTo>
                    <a:pt x="370" y="77"/>
                  </a:lnTo>
                  <a:lnTo>
                    <a:pt x="368" y="79"/>
                  </a:lnTo>
                  <a:lnTo>
                    <a:pt x="366" y="79"/>
                  </a:lnTo>
                  <a:lnTo>
                    <a:pt x="365" y="79"/>
                  </a:lnTo>
                  <a:lnTo>
                    <a:pt x="365" y="80"/>
                  </a:lnTo>
                  <a:lnTo>
                    <a:pt x="363" y="79"/>
                  </a:lnTo>
                  <a:lnTo>
                    <a:pt x="361" y="79"/>
                  </a:lnTo>
                  <a:lnTo>
                    <a:pt x="349" y="76"/>
                  </a:lnTo>
                  <a:lnTo>
                    <a:pt x="337" y="79"/>
                  </a:lnTo>
                  <a:lnTo>
                    <a:pt x="336" y="122"/>
                  </a:lnTo>
                  <a:lnTo>
                    <a:pt x="373" y="153"/>
                  </a:lnTo>
                  <a:lnTo>
                    <a:pt x="417" y="152"/>
                  </a:lnTo>
                  <a:lnTo>
                    <a:pt x="416" y="152"/>
                  </a:lnTo>
                  <a:lnTo>
                    <a:pt x="416" y="153"/>
                  </a:lnTo>
                  <a:lnTo>
                    <a:pt x="416" y="155"/>
                  </a:lnTo>
                  <a:lnTo>
                    <a:pt x="416" y="159"/>
                  </a:lnTo>
                  <a:lnTo>
                    <a:pt x="415" y="167"/>
                  </a:lnTo>
                  <a:lnTo>
                    <a:pt x="413" y="170"/>
                  </a:lnTo>
                  <a:lnTo>
                    <a:pt x="412" y="174"/>
                  </a:lnTo>
                  <a:lnTo>
                    <a:pt x="409" y="177"/>
                  </a:lnTo>
                  <a:lnTo>
                    <a:pt x="408" y="181"/>
                  </a:lnTo>
                  <a:lnTo>
                    <a:pt x="405" y="183"/>
                  </a:lnTo>
                  <a:lnTo>
                    <a:pt x="403" y="186"/>
                  </a:lnTo>
                  <a:lnTo>
                    <a:pt x="400" y="188"/>
                  </a:lnTo>
                  <a:lnTo>
                    <a:pt x="398" y="191"/>
                  </a:lnTo>
                  <a:lnTo>
                    <a:pt x="391" y="195"/>
                  </a:lnTo>
                  <a:lnTo>
                    <a:pt x="385" y="200"/>
                  </a:lnTo>
                  <a:lnTo>
                    <a:pt x="381" y="200"/>
                  </a:lnTo>
                  <a:lnTo>
                    <a:pt x="377" y="199"/>
                  </a:lnTo>
                  <a:lnTo>
                    <a:pt x="374" y="196"/>
                  </a:lnTo>
                  <a:lnTo>
                    <a:pt x="372" y="192"/>
                  </a:lnTo>
                  <a:lnTo>
                    <a:pt x="382" y="244"/>
                  </a:lnTo>
                  <a:lnTo>
                    <a:pt x="306" y="276"/>
                  </a:lnTo>
                  <a:lnTo>
                    <a:pt x="278" y="336"/>
                  </a:lnTo>
                  <a:lnTo>
                    <a:pt x="212" y="343"/>
                  </a:lnTo>
                  <a:lnTo>
                    <a:pt x="205" y="335"/>
                  </a:lnTo>
                  <a:lnTo>
                    <a:pt x="202" y="331"/>
                  </a:lnTo>
                  <a:lnTo>
                    <a:pt x="199" y="330"/>
                  </a:lnTo>
                  <a:lnTo>
                    <a:pt x="200" y="332"/>
                  </a:lnTo>
                  <a:lnTo>
                    <a:pt x="206" y="345"/>
                  </a:lnTo>
                  <a:lnTo>
                    <a:pt x="213" y="361"/>
                  </a:lnTo>
                  <a:lnTo>
                    <a:pt x="173" y="404"/>
                  </a:lnTo>
                  <a:lnTo>
                    <a:pt x="191" y="479"/>
                  </a:lnTo>
                  <a:lnTo>
                    <a:pt x="178" y="515"/>
                  </a:lnTo>
                  <a:lnTo>
                    <a:pt x="176" y="550"/>
                  </a:lnTo>
                  <a:lnTo>
                    <a:pt x="197" y="579"/>
                  </a:lnTo>
                  <a:lnTo>
                    <a:pt x="197" y="626"/>
                  </a:lnTo>
                  <a:lnTo>
                    <a:pt x="84" y="642"/>
                  </a:lnTo>
                  <a:lnTo>
                    <a:pt x="134" y="735"/>
                  </a:lnTo>
                  <a:lnTo>
                    <a:pt x="131" y="776"/>
                  </a:lnTo>
                  <a:lnTo>
                    <a:pt x="92" y="814"/>
                  </a:lnTo>
                  <a:lnTo>
                    <a:pt x="26" y="827"/>
                  </a:lnTo>
                  <a:lnTo>
                    <a:pt x="0" y="843"/>
                  </a:lnTo>
                  <a:lnTo>
                    <a:pt x="13" y="962"/>
                  </a:lnTo>
                  <a:lnTo>
                    <a:pt x="330" y="1024"/>
                  </a:lnTo>
                  <a:lnTo>
                    <a:pt x="289" y="1075"/>
                  </a:lnTo>
                  <a:lnTo>
                    <a:pt x="259" y="1154"/>
                  </a:lnTo>
                  <a:lnTo>
                    <a:pt x="235" y="1177"/>
                  </a:lnTo>
                  <a:lnTo>
                    <a:pt x="236" y="1215"/>
                  </a:lnTo>
                  <a:lnTo>
                    <a:pt x="251" y="1242"/>
                  </a:lnTo>
                  <a:lnTo>
                    <a:pt x="314" y="1215"/>
                  </a:lnTo>
                  <a:lnTo>
                    <a:pt x="358" y="1257"/>
                  </a:lnTo>
                  <a:lnTo>
                    <a:pt x="393" y="1195"/>
                  </a:lnTo>
                  <a:lnTo>
                    <a:pt x="446" y="1185"/>
                  </a:lnTo>
                  <a:lnTo>
                    <a:pt x="544" y="1233"/>
                  </a:lnTo>
                  <a:lnTo>
                    <a:pt x="616" y="1214"/>
                  </a:lnTo>
                  <a:lnTo>
                    <a:pt x="759" y="1138"/>
                  </a:lnTo>
                  <a:lnTo>
                    <a:pt x="768" y="1136"/>
                  </a:lnTo>
                  <a:lnTo>
                    <a:pt x="775" y="1137"/>
                  </a:lnTo>
                  <a:lnTo>
                    <a:pt x="781" y="1139"/>
                  </a:lnTo>
                  <a:lnTo>
                    <a:pt x="784" y="1144"/>
                  </a:lnTo>
                  <a:lnTo>
                    <a:pt x="784" y="1142"/>
                  </a:lnTo>
                  <a:lnTo>
                    <a:pt x="786" y="1140"/>
                  </a:lnTo>
                  <a:lnTo>
                    <a:pt x="788" y="1136"/>
                  </a:lnTo>
                  <a:lnTo>
                    <a:pt x="792" y="1131"/>
                  </a:lnTo>
                  <a:lnTo>
                    <a:pt x="880" y="1112"/>
                  </a:lnTo>
                  <a:lnTo>
                    <a:pt x="961" y="1166"/>
                  </a:lnTo>
                  <a:lnTo>
                    <a:pt x="962" y="1173"/>
                  </a:lnTo>
                  <a:lnTo>
                    <a:pt x="966" y="1180"/>
                  </a:lnTo>
                  <a:lnTo>
                    <a:pt x="972" y="1186"/>
                  </a:lnTo>
                  <a:lnTo>
                    <a:pt x="979" y="1192"/>
                  </a:lnTo>
                  <a:lnTo>
                    <a:pt x="983" y="1194"/>
                  </a:lnTo>
                  <a:lnTo>
                    <a:pt x="985" y="1194"/>
                  </a:lnTo>
                  <a:lnTo>
                    <a:pt x="987" y="1194"/>
                  </a:lnTo>
                  <a:lnTo>
                    <a:pt x="989" y="1195"/>
                  </a:lnTo>
                  <a:lnTo>
                    <a:pt x="993" y="1193"/>
                  </a:lnTo>
                  <a:lnTo>
                    <a:pt x="997" y="1190"/>
                  </a:lnTo>
                  <a:lnTo>
                    <a:pt x="1032" y="1145"/>
                  </a:lnTo>
                  <a:lnTo>
                    <a:pt x="1075" y="1136"/>
                  </a:lnTo>
                  <a:lnTo>
                    <a:pt x="1071" y="1123"/>
                  </a:lnTo>
                  <a:lnTo>
                    <a:pt x="1090" y="1077"/>
                  </a:lnTo>
                  <a:lnTo>
                    <a:pt x="1121" y="1057"/>
                  </a:lnTo>
                  <a:lnTo>
                    <a:pt x="1126" y="1059"/>
                  </a:lnTo>
                  <a:lnTo>
                    <a:pt x="1131" y="1060"/>
                  </a:lnTo>
                  <a:lnTo>
                    <a:pt x="1134" y="1060"/>
                  </a:lnTo>
                  <a:lnTo>
                    <a:pt x="1134" y="1059"/>
                  </a:lnTo>
                  <a:lnTo>
                    <a:pt x="1135" y="1059"/>
                  </a:lnTo>
                  <a:lnTo>
                    <a:pt x="1137" y="1059"/>
                  </a:lnTo>
                  <a:lnTo>
                    <a:pt x="1141" y="1047"/>
                  </a:lnTo>
                  <a:lnTo>
                    <a:pt x="1141" y="1041"/>
                  </a:lnTo>
                  <a:lnTo>
                    <a:pt x="1141" y="1038"/>
                  </a:lnTo>
                  <a:lnTo>
                    <a:pt x="1142" y="1036"/>
                  </a:lnTo>
                  <a:lnTo>
                    <a:pt x="1140" y="1024"/>
                  </a:lnTo>
                  <a:lnTo>
                    <a:pt x="1137" y="1018"/>
                  </a:lnTo>
                  <a:lnTo>
                    <a:pt x="1135" y="1013"/>
                  </a:lnTo>
                  <a:lnTo>
                    <a:pt x="1241" y="1038"/>
                  </a:lnTo>
                  <a:lnTo>
                    <a:pt x="1251" y="966"/>
                  </a:lnTo>
                  <a:lnTo>
                    <a:pt x="1248" y="968"/>
                  </a:lnTo>
                  <a:lnTo>
                    <a:pt x="1246" y="971"/>
                  </a:lnTo>
                  <a:lnTo>
                    <a:pt x="1244" y="971"/>
                  </a:lnTo>
                  <a:lnTo>
                    <a:pt x="1243" y="971"/>
                  </a:lnTo>
                  <a:lnTo>
                    <a:pt x="1243" y="972"/>
                  </a:lnTo>
                  <a:lnTo>
                    <a:pt x="1240" y="973"/>
                  </a:lnTo>
                  <a:lnTo>
                    <a:pt x="1232" y="969"/>
                  </a:lnTo>
                  <a:lnTo>
                    <a:pt x="1227" y="966"/>
                  </a:lnTo>
                  <a:lnTo>
                    <a:pt x="1221" y="961"/>
                  </a:lnTo>
                  <a:lnTo>
                    <a:pt x="1219" y="957"/>
                  </a:lnTo>
                  <a:lnTo>
                    <a:pt x="1217" y="951"/>
                  </a:lnTo>
                  <a:lnTo>
                    <a:pt x="1218" y="946"/>
                  </a:lnTo>
                  <a:lnTo>
                    <a:pt x="1220" y="940"/>
                  </a:lnTo>
                  <a:lnTo>
                    <a:pt x="1225" y="935"/>
                  </a:lnTo>
                  <a:lnTo>
                    <a:pt x="1278" y="940"/>
                  </a:lnTo>
                  <a:lnTo>
                    <a:pt x="1313" y="877"/>
                  </a:lnTo>
                  <a:lnTo>
                    <a:pt x="1321" y="820"/>
                  </a:lnTo>
                  <a:lnTo>
                    <a:pt x="1324" y="823"/>
                  </a:lnTo>
                  <a:lnTo>
                    <a:pt x="1327" y="824"/>
                  </a:lnTo>
                  <a:lnTo>
                    <a:pt x="1330" y="823"/>
                  </a:lnTo>
                  <a:lnTo>
                    <a:pt x="1334" y="821"/>
                  </a:lnTo>
                  <a:lnTo>
                    <a:pt x="1337" y="814"/>
                  </a:lnTo>
                  <a:lnTo>
                    <a:pt x="1341" y="808"/>
                  </a:lnTo>
                  <a:lnTo>
                    <a:pt x="1340" y="803"/>
                  </a:lnTo>
                  <a:lnTo>
                    <a:pt x="1338" y="799"/>
                  </a:lnTo>
                  <a:lnTo>
                    <a:pt x="1334" y="795"/>
                  </a:lnTo>
                  <a:lnTo>
                    <a:pt x="1329" y="791"/>
                  </a:lnTo>
                  <a:lnTo>
                    <a:pt x="1321" y="788"/>
                  </a:lnTo>
                  <a:lnTo>
                    <a:pt x="1312" y="786"/>
                  </a:lnTo>
                  <a:lnTo>
                    <a:pt x="1309" y="783"/>
                  </a:lnTo>
                  <a:lnTo>
                    <a:pt x="1307" y="778"/>
                  </a:lnTo>
                  <a:lnTo>
                    <a:pt x="1303" y="772"/>
                  </a:lnTo>
                  <a:lnTo>
                    <a:pt x="1301" y="768"/>
                  </a:lnTo>
                  <a:lnTo>
                    <a:pt x="1297" y="765"/>
                  </a:lnTo>
                  <a:lnTo>
                    <a:pt x="1294" y="764"/>
                  </a:lnTo>
                  <a:lnTo>
                    <a:pt x="1288" y="763"/>
                  </a:lnTo>
                  <a:lnTo>
                    <a:pt x="1284" y="764"/>
                  </a:lnTo>
                  <a:lnTo>
                    <a:pt x="1279" y="766"/>
                  </a:lnTo>
                  <a:lnTo>
                    <a:pt x="1273" y="770"/>
                  </a:lnTo>
                  <a:lnTo>
                    <a:pt x="1249" y="739"/>
                  </a:lnTo>
                  <a:lnTo>
                    <a:pt x="1277" y="689"/>
                  </a:lnTo>
                  <a:lnTo>
                    <a:pt x="1297" y="632"/>
                  </a:lnTo>
                  <a:lnTo>
                    <a:pt x="1328" y="653"/>
                  </a:lnTo>
                  <a:lnTo>
                    <a:pt x="1334" y="695"/>
                  </a:lnTo>
                  <a:lnTo>
                    <a:pt x="1337" y="684"/>
                  </a:lnTo>
                  <a:lnTo>
                    <a:pt x="1341" y="679"/>
                  </a:lnTo>
                  <a:lnTo>
                    <a:pt x="1347" y="676"/>
                  </a:lnTo>
                  <a:lnTo>
                    <a:pt x="1353" y="672"/>
                  </a:lnTo>
                  <a:lnTo>
                    <a:pt x="1361" y="671"/>
                  </a:lnTo>
                  <a:lnTo>
                    <a:pt x="1376" y="672"/>
                  </a:lnTo>
                  <a:lnTo>
                    <a:pt x="1401" y="657"/>
                  </a:lnTo>
                  <a:lnTo>
                    <a:pt x="1411" y="661"/>
                  </a:lnTo>
                  <a:lnTo>
                    <a:pt x="1422" y="664"/>
                  </a:lnTo>
                  <a:lnTo>
                    <a:pt x="1431" y="666"/>
                  </a:lnTo>
                  <a:lnTo>
                    <a:pt x="1442" y="667"/>
                  </a:lnTo>
                  <a:lnTo>
                    <a:pt x="1450" y="666"/>
                  </a:lnTo>
                  <a:lnTo>
                    <a:pt x="1460" y="664"/>
                  </a:lnTo>
                  <a:lnTo>
                    <a:pt x="1469" y="660"/>
                  </a:lnTo>
                  <a:lnTo>
                    <a:pt x="1477" y="655"/>
                  </a:lnTo>
                  <a:lnTo>
                    <a:pt x="1480" y="649"/>
                  </a:lnTo>
                  <a:lnTo>
                    <a:pt x="1485" y="644"/>
                  </a:lnTo>
                  <a:lnTo>
                    <a:pt x="1470" y="622"/>
                  </a:lnTo>
                  <a:lnTo>
                    <a:pt x="1466" y="561"/>
                  </a:lnTo>
                  <a:lnTo>
                    <a:pt x="1424" y="481"/>
                  </a:lnTo>
                  <a:lnTo>
                    <a:pt x="1432" y="444"/>
                  </a:lnTo>
                  <a:lnTo>
                    <a:pt x="1408" y="369"/>
                  </a:lnTo>
                  <a:lnTo>
                    <a:pt x="1415" y="370"/>
                  </a:lnTo>
                  <a:lnTo>
                    <a:pt x="1425" y="370"/>
                  </a:lnTo>
                  <a:lnTo>
                    <a:pt x="1434" y="369"/>
                  </a:lnTo>
                  <a:lnTo>
                    <a:pt x="1446" y="367"/>
                  </a:lnTo>
                  <a:lnTo>
                    <a:pt x="1457" y="362"/>
                  </a:lnTo>
                  <a:lnTo>
                    <a:pt x="1470" y="356"/>
                  </a:lnTo>
                  <a:lnTo>
                    <a:pt x="1482" y="349"/>
                  </a:lnTo>
                  <a:lnTo>
                    <a:pt x="1497" y="340"/>
                  </a:lnTo>
                  <a:lnTo>
                    <a:pt x="1502" y="334"/>
                  </a:lnTo>
                  <a:lnTo>
                    <a:pt x="1504" y="330"/>
                  </a:lnTo>
                  <a:lnTo>
                    <a:pt x="1507" y="326"/>
                  </a:lnTo>
                  <a:lnTo>
                    <a:pt x="1434" y="266"/>
                  </a:lnTo>
                  <a:lnTo>
                    <a:pt x="1410" y="232"/>
                  </a:lnTo>
                  <a:lnTo>
                    <a:pt x="1392" y="217"/>
                  </a:lnTo>
                  <a:lnTo>
                    <a:pt x="1247" y="286"/>
                  </a:lnTo>
                  <a:lnTo>
                    <a:pt x="1235" y="288"/>
                  </a:lnTo>
                  <a:lnTo>
                    <a:pt x="1225" y="283"/>
                  </a:lnTo>
                  <a:lnTo>
                    <a:pt x="1220" y="278"/>
                  </a:lnTo>
                  <a:lnTo>
                    <a:pt x="1218" y="273"/>
                  </a:lnTo>
                  <a:lnTo>
                    <a:pt x="1218" y="269"/>
                  </a:lnTo>
                  <a:lnTo>
                    <a:pt x="1218" y="264"/>
                  </a:lnTo>
                  <a:lnTo>
                    <a:pt x="1220" y="260"/>
                  </a:lnTo>
                  <a:lnTo>
                    <a:pt x="1195" y="239"/>
                  </a:lnTo>
                  <a:lnTo>
                    <a:pt x="1216" y="170"/>
                  </a:lnTo>
                  <a:lnTo>
                    <a:pt x="1174" y="119"/>
                  </a:lnTo>
                  <a:lnTo>
                    <a:pt x="1152" y="148"/>
                  </a:lnTo>
                  <a:lnTo>
                    <a:pt x="1016" y="152"/>
                  </a:lnTo>
                  <a:lnTo>
                    <a:pt x="984" y="110"/>
                  </a:lnTo>
                  <a:lnTo>
                    <a:pt x="919" y="118"/>
                  </a:lnTo>
                  <a:lnTo>
                    <a:pt x="876" y="166"/>
                  </a:lnTo>
                  <a:lnTo>
                    <a:pt x="837" y="147"/>
                  </a:lnTo>
                  <a:lnTo>
                    <a:pt x="774" y="159"/>
                  </a:lnTo>
                  <a:lnTo>
                    <a:pt x="708" y="196"/>
                  </a:lnTo>
                  <a:lnTo>
                    <a:pt x="635" y="176"/>
                  </a:lnTo>
                  <a:lnTo>
                    <a:pt x="637" y="116"/>
                  </a:lnTo>
                  <a:lnTo>
                    <a:pt x="625" y="68"/>
                  </a:lnTo>
                  <a:lnTo>
                    <a:pt x="568" y="4"/>
                  </a:lnTo>
                  <a:lnTo>
                    <a:pt x="497" y="0"/>
                  </a:lnTo>
                  <a:lnTo>
                    <a:pt x="471" y="13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103">
              <a:extLst>
                <a:ext uri="{FF2B5EF4-FFF2-40B4-BE49-F238E27FC236}">
                  <a16:creationId xmlns:a16="http://schemas.microsoft.com/office/drawing/2014/main" id="{1F9E840E-60BA-4EA1-991E-D307AB988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" y="571"/>
              <a:ext cx="113" cy="123"/>
            </a:xfrm>
            <a:custGeom>
              <a:avLst/>
              <a:gdLst/>
              <a:ahLst/>
              <a:cxnLst>
                <a:cxn ang="0">
                  <a:pos x="38" y="847"/>
                </a:cxn>
                <a:cxn ang="0">
                  <a:pos x="54" y="864"/>
                </a:cxn>
                <a:cxn ang="0">
                  <a:pos x="111" y="945"/>
                </a:cxn>
                <a:cxn ang="0">
                  <a:pos x="0" y="1347"/>
                </a:cxn>
                <a:cxn ang="0">
                  <a:pos x="354" y="1342"/>
                </a:cxn>
                <a:cxn ang="0">
                  <a:pos x="447" y="1575"/>
                </a:cxn>
                <a:cxn ang="0">
                  <a:pos x="659" y="1654"/>
                </a:cxn>
                <a:cxn ang="0">
                  <a:pos x="974" y="1655"/>
                </a:cxn>
                <a:cxn ang="0">
                  <a:pos x="1040" y="1771"/>
                </a:cxn>
                <a:cxn ang="0">
                  <a:pos x="1057" y="1795"/>
                </a:cxn>
                <a:cxn ang="0">
                  <a:pos x="1329" y="1833"/>
                </a:cxn>
                <a:cxn ang="0">
                  <a:pos x="1350" y="1840"/>
                </a:cxn>
                <a:cxn ang="0">
                  <a:pos x="1360" y="1834"/>
                </a:cxn>
                <a:cxn ang="0">
                  <a:pos x="1358" y="1816"/>
                </a:cxn>
                <a:cxn ang="0">
                  <a:pos x="1426" y="1686"/>
                </a:cxn>
                <a:cxn ang="0">
                  <a:pos x="1599" y="1588"/>
                </a:cxn>
                <a:cxn ang="0">
                  <a:pos x="1629" y="1579"/>
                </a:cxn>
                <a:cxn ang="0">
                  <a:pos x="1631" y="1536"/>
                </a:cxn>
                <a:cxn ang="0">
                  <a:pos x="1604" y="1517"/>
                </a:cxn>
                <a:cxn ang="0">
                  <a:pos x="1606" y="1497"/>
                </a:cxn>
                <a:cxn ang="0">
                  <a:pos x="1759" y="1369"/>
                </a:cxn>
                <a:cxn ang="0">
                  <a:pos x="1776" y="1363"/>
                </a:cxn>
                <a:cxn ang="0">
                  <a:pos x="1784" y="1349"/>
                </a:cxn>
                <a:cxn ang="0">
                  <a:pos x="1758" y="1320"/>
                </a:cxn>
                <a:cxn ang="0">
                  <a:pos x="1780" y="1298"/>
                </a:cxn>
                <a:cxn ang="0">
                  <a:pos x="1798" y="1135"/>
                </a:cxn>
                <a:cxn ang="0">
                  <a:pos x="1632" y="943"/>
                </a:cxn>
                <a:cxn ang="0">
                  <a:pos x="1595" y="765"/>
                </a:cxn>
                <a:cxn ang="0">
                  <a:pos x="1555" y="745"/>
                </a:cxn>
                <a:cxn ang="0">
                  <a:pos x="1650" y="583"/>
                </a:cxn>
                <a:cxn ang="0">
                  <a:pos x="1653" y="556"/>
                </a:cxn>
                <a:cxn ang="0">
                  <a:pos x="1635" y="534"/>
                </a:cxn>
                <a:cxn ang="0">
                  <a:pos x="1614" y="535"/>
                </a:cxn>
                <a:cxn ang="0">
                  <a:pos x="1605" y="532"/>
                </a:cxn>
                <a:cxn ang="0">
                  <a:pos x="1586" y="517"/>
                </a:cxn>
                <a:cxn ang="0">
                  <a:pos x="1580" y="500"/>
                </a:cxn>
                <a:cxn ang="0">
                  <a:pos x="1596" y="494"/>
                </a:cxn>
                <a:cxn ang="0">
                  <a:pos x="1612" y="499"/>
                </a:cxn>
                <a:cxn ang="0">
                  <a:pos x="1613" y="488"/>
                </a:cxn>
                <a:cxn ang="0">
                  <a:pos x="1611" y="475"/>
                </a:cxn>
                <a:cxn ang="0">
                  <a:pos x="1455" y="400"/>
                </a:cxn>
                <a:cxn ang="0">
                  <a:pos x="1423" y="394"/>
                </a:cxn>
                <a:cxn ang="0">
                  <a:pos x="1379" y="307"/>
                </a:cxn>
                <a:cxn ang="0">
                  <a:pos x="1170" y="183"/>
                </a:cxn>
                <a:cxn ang="0">
                  <a:pos x="1062" y="224"/>
                </a:cxn>
                <a:cxn ang="0">
                  <a:pos x="1043" y="196"/>
                </a:cxn>
                <a:cxn ang="0">
                  <a:pos x="879" y="45"/>
                </a:cxn>
                <a:cxn ang="0">
                  <a:pos x="743" y="124"/>
                </a:cxn>
                <a:cxn ang="0">
                  <a:pos x="684" y="150"/>
                </a:cxn>
                <a:cxn ang="0">
                  <a:pos x="470" y="422"/>
                </a:cxn>
                <a:cxn ang="0">
                  <a:pos x="445" y="409"/>
                </a:cxn>
                <a:cxn ang="0">
                  <a:pos x="418" y="440"/>
                </a:cxn>
                <a:cxn ang="0">
                  <a:pos x="266" y="747"/>
                </a:cxn>
                <a:cxn ang="0">
                  <a:pos x="175" y="762"/>
                </a:cxn>
                <a:cxn ang="0">
                  <a:pos x="136" y="764"/>
                </a:cxn>
                <a:cxn ang="0">
                  <a:pos x="108" y="769"/>
                </a:cxn>
              </a:cxnLst>
              <a:rect l="0" t="0" r="r" b="b"/>
              <a:pathLst>
                <a:path w="1798" h="1840">
                  <a:moveTo>
                    <a:pt x="62" y="813"/>
                  </a:moveTo>
                  <a:lnTo>
                    <a:pt x="52" y="822"/>
                  </a:lnTo>
                  <a:lnTo>
                    <a:pt x="45" y="831"/>
                  </a:lnTo>
                  <a:lnTo>
                    <a:pt x="40" y="839"/>
                  </a:lnTo>
                  <a:lnTo>
                    <a:pt x="38" y="847"/>
                  </a:lnTo>
                  <a:lnTo>
                    <a:pt x="37" y="852"/>
                  </a:lnTo>
                  <a:lnTo>
                    <a:pt x="41" y="857"/>
                  </a:lnTo>
                  <a:lnTo>
                    <a:pt x="46" y="861"/>
                  </a:lnTo>
                  <a:lnTo>
                    <a:pt x="49" y="862"/>
                  </a:lnTo>
                  <a:lnTo>
                    <a:pt x="54" y="864"/>
                  </a:lnTo>
                  <a:lnTo>
                    <a:pt x="58" y="867"/>
                  </a:lnTo>
                  <a:lnTo>
                    <a:pt x="9" y="895"/>
                  </a:lnTo>
                  <a:lnTo>
                    <a:pt x="3" y="953"/>
                  </a:lnTo>
                  <a:lnTo>
                    <a:pt x="28" y="934"/>
                  </a:lnTo>
                  <a:lnTo>
                    <a:pt x="111" y="945"/>
                  </a:lnTo>
                  <a:lnTo>
                    <a:pt x="137" y="1002"/>
                  </a:lnTo>
                  <a:lnTo>
                    <a:pt x="80" y="1159"/>
                  </a:lnTo>
                  <a:lnTo>
                    <a:pt x="50" y="1196"/>
                  </a:lnTo>
                  <a:lnTo>
                    <a:pt x="81" y="1256"/>
                  </a:lnTo>
                  <a:lnTo>
                    <a:pt x="0" y="1347"/>
                  </a:lnTo>
                  <a:lnTo>
                    <a:pt x="79" y="1391"/>
                  </a:lnTo>
                  <a:lnTo>
                    <a:pt x="132" y="1394"/>
                  </a:lnTo>
                  <a:lnTo>
                    <a:pt x="172" y="1412"/>
                  </a:lnTo>
                  <a:lnTo>
                    <a:pt x="259" y="1413"/>
                  </a:lnTo>
                  <a:lnTo>
                    <a:pt x="354" y="1342"/>
                  </a:lnTo>
                  <a:lnTo>
                    <a:pt x="372" y="1342"/>
                  </a:lnTo>
                  <a:lnTo>
                    <a:pt x="411" y="1371"/>
                  </a:lnTo>
                  <a:lnTo>
                    <a:pt x="362" y="1409"/>
                  </a:lnTo>
                  <a:lnTo>
                    <a:pt x="364" y="1475"/>
                  </a:lnTo>
                  <a:lnTo>
                    <a:pt x="447" y="1575"/>
                  </a:lnTo>
                  <a:lnTo>
                    <a:pt x="459" y="1623"/>
                  </a:lnTo>
                  <a:lnTo>
                    <a:pt x="457" y="1683"/>
                  </a:lnTo>
                  <a:lnTo>
                    <a:pt x="530" y="1703"/>
                  </a:lnTo>
                  <a:lnTo>
                    <a:pt x="596" y="1666"/>
                  </a:lnTo>
                  <a:lnTo>
                    <a:pt x="659" y="1654"/>
                  </a:lnTo>
                  <a:lnTo>
                    <a:pt x="698" y="1673"/>
                  </a:lnTo>
                  <a:lnTo>
                    <a:pt x="741" y="1625"/>
                  </a:lnTo>
                  <a:lnTo>
                    <a:pt x="806" y="1617"/>
                  </a:lnTo>
                  <a:lnTo>
                    <a:pt x="838" y="1659"/>
                  </a:lnTo>
                  <a:lnTo>
                    <a:pt x="974" y="1655"/>
                  </a:lnTo>
                  <a:lnTo>
                    <a:pt x="996" y="1626"/>
                  </a:lnTo>
                  <a:lnTo>
                    <a:pt x="1038" y="1677"/>
                  </a:lnTo>
                  <a:lnTo>
                    <a:pt x="1017" y="1746"/>
                  </a:lnTo>
                  <a:lnTo>
                    <a:pt x="1042" y="1767"/>
                  </a:lnTo>
                  <a:lnTo>
                    <a:pt x="1040" y="1771"/>
                  </a:lnTo>
                  <a:lnTo>
                    <a:pt x="1040" y="1776"/>
                  </a:lnTo>
                  <a:lnTo>
                    <a:pt x="1040" y="1780"/>
                  </a:lnTo>
                  <a:lnTo>
                    <a:pt x="1042" y="1785"/>
                  </a:lnTo>
                  <a:lnTo>
                    <a:pt x="1047" y="1790"/>
                  </a:lnTo>
                  <a:lnTo>
                    <a:pt x="1057" y="1795"/>
                  </a:lnTo>
                  <a:lnTo>
                    <a:pt x="1069" y="1793"/>
                  </a:lnTo>
                  <a:lnTo>
                    <a:pt x="1214" y="1724"/>
                  </a:lnTo>
                  <a:lnTo>
                    <a:pt x="1232" y="1739"/>
                  </a:lnTo>
                  <a:lnTo>
                    <a:pt x="1256" y="1773"/>
                  </a:lnTo>
                  <a:lnTo>
                    <a:pt x="1329" y="1833"/>
                  </a:lnTo>
                  <a:lnTo>
                    <a:pt x="1333" y="1835"/>
                  </a:lnTo>
                  <a:lnTo>
                    <a:pt x="1339" y="1837"/>
                  </a:lnTo>
                  <a:lnTo>
                    <a:pt x="1343" y="1838"/>
                  </a:lnTo>
                  <a:lnTo>
                    <a:pt x="1348" y="1840"/>
                  </a:lnTo>
                  <a:lnTo>
                    <a:pt x="1350" y="1840"/>
                  </a:lnTo>
                  <a:lnTo>
                    <a:pt x="1354" y="1840"/>
                  </a:lnTo>
                  <a:lnTo>
                    <a:pt x="1356" y="1839"/>
                  </a:lnTo>
                  <a:lnTo>
                    <a:pt x="1359" y="1839"/>
                  </a:lnTo>
                  <a:lnTo>
                    <a:pt x="1359" y="1836"/>
                  </a:lnTo>
                  <a:lnTo>
                    <a:pt x="1360" y="1834"/>
                  </a:lnTo>
                  <a:lnTo>
                    <a:pt x="1360" y="1831"/>
                  </a:lnTo>
                  <a:lnTo>
                    <a:pt x="1361" y="1829"/>
                  </a:lnTo>
                  <a:lnTo>
                    <a:pt x="1360" y="1825"/>
                  </a:lnTo>
                  <a:lnTo>
                    <a:pt x="1360" y="1821"/>
                  </a:lnTo>
                  <a:lnTo>
                    <a:pt x="1358" y="1816"/>
                  </a:lnTo>
                  <a:lnTo>
                    <a:pt x="1357" y="1812"/>
                  </a:lnTo>
                  <a:lnTo>
                    <a:pt x="1356" y="1808"/>
                  </a:lnTo>
                  <a:lnTo>
                    <a:pt x="1358" y="1805"/>
                  </a:lnTo>
                  <a:lnTo>
                    <a:pt x="1424" y="1744"/>
                  </a:lnTo>
                  <a:lnTo>
                    <a:pt x="1426" y="1686"/>
                  </a:lnTo>
                  <a:lnTo>
                    <a:pt x="1535" y="1653"/>
                  </a:lnTo>
                  <a:lnTo>
                    <a:pt x="1591" y="1619"/>
                  </a:lnTo>
                  <a:lnTo>
                    <a:pt x="1592" y="1606"/>
                  </a:lnTo>
                  <a:lnTo>
                    <a:pt x="1596" y="1597"/>
                  </a:lnTo>
                  <a:lnTo>
                    <a:pt x="1599" y="1588"/>
                  </a:lnTo>
                  <a:lnTo>
                    <a:pt x="1603" y="1583"/>
                  </a:lnTo>
                  <a:lnTo>
                    <a:pt x="1607" y="1578"/>
                  </a:lnTo>
                  <a:lnTo>
                    <a:pt x="1614" y="1577"/>
                  </a:lnTo>
                  <a:lnTo>
                    <a:pt x="1620" y="1576"/>
                  </a:lnTo>
                  <a:lnTo>
                    <a:pt x="1629" y="1579"/>
                  </a:lnTo>
                  <a:lnTo>
                    <a:pt x="1632" y="1568"/>
                  </a:lnTo>
                  <a:lnTo>
                    <a:pt x="1635" y="1559"/>
                  </a:lnTo>
                  <a:lnTo>
                    <a:pt x="1636" y="1550"/>
                  </a:lnTo>
                  <a:lnTo>
                    <a:pt x="1635" y="1543"/>
                  </a:lnTo>
                  <a:lnTo>
                    <a:pt x="1631" y="1536"/>
                  </a:lnTo>
                  <a:lnTo>
                    <a:pt x="1626" y="1531"/>
                  </a:lnTo>
                  <a:lnTo>
                    <a:pt x="1618" y="1527"/>
                  </a:lnTo>
                  <a:lnTo>
                    <a:pt x="1608" y="1524"/>
                  </a:lnTo>
                  <a:lnTo>
                    <a:pt x="1605" y="1520"/>
                  </a:lnTo>
                  <a:lnTo>
                    <a:pt x="1604" y="1517"/>
                  </a:lnTo>
                  <a:lnTo>
                    <a:pt x="1610" y="1511"/>
                  </a:lnTo>
                  <a:lnTo>
                    <a:pt x="1614" y="1504"/>
                  </a:lnTo>
                  <a:lnTo>
                    <a:pt x="1614" y="1500"/>
                  </a:lnTo>
                  <a:lnTo>
                    <a:pt x="1610" y="1497"/>
                  </a:lnTo>
                  <a:lnTo>
                    <a:pt x="1606" y="1497"/>
                  </a:lnTo>
                  <a:lnTo>
                    <a:pt x="1602" y="1498"/>
                  </a:lnTo>
                  <a:lnTo>
                    <a:pt x="1683" y="1467"/>
                  </a:lnTo>
                  <a:lnTo>
                    <a:pt x="1698" y="1410"/>
                  </a:lnTo>
                  <a:lnTo>
                    <a:pt x="1752" y="1371"/>
                  </a:lnTo>
                  <a:lnTo>
                    <a:pt x="1759" y="1369"/>
                  </a:lnTo>
                  <a:lnTo>
                    <a:pt x="1765" y="1368"/>
                  </a:lnTo>
                  <a:lnTo>
                    <a:pt x="1770" y="1366"/>
                  </a:lnTo>
                  <a:lnTo>
                    <a:pt x="1772" y="1365"/>
                  </a:lnTo>
                  <a:lnTo>
                    <a:pt x="1775" y="1365"/>
                  </a:lnTo>
                  <a:lnTo>
                    <a:pt x="1776" y="1363"/>
                  </a:lnTo>
                  <a:lnTo>
                    <a:pt x="1778" y="1362"/>
                  </a:lnTo>
                  <a:lnTo>
                    <a:pt x="1781" y="1360"/>
                  </a:lnTo>
                  <a:lnTo>
                    <a:pt x="1786" y="1356"/>
                  </a:lnTo>
                  <a:lnTo>
                    <a:pt x="1784" y="1352"/>
                  </a:lnTo>
                  <a:lnTo>
                    <a:pt x="1784" y="1349"/>
                  </a:lnTo>
                  <a:lnTo>
                    <a:pt x="1781" y="1343"/>
                  </a:lnTo>
                  <a:lnTo>
                    <a:pt x="1775" y="1335"/>
                  </a:lnTo>
                  <a:lnTo>
                    <a:pt x="1770" y="1331"/>
                  </a:lnTo>
                  <a:lnTo>
                    <a:pt x="1765" y="1328"/>
                  </a:lnTo>
                  <a:lnTo>
                    <a:pt x="1758" y="1320"/>
                  </a:lnTo>
                  <a:lnTo>
                    <a:pt x="1752" y="1312"/>
                  </a:lnTo>
                  <a:lnTo>
                    <a:pt x="1756" y="1301"/>
                  </a:lnTo>
                  <a:lnTo>
                    <a:pt x="1762" y="1295"/>
                  </a:lnTo>
                  <a:lnTo>
                    <a:pt x="1770" y="1294"/>
                  </a:lnTo>
                  <a:lnTo>
                    <a:pt x="1780" y="1298"/>
                  </a:lnTo>
                  <a:lnTo>
                    <a:pt x="1787" y="1301"/>
                  </a:lnTo>
                  <a:lnTo>
                    <a:pt x="1779" y="1255"/>
                  </a:lnTo>
                  <a:lnTo>
                    <a:pt x="1763" y="1237"/>
                  </a:lnTo>
                  <a:lnTo>
                    <a:pt x="1756" y="1166"/>
                  </a:lnTo>
                  <a:lnTo>
                    <a:pt x="1798" y="1135"/>
                  </a:lnTo>
                  <a:lnTo>
                    <a:pt x="1741" y="1067"/>
                  </a:lnTo>
                  <a:lnTo>
                    <a:pt x="1727" y="1000"/>
                  </a:lnTo>
                  <a:lnTo>
                    <a:pt x="1759" y="968"/>
                  </a:lnTo>
                  <a:lnTo>
                    <a:pt x="1686" y="950"/>
                  </a:lnTo>
                  <a:lnTo>
                    <a:pt x="1632" y="943"/>
                  </a:lnTo>
                  <a:lnTo>
                    <a:pt x="1570" y="907"/>
                  </a:lnTo>
                  <a:lnTo>
                    <a:pt x="1615" y="864"/>
                  </a:lnTo>
                  <a:lnTo>
                    <a:pt x="1543" y="819"/>
                  </a:lnTo>
                  <a:lnTo>
                    <a:pt x="1599" y="776"/>
                  </a:lnTo>
                  <a:lnTo>
                    <a:pt x="1595" y="765"/>
                  </a:lnTo>
                  <a:lnTo>
                    <a:pt x="1586" y="756"/>
                  </a:lnTo>
                  <a:lnTo>
                    <a:pt x="1580" y="752"/>
                  </a:lnTo>
                  <a:lnTo>
                    <a:pt x="1572" y="749"/>
                  </a:lnTo>
                  <a:lnTo>
                    <a:pt x="1564" y="746"/>
                  </a:lnTo>
                  <a:lnTo>
                    <a:pt x="1555" y="745"/>
                  </a:lnTo>
                  <a:lnTo>
                    <a:pt x="1553" y="649"/>
                  </a:lnTo>
                  <a:lnTo>
                    <a:pt x="1585" y="648"/>
                  </a:lnTo>
                  <a:lnTo>
                    <a:pt x="1642" y="590"/>
                  </a:lnTo>
                  <a:lnTo>
                    <a:pt x="1646" y="586"/>
                  </a:lnTo>
                  <a:lnTo>
                    <a:pt x="1650" y="583"/>
                  </a:lnTo>
                  <a:lnTo>
                    <a:pt x="1655" y="575"/>
                  </a:lnTo>
                  <a:lnTo>
                    <a:pt x="1655" y="569"/>
                  </a:lnTo>
                  <a:lnTo>
                    <a:pt x="1655" y="564"/>
                  </a:lnTo>
                  <a:lnTo>
                    <a:pt x="1654" y="558"/>
                  </a:lnTo>
                  <a:lnTo>
                    <a:pt x="1653" y="556"/>
                  </a:lnTo>
                  <a:lnTo>
                    <a:pt x="1653" y="555"/>
                  </a:lnTo>
                  <a:lnTo>
                    <a:pt x="1653" y="553"/>
                  </a:lnTo>
                  <a:lnTo>
                    <a:pt x="1648" y="544"/>
                  </a:lnTo>
                  <a:lnTo>
                    <a:pt x="1639" y="539"/>
                  </a:lnTo>
                  <a:lnTo>
                    <a:pt x="1635" y="534"/>
                  </a:lnTo>
                  <a:lnTo>
                    <a:pt x="1632" y="532"/>
                  </a:lnTo>
                  <a:lnTo>
                    <a:pt x="1626" y="530"/>
                  </a:lnTo>
                  <a:lnTo>
                    <a:pt x="1621" y="530"/>
                  </a:lnTo>
                  <a:lnTo>
                    <a:pt x="1618" y="532"/>
                  </a:lnTo>
                  <a:lnTo>
                    <a:pt x="1614" y="535"/>
                  </a:lnTo>
                  <a:lnTo>
                    <a:pt x="1611" y="540"/>
                  </a:lnTo>
                  <a:lnTo>
                    <a:pt x="1607" y="541"/>
                  </a:lnTo>
                  <a:lnTo>
                    <a:pt x="1606" y="540"/>
                  </a:lnTo>
                  <a:lnTo>
                    <a:pt x="1605" y="537"/>
                  </a:lnTo>
                  <a:lnTo>
                    <a:pt x="1605" y="532"/>
                  </a:lnTo>
                  <a:lnTo>
                    <a:pt x="1606" y="526"/>
                  </a:lnTo>
                  <a:lnTo>
                    <a:pt x="1610" y="520"/>
                  </a:lnTo>
                  <a:lnTo>
                    <a:pt x="1602" y="516"/>
                  </a:lnTo>
                  <a:lnTo>
                    <a:pt x="1596" y="517"/>
                  </a:lnTo>
                  <a:lnTo>
                    <a:pt x="1586" y="517"/>
                  </a:lnTo>
                  <a:lnTo>
                    <a:pt x="1583" y="515"/>
                  </a:lnTo>
                  <a:lnTo>
                    <a:pt x="1582" y="513"/>
                  </a:lnTo>
                  <a:lnTo>
                    <a:pt x="1580" y="509"/>
                  </a:lnTo>
                  <a:lnTo>
                    <a:pt x="1580" y="505"/>
                  </a:lnTo>
                  <a:lnTo>
                    <a:pt x="1580" y="500"/>
                  </a:lnTo>
                  <a:lnTo>
                    <a:pt x="1582" y="494"/>
                  </a:lnTo>
                  <a:lnTo>
                    <a:pt x="1585" y="489"/>
                  </a:lnTo>
                  <a:lnTo>
                    <a:pt x="1590" y="491"/>
                  </a:lnTo>
                  <a:lnTo>
                    <a:pt x="1592" y="492"/>
                  </a:lnTo>
                  <a:lnTo>
                    <a:pt x="1596" y="494"/>
                  </a:lnTo>
                  <a:lnTo>
                    <a:pt x="1598" y="495"/>
                  </a:lnTo>
                  <a:lnTo>
                    <a:pt x="1600" y="497"/>
                  </a:lnTo>
                  <a:lnTo>
                    <a:pt x="1604" y="498"/>
                  </a:lnTo>
                  <a:lnTo>
                    <a:pt x="1608" y="499"/>
                  </a:lnTo>
                  <a:lnTo>
                    <a:pt x="1612" y="499"/>
                  </a:lnTo>
                  <a:lnTo>
                    <a:pt x="1614" y="498"/>
                  </a:lnTo>
                  <a:lnTo>
                    <a:pt x="1614" y="495"/>
                  </a:lnTo>
                  <a:lnTo>
                    <a:pt x="1614" y="491"/>
                  </a:lnTo>
                  <a:lnTo>
                    <a:pt x="1613" y="489"/>
                  </a:lnTo>
                  <a:lnTo>
                    <a:pt x="1613" y="488"/>
                  </a:lnTo>
                  <a:lnTo>
                    <a:pt x="1613" y="486"/>
                  </a:lnTo>
                  <a:lnTo>
                    <a:pt x="1612" y="484"/>
                  </a:lnTo>
                  <a:lnTo>
                    <a:pt x="1612" y="483"/>
                  </a:lnTo>
                  <a:lnTo>
                    <a:pt x="1612" y="481"/>
                  </a:lnTo>
                  <a:lnTo>
                    <a:pt x="1611" y="475"/>
                  </a:lnTo>
                  <a:lnTo>
                    <a:pt x="1614" y="469"/>
                  </a:lnTo>
                  <a:lnTo>
                    <a:pt x="1579" y="451"/>
                  </a:lnTo>
                  <a:lnTo>
                    <a:pt x="1499" y="432"/>
                  </a:lnTo>
                  <a:lnTo>
                    <a:pt x="1466" y="397"/>
                  </a:lnTo>
                  <a:lnTo>
                    <a:pt x="1455" y="400"/>
                  </a:lnTo>
                  <a:lnTo>
                    <a:pt x="1446" y="403"/>
                  </a:lnTo>
                  <a:lnTo>
                    <a:pt x="1438" y="404"/>
                  </a:lnTo>
                  <a:lnTo>
                    <a:pt x="1432" y="403"/>
                  </a:lnTo>
                  <a:lnTo>
                    <a:pt x="1426" y="399"/>
                  </a:lnTo>
                  <a:lnTo>
                    <a:pt x="1423" y="394"/>
                  </a:lnTo>
                  <a:lnTo>
                    <a:pt x="1420" y="387"/>
                  </a:lnTo>
                  <a:lnTo>
                    <a:pt x="1419" y="378"/>
                  </a:lnTo>
                  <a:lnTo>
                    <a:pt x="1476" y="317"/>
                  </a:lnTo>
                  <a:lnTo>
                    <a:pt x="1422" y="286"/>
                  </a:lnTo>
                  <a:lnTo>
                    <a:pt x="1379" y="307"/>
                  </a:lnTo>
                  <a:lnTo>
                    <a:pt x="1324" y="243"/>
                  </a:lnTo>
                  <a:lnTo>
                    <a:pt x="1312" y="191"/>
                  </a:lnTo>
                  <a:lnTo>
                    <a:pt x="1264" y="188"/>
                  </a:lnTo>
                  <a:lnTo>
                    <a:pt x="1203" y="175"/>
                  </a:lnTo>
                  <a:lnTo>
                    <a:pt x="1170" y="183"/>
                  </a:lnTo>
                  <a:lnTo>
                    <a:pt x="1123" y="156"/>
                  </a:lnTo>
                  <a:lnTo>
                    <a:pt x="1090" y="220"/>
                  </a:lnTo>
                  <a:lnTo>
                    <a:pt x="1079" y="223"/>
                  </a:lnTo>
                  <a:lnTo>
                    <a:pt x="1071" y="225"/>
                  </a:lnTo>
                  <a:lnTo>
                    <a:pt x="1062" y="224"/>
                  </a:lnTo>
                  <a:lnTo>
                    <a:pt x="1057" y="223"/>
                  </a:lnTo>
                  <a:lnTo>
                    <a:pt x="1051" y="218"/>
                  </a:lnTo>
                  <a:lnTo>
                    <a:pt x="1047" y="213"/>
                  </a:lnTo>
                  <a:lnTo>
                    <a:pt x="1044" y="205"/>
                  </a:lnTo>
                  <a:lnTo>
                    <a:pt x="1043" y="196"/>
                  </a:lnTo>
                  <a:lnTo>
                    <a:pt x="983" y="160"/>
                  </a:lnTo>
                  <a:lnTo>
                    <a:pt x="1015" y="80"/>
                  </a:lnTo>
                  <a:lnTo>
                    <a:pt x="981" y="48"/>
                  </a:lnTo>
                  <a:lnTo>
                    <a:pt x="943" y="35"/>
                  </a:lnTo>
                  <a:lnTo>
                    <a:pt x="879" y="45"/>
                  </a:lnTo>
                  <a:lnTo>
                    <a:pt x="844" y="0"/>
                  </a:lnTo>
                  <a:lnTo>
                    <a:pt x="812" y="32"/>
                  </a:lnTo>
                  <a:lnTo>
                    <a:pt x="806" y="68"/>
                  </a:lnTo>
                  <a:lnTo>
                    <a:pt x="759" y="127"/>
                  </a:lnTo>
                  <a:lnTo>
                    <a:pt x="743" y="124"/>
                  </a:lnTo>
                  <a:lnTo>
                    <a:pt x="730" y="123"/>
                  </a:lnTo>
                  <a:lnTo>
                    <a:pt x="726" y="122"/>
                  </a:lnTo>
                  <a:lnTo>
                    <a:pt x="725" y="120"/>
                  </a:lnTo>
                  <a:lnTo>
                    <a:pt x="726" y="112"/>
                  </a:lnTo>
                  <a:lnTo>
                    <a:pt x="684" y="150"/>
                  </a:lnTo>
                  <a:lnTo>
                    <a:pt x="701" y="199"/>
                  </a:lnTo>
                  <a:lnTo>
                    <a:pt x="683" y="261"/>
                  </a:lnTo>
                  <a:lnTo>
                    <a:pt x="583" y="362"/>
                  </a:lnTo>
                  <a:lnTo>
                    <a:pt x="535" y="357"/>
                  </a:lnTo>
                  <a:lnTo>
                    <a:pt x="470" y="422"/>
                  </a:lnTo>
                  <a:lnTo>
                    <a:pt x="464" y="414"/>
                  </a:lnTo>
                  <a:lnTo>
                    <a:pt x="459" y="409"/>
                  </a:lnTo>
                  <a:lnTo>
                    <a:pt x="454" y="407"/>
                  </a:lnTo>
                  <a:lnTo>
                    <a:pt x="451" y="407"/>
                  </a:lnTo>
                  <a:lnTo>
                    <a:pt x="445" y="409"/>
                  </a:lnTo>
                  <a:lnTo>
                    <a:pt x="438" y="412"/>
                  </a:lnTo>
                  <a:lnTo>
                    <a:pt x="436" y="416"/>
                  </a:lnTo>
                  <a:lnTo>
                    <a:pt x="439" y="420"/>
                  </a:lnTo>
                  <a:lnTo>
                    <a:pt x="448" y="426"/>
                  </a:lnTo>
                  <a:lnTo>
                    <a:pt x="418" y="440"/>
                  </a:lnTo>
                  <a:lnTo>
                    <a:pt x="368" y="547"/>
                  </a:lnTo>
                  <a:lnTo>
                    <a:pt x="368" y="666"/>
                  </a:lnTo>
                  <a:lnTo>
                    <a:pt x="329" y="665"/>
                  </a:lnTo>
                  <a:lnTo>
                    <a:pt x="276" y="709"/>
                  </a:lnTo>
                  <a:lnTo>
                    <a:pt x="266" y="747"/>
                  </a:lnTo>
                  <a:lnTo>
                    <a:pt x="198" y="783"/>
                  </a:lnTo>
                  <a:lnTo>
                    <a:pt x="192" y="774"/>
                  </a:lnTo>
                  <a:lnTo>
                    <a:pt x="187" y="769"/>
                  </a:lnTo>
                  <a:lnTo>
                    <a:pt x="180" y="764"/>
                  </a:lnTo>
                  <a:lnTo>
                    <a:pt x="175" y="762"/>
                  </a:lnTo>
                  <a:lnTo>
                    <a:pt x="166" y="761"/>
                  </a:lnTo>
                  <a:lnTo>
                    <a:pt x="159" y="762"/>
                  </a:lnTo>
                  <a:lnTo>
                    <a:pt x="150" y="764"/>
                  </a:lnTo>
                  <a:lnTo>
                    <a:pt x="143" y="769"/>
                  </a:lnTo>
                  <a:lnTo>
                    <a:pt x="136" y="764"/>
                  </a:lnTo>
                  <a:lnTo>
                    <a:pt x="129" y="761"/>
                  </a:lnTo>
                  <a:lnTo>
                    <a:pt x="123" y="760"/>
                  </a:lnTo>
                  <a:lnTo>
                    <a:pt x="117" y="761"/>
                  </a:lnTo>
                  <a:lnTo>
                    <a:pt x="112" y="764"/>
                  </a:lnTo>
                  <a:lnTo>
                    <a:pt x="108" y="769"/>
                  </a:lnTo>
                  <a:lnTo>
                    <a:pt x="104" y="776"/>
                  </a:lnTo>
                  <a:lnTo>
                    <a:pt x="100" y="786"/>
                  </a:lnTo>
                  <a:lnTo>
                    <a:pt x="62" y="813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104">
              <a:extLst>
                <a:ext uri="{FF2B5EF4-FFF2-40B4-BE49-F238E27FC236}">
                  <a16:creationId xmlns:a16="http://schemas.microsoft.com/office/drawing/2014/main" id="{58F1B33F-D36C-4848-806F-15F6E8C62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645"/>
              <a:ext cx="93" cy="89"/>
            </a:xfrm>
            <a:custGeom>
              <a:avLst/>
              <a:gdLst/>
              <a:ahLst/>
              <a:cxnLst>
                <a:cxn ang="0">
                  <a:pos x="1098" y="140"/>
                </a:cxn>
                <a:cxn ang="0">
                  <a:pos x="1032" y="155"/>
                </a:cxn>
                <a:cxn ang="0">
                  <a:pos x="1023" y="181"/>
                </a:cxn>
                <a:cxn ang="0">
                  <a:pos x="986" y="187"/>
                </a:cxn>
                <a:cxn ang="0">
                  <a:pos x="960" y="180"/>
                </a:cxn>
                <a:cxn ang="0">
                  <a:pos x="934" y="151"/>
                </a:cxn>
                <a:cxn ang="0">
                  <a:pos x="722" y="0"/>
                </a:cxn>
                <a:cxn ang="0">
                  <a:pos x="620" y="14"/>
                </a:cxn>
                <a:cxn ang="0">
                  <a:pos x="549" y="150"/>
                </a:cxn>
                <a:cxn ang="0">
                  <a:pos x="526" y="196"/>
                </a:cxn>
                <a:cxn ang="0">
                  <a:pos x="545" y="230"/>
                </a:cxn>
                <a:cxn ang="0">
                  <a:pos x="551" y="255"/>
                </a:cxn>
                <a:cxn ang="0">
                  <a:pos x="540" y="261"/>
                </a:cxn>
                <a:cxn ang="0">
                  <a:pos x="453" y="362"/>
                </a:cxn>
                <a:cxn ang="0">
                  <a:pos x="384" y="399"/>
                </a:cxn>
                <a:cxn ang="0">
                  <a:pos x="388" y="422"/>
                </a:cxn>
                <a:cxn ang="0">
                  <a:pos x="405" y="454"/>
                </a:cxn>
                <a:cxn ang="0">
                  <a:pos x="377" y="473"/>
                </a:cxn>
                <a:cxn ang="0">
                  <a:pos x="361" y="514"/>
                </a:cxn>
                <a:cxn ang="0">
                  <a:pos x="126" y="703"/>
                </a:cxn>
                <a:cxn ang="0">
                  <a:pos x="131" y="724"/>
                </a:cxn>
                <a:cxn ang="0">
                  <a:pos x="126" y="734"/>
                </a:cxn>
                <a:cxn ang="0">
                  <a:pos x="109" y="732"/>
                </a:cxn>
                <a:cxn ang="0">
                  <a:pos x="89" y="742"/>
                </a:cxn>
                <a:cxn ang="0">
                  <a:pos x="26" y="771"/>
                </a:cxn>
                <a:cxn ang="0">
                  <a:pos x="16" y="883"/>
                </a:cxn>
                <a:cxn ang="0">
                  <a:pos x="130" y="1025"/>
                </a:cxn>
                <a:cxn ang="0">
                  <a:pos x="159" y="1023"/>
                </a:cxn>
                <a:cxn ang="0">
                  <a:pos x="112" y="1067"/>
                </a:cxn>
                <a:cxn ang="0">
                  <a:pos x="218" y="1170"/>
                </a:cxn>
                <a:cxn ang="0">
                  <a:pos x="220" y="1193"/>
                </a:cxn>
                <a:cxn ang="0">
                  <a:pos x="244" y="1204"/>
                </a:cxn>
                <a:cxn ang="0">
                  <a:pos x="273" y="1218"/>
                </a:cxn>
                <a:cxn ang="0">
                  <a:pos x="293" y="1212"/>
                </a:cxn>
                <a:cxn ang="0">
                  <a:pos x="307" y="1200"/>
                </a:cxn>
                <a:cxn ang="0">
                  <a:pos x="338" y="1276"/>
                </a:cxn>
                <a:cxn ang="0">
                  <a:pos x="369" y="1295"/>
                </a:cxn>
                <a:cxn ang="0">
                  <a:pos x="592" y="1226"/>
                </a:cxn>
                <a:cxn ang="0">
                  <a:pos x="659" y="1296"/>
                </a:cxn>
                <a:cxn ang="0">
                  <a:pos x="703" y="1182"/>
                </a:cxn>
                <a:cxn ang="0">
                  <a:pos x="742" y="1194"/>
                </a:cxn>
                <a:cxn ang="0">
                  <a:pos x="761" y="1230"/>
                </a:cxn>
                <a:cxn ang="0">
                  <a:pos x="778" y="1231"/>
                </a:cxn>
                <a:cxn ang="0">
                  <a:pos x="792" y="1212"/>
                </a:cxn>
                <a:cxn ang="0">
                  <a:pos x="790" y="1189"/>
                </a:cxn>
                <a:cxn ang="0">
                  <a:pos x="984" y="1130"/>
                </a:cxn>
                <a:cxn ang="0">
                  <a:pos x="1102" y="1097"/>
                </a:cxn>
                <a:cxn ang="0">
                  <a:pos x="1101" y="1080"/>
                </a:cxn>
                <a:cxn ang="0">
                  <a:pos x="1070" y="1045"/>
                </a:cxn>
                <a:cxn ang="0">
                  <a:pos x="1038" y="901"/>
                </a:cxn>
                <a:cxn ang="0">
                  <a:pos x="1109" y="871"/>
                </a:cxn>
                <a:cxn ang="0">
                  <a:pos x="1123" y="884"/>
                </a:cxn>
                <a:cxn ang="0">
                  <a:pos x="1124" y="880"/>
                </a:cxn>
                <a:cxn ang="0">
                  <a:pos x="1306" y="756"/>
                </a:cxn>
                <a:cxn ang="0">
                  <a:pos x="1314" y="753"/>
                </a:cxn>
                <a:cxn ang="0">
                  <a:pos x="1335" y="736"/>
                </a:cxn>
                <a:cxn ang="0">
                  <a:pos x="1417" y="747"/>
                </a:cxn>
                <a:cxn ang="0">
                  <a:pos x="1446" y="726"/>
                </a:cxn>
                <a:cxn ang="0">
                  <a:pos x="1431" y="616"/>
                </a:cxn>
                <a:cxn ang="0">
                  <a:pos x="1409" y="558"/>
                </a:cxn>
                <a:cxn ang="0">
                  <a:pos x="1435" y="376"/>
                </a:cxn>
                <a:cxn ang="0">
                  <a:pos x="1375" y="322"/>
                </a:cxn>
                <a:cxn ang="0">
                  <a:pos x="1350" y="244"/>
                </a:cxn>
              </a:cxnLst>
              <a:rect l="0" t="0" r="r" b="b"/>
              <a:pathLst>
                <a:path w="1480" h="1331">
                  <a:moveTo>
                    <a:pt x="1312" y="110"/>
                  </a:moveTo>
                  <a:lnTo>
                    <a:pt x="1218" y="112"/>
                  </a:lnTo>
                  <a:lnTo>
                    <a:pt x="1175" y="146"/>
                  </a:lnTo>
                  <a:lnTo>
                    <a:pt x="1130" y="104"/>
                  </a:lnTo>
                  <a:lnTo>
                    <a:pt x="1098" y="140"/>
                  </a:lnTo>
                  <a:lnTo>
                    <a:pt x="1044" y="169"/>
                  </a:lnTo>
                  <a:lnTo>
                    <a:pt x="1041" y="167"/>
                  </a:lnTo>
                  <a:lnTo>
                    <a:pt x="1040" y="165"/>
                  </a:lnTo>
                  <a:lnTo>
                    <a:pt x="1035" y="156"/>
                  </a:lnTo>
                  <a:lnTo>
                    <a:pt x="1032" y="155"/>
                  </a:lnTo>
                  <a:lnTo>
                    <a:pt x="1030" y="156"/>
                  </a:lnTo>
                  <a:lnTo>
                    <a:pt x="1029" y="161"/>
                  </a:lnTo>
                  <a:lnTo>
                    <a:pt x="1027" y="166"/>
                  </a:lnTo>
                  <a:lnTo>
                    <a:pt x="1027" y="175"/>
                  </a:lnTo>
                  <a:lnTo>
                    <a:pt x="1023" y="181"/>
                  </a:lnTo>
                  <a:lnTo>
                    <a:pt x="1014" y="186"/>
                  </a:lnTo>
                  <a:lnTo>
                    <a:pt x="1007" y="189"/>
                  </a:lnTo>
                  <a:lnTo>
                    <a:pt x="999" y="190"/>
                  </a:lnTo>
                  <a:lnTo>
                    <a:pt x="993" y="190"/>
                  </a:lnTo>
                  <a:lnTo>
                    <a:pt x="986" y="187"/>
                  </a:lnTo>
                  <a:lnTo>
                    <a:pt x="981" y="182"/>
                  </a:lnTo>
                  <a:lnTo>
                    <a:pt x="977" y="175"/>
                  </a:lnTo>
                  <a:lnTo>
                    <a:pt x="974" y="168"/>
                  </a:lnTo>
                  <a:lnTo>
                    <a:pt x="966" y="175"/>
                  </a:lnTo>
                  <a:lnTo>
                    <a:pt x="960" y="180"/>
                  </a:lnTo>
                  <a:lnTo>
                    <a:pt x="953" y="181"/>
                  </a:lnTo>
                  <a:lnTo>
                    <a:pt x="949" y="179"/>
                  </a:lnTo>
                  <a:lnTo>
                    <a:pt x="943" y="173"/>
                  </a:lnTo>
                  <a:lnTo>
                    <a:pt x="938" y="164"/>
                  </a:lnTo>
                  <a:lnTo>
                    <a:pt x="934" y="151"/>
                  </a:lnTo>
                  <a:lnTo>
                    <a:pt x="931" y="136"/>
                  </a:lnTo>
                  <a:lnTo>
                    <a:pt x="884" y="118"/>
                  </a:lnTo>
                  <a:lnTo>
                    <a:pt x="800" y="19"/>
                  </a:lnTo>
                  <a:lnTo>
                    <a:pt x="762" y="18"/>
                  </a:lnTo>
                  <a:lnTo>
                    <a:pt x="722" y="0"/>
                  </a:lnTo>
                  <a:lnTo>
                    <a:pt x="685" y="14"/>
                  </a:lnTo>
                  <a:lnTo>
                    <a:pt x="682" y="6"/>
                  </a:lnTo>
                  <a:lnTo>
                    <a:pt x="682" y="2"/>
                  </a:lnTo>
                  <a:lnTo>
                    <a:pt x="649" y="7"/>
                  </a:lnTo>
                  <a:lnTo>
                    <a:pt x="620" y="14"/>
                  </a:lnTo>
                  <a:lnTo>
                    <a:pt x="593" y="21"/>
                  </a:lnTo>
                  <a:lnTo>
                    <a:pt x="568" y="30"/>
                  </a:lnTo>
                  <a:lnTo>
                    <a:pt x="526" y="61"/>
                  </a:lnTo>
                  <a:lnTo>
                    <a:pt x="533" y="132"/>
                  </a:lnTo>
                  <a:lnTo>
                    <a:pt x="549" y="150"/>
                  </a:lnTo>
                  <a:lnTo>
                    <a:pt x="557" y="196"/>
                  </a:lnTo>
                  <a:lnTo>
                    <a:pt x="550" y="193"/>
                  </a:lnTo>
                  <a:lnTo>
                    <a:pt x="540" y="189"/>
                  </a:lnTo>
                  <a:lnTo>
                    <a:pt x="532" y="190"/>
                  </a:lnTo>
                  <a:lnTo>
                    <a:pt x="526" y="196"/>
                  </a:lnTo>
                  <a:lnTo>
                    <a:pt x="522" y="207"/>
                  </a:lnTo>
                  <a:lnTo>
                    <a:pt x="528" y="215"/>
                  </a:lnTo>
                  <a:lnTo>
                    <a:pt x="535" y="223"/>
                  </a:lnTo>
                  <a:lnTo>
                    <a:pt x="540" y="226"/>
                  </a:lnTo>
                  <a:lnTo>
                    <a:pt x="545" y="230"/>
                  </a:lnTo>
                  <a:lnTo>
                    <a:pt x="551" y="238"/>
                  </a:lnTo>
                  <a:lnTo>
                    <a:pt x="554" y="244"/>
                  </a:lnTo>
                  <a:lnTo>
                    <a:pt x="554" y="247"/>
                  </a:lnTo>
                  <a:lnTo>
                    <a:pt x="556" y="251"/>
                  </a:lnTo>
                  <a:lnTo>
                    <a:pt x="551" y="255"/>
                  </a:lnTo>
                  <a:lnTo>
                    <a:pt x="548" y="257"/>
                  </a:lnTo>
                  <a:lnTo>
                    <a:pt x="546" y="258"/>
                  </a:lnTo>
                  <a:lnTo>
                    <a:pt x="545" y="260"/>
                  </a:lnTo>
                  <a:lnTo>
                    <a:pt x="542" y="260"/>
                  </a:lnTo>
                  <a:lnTo>
                    <a:pt x="540" y="261"/>
                  </a:lnTo>
                  <a:lnTo>
                    <a:pt x="535" y="263"/>
                  </a:lnTo>
                  <a:lnTo>
                    <a:pt x="529" y="264"/>
                  </a:lnTo>
                  <a:lnTo>
                    <a:pt x="522" y="266"/>
                  </a:lnTo>
                  <a:lnTo>
                    <a:pt x="468" y="305"/>
                  </a:lnTo>
                  <a:lnTo>
                    <a:pt x="453" y="362"/>
                  </a:lnTo>
                  <a:lnTo>
                    <a:pt x="372" y="393"/>
                  </a:lnTo>
                  <a:lnTo>
                    <a:pt x="376" y="392"/>
                  </a:lnTo>
                  <a:lnTo>
                    <a:pt x="380" y="392"/>
                  </a:lnTo>
                  <a:lnTo>
                    <a:pt x="384" y="395"/>
                  </a:lnTo>
                  <a:lnTo>
                    <a:pt x="384" y="399"/>
                  </a:lnTo>
                  <a:lnTo>
                    <a:pt x="380" y="406"/>
                  </a:lnTo>
                  <a:lnTo>
                    <a:pt x="374" y="412"/>
                  </a:lnTo>
                  <a:lnTo>
                    <a:pt x="375" y="415"/>
                  </a:lnTo>
                  <a:lnTo>
                    <a:pt x="378" y="419"/>
                  </a:lnTo>
                  <a:lnTo>
                    <a:pt x="388" y="422"/>
                  </a:lnTo>
                  <a:lnTo>
                    <a:pt x="396" y="426"/>
                  </a:lnTo>
                  <a:lnTo>
                    <a:pt x="401" y="431"/>
                  </a:lnTo>
                  <a:lnTo>
                    <a:pt x="405" y="438"/>
                  </a:lnTo>
                  <a:lnTo>
                    <a:pt x="406" y="445"/>
                  </a:lnTo>
                  <a:lnTo>
                    <a:pt x="405" y="454"/>
                  </a:lnTo>
                  <a:lnTo>
                    <a:pt x="402" y="463"/>
                  </a:lnTo>
                  <a:lnTo>
                    <a:pt x="399" y="474"/>
                  </a:lnTo>
                  <a:lnTo>
                    <a:pt x="390" y="471"/>
                  </a:lnTo>
                  <a:lnTo>
                    <a:pt x="384" y="472"/>
                  </a:lnTo>
                  <a:lnTo>
                    <a:pt x="377" y="473"/>
                  </a:lnTo>
                  <a:lnTo>
                    <a:pt x="373" y="478"/>
                  </a:lnTo>
                  <a:lnTo>
                    <a:pt x="369" y="483"/>
                  </a:lnTo>
                  <a:lnTo>
                    <a:pt x="366" y="492"/>
                  </a:lnTo>
                  <a:lnTo>
                    <a:pt x="362" y="501"/>
                  </a:lnTo>
                  <a:lnTo>
                    <a:pt x="361" y="514"/>
                  </a:lnTo>
                  <a:lnTo>
                    <a:pt x="305" y="548"/>
                  </a:lnTo>
                  <a:lnTo>
                    <a:pt x="196" y="581"/>
                  </a:lnTo>
                  <a:lnTo>
                    <a:pt x="194" y="639"/>
                  </a:lnTo>
                  <a:lnTo>
                    <a:pt x="128" y="700"/>
                  </a:lnTo>
                  <a:lnTo>
                    <a:pt x="126" y="703"/>
                  </a:lnTo>
                  <a:lnTo>
                    <a:pt x="127" y="707"/>
                  </a:lnTo>
                  <a:lnTo>
                    <a:pt x="128" y="711"/>
                  </a:lnTo>
                  <a:lnTo>
                    <a:pt x="130" y="716"/>
                  </a:lnTo>
                  <a:lnTo>
                    <a:pt x="130" y="720"/>
                  </a:lnTo>
                  <a:lnTo>
                    <a:pt x="131" y="724"/>
                  </a:lnTo>
                  <a:lnTo>
                    <a:pt x="130" y="726"/>
                  </a:lnTo>
                  <a:lnTo>
                    <a:pt x="130" y="729"/>
                  </a:lnTo>
                  <a:lnTo>
                    <a:pt x="129" y="731"/>
                  </a:lnTo>
                  <a:lnTo>
                    <a:pt x="129" y="734"/>
                  </a:lnTo>
                  <a:lnTo>
                    <a:pt x="126" y="734"/>
                  </a:lnTo>
                  <a:lnTo>
                    <a:pt x="124" y="735"/>
                  </a:lnTo>
                  <a:lnTo>
                    <a:pt x="120" y="735"/>
                  </a:lnTo>
                  <a:lnTo>
                    <a:pt x="118" y="735"/>
                  </a:lnTo>
                  <a:lnTo>
                    <a:pt x="113" y="733"/>
                  </a:lnTo>
                  <a:lnTo>
                    <a:pt x="109" y="732"/>
                  </a:lnTo>
                  <a:lnTo>
                    <a:pt x="103" y="730"/>
                  </a:lnTo>
                  <a:lnTo>
                    <a:pt x="99" y="728"/>
                  </a:lnTo>
                  <a:lnTo>
                    <a:pt x="96" y="732"/>
                  </a:lnTo>
                  <a:lnTo>
                    <a:pt x="94" y="736"/>
                  </a:lnTo>
                  <a:lnTo>
                    <a:pt x="89" y="742"/>
                  </a:lnTo>
                  <a:lnTo>
                    <a:pt x="74" y="751"/>
                  </a:lnTo>
                  <a:lnTo>
                    <a:pt x="62" y="758"/>
                  </a:lnTo>
                  <a:lnTo>
                    <a:pt x="49" y="764"/>
                  </a:lnTo>
                  <a:lnTo>
                    <a:pt x="38" y="769"/>
                  </a:lnTo>
                  <a:lnTo>
                    <a:pt x="26" y="771"/>
                  </a:lnTo>
                  <a:lnTo>
                    <a:pt x="17" y="772"/>
                  </a:lnTo>
                  <a:lnTo>
                    <a:pt x="7" y="772"/>
                  </a:lnTo>
                  <a:lnTo>
                    <a:pt x="0" y="771"/>
                  </a:lnTo>
                  <a:lnTo>
                    <a:pt x="24" y="846"/>
                  </a:lnTo>
                  <a:lnTo>
                    <a:pt x="16" y="883"/>
                  </a:lnTo>
                  <a:lnTo>
                    <a:pt x="58" y="963"/>
                  </a:lnTo>
                  <a:lnTo>
                    <a:pt x="62" y="1024"/>
                  </a:lnTo>
                  <a:lnTo>
                    <a:pt x="77" y="1046"/>
                  </a:lnTo>
                  <a:lnTo>
                    <a:pt x="124" y="1026"/>
                  </a:lnTo>
                  <a:lnTo>
                    <a:pt x="130" y="1025"/>
                  </a:lnTo>
                  <a:lnTo>
                    <a:pt x="138" y="1023"/>
                  </a:lnTo>
                  <a:lnTo>
                    <a:pt x="145" y="1020"/>
                  </a:lnTo>
                  <a:lnTo>
                    <a:pt x="150" y="1020"/>
                  </a:lnTo>
                  <a:lnTo>
                    <a:pt x="154" y="1020"/>
                  </a:lnTo>
                  <a:lnTo>
                    <a:pt x="159" y="1023"/>
                  </a:lnTo>
                  <a:lnTo>
                    <a:pt x="161" y="1026"/>
                  </a:lnTo>
                  <a:lnTo>
                    <a:pt x="163" y="1031"/>
                  </a:lnTo>
                  <a:lnTo>
                    <a:pt x="163" y="1037"/>
                  </a:lnTo>
                  <a:lnTo>
                    <a:pt x="163" y="1046"/>
                  </a:lnTo>
                  <a:lnTo>
                    <a:pt x="112" y="1067"/>
                  </a:lnTo>
                  <a:lnTo>
                    <a:pt x="128" y="1129"/>
                  </a:lnTo>
                  <a:lnTo>
                    <a:pt x="176" y="1161"/>
                  </a:lnTo>
                  <a:lnTo>
                    <a:pt x="217" y="1159"/>
                  </a:lnTo>
                  <a:lnTo>
                    <a:pt x="217" y="1164"/>
                  </a:lnTo>
                  <a:lnTo>
                    <a:pt x="218" y="1170"/>
                  </a:lnTo>
                  <a:lnTo>
                    <a:pt x="218" y="1174"/>
                  </a:lnTo>
                  <a:lnTo>
                    <a:pt x="218" y="1179"/>
                  </a:lnTo>
                  <a:lnTo>
                    <a:pt x="217" y="1184"/>
                  </a:lnTo>
                  <a:lnTo>
                    <a:pt x="218" y="1189"/>
                  </a:lnTo>
                  <a:lnTo>
                    <a:pt x="220" y="1193"/>
                  </a:lnTo>
                  <a:lnTo>
                    <a:pt x="223" y="1197"/>
                  </a:lnTo>
                  <a:lnTo>
                    <a:pt x="226" y="1199"/>
                  </a:lnTo>
                  <a:lnTo>
                    <a:pt x="231" y="1202"/>
                  </a:lnTo>
                  <a:lnTo>
                    <a:pt x="237" y="1203"/>
                  </a:lnTo>
                  <a:lnTo>
                    <a:pt x="244" y="1204"/>
                  </a:lnTo>
                  <a:lnTo>
                    <a:pt x="249" y="1212"/>
                  </a:lnTo>
                  <a:lnTo>
                    <a:pt x="259" y="1216"/>
                  </a:lnTo>
                  <a:lnTo>
                    <a:pt x="265" y="1217"/>
                  </a:lnTo>
                  <a:lnTo>
                    <a:pt x="269" y="1217"/>
                  </a:lnTo>
                  <a:lnTo>
                    <a:pt x="273" y="1218"/>
                  </a:lnTo>
                  <a:lnTo>
                    <a:pt x="279" y="1218"/>
                  </a:lnTo>
                  <a:lnTo>
                    <a:pt x="287" y="1218"/>
                  </a:lnTo>
                  <a:lnTo>
                    <a:pt x="291" y="1215"/>
                  </a:lnTo>
                  <a:lnTo>
                    <a:pt x="293" y="1213"/>
                  </a:lnTo>
                  <a:lnTo>
                    <a:pt x="293" y="1212"/>
                  </a:lnTo>
                  <a:lnTo>
                    <a:pt x="294" y="1212"/>
                  </a:lnTo>
                  <a:lnTo>
                    <a:pt x="296" y="1212"/>
                  </a:lnTo>
                  <a:lnTo>
                    <a:pt x="301" y="1208"/>
                  </a:lnTo>
                  <a:lnTo>
                    <a:pt x="306" y="1204"/>
                  </a:lnTo>
                  <a:lnTo>
                    <a:pt x="307" y="1200"/>
                  </a:lnTo>
                  <a:lnTo>
                    <a:pt x="364" y="1197"/>
                  </a:lnTo>
                  <a:lnTo>
                    <a:pt x="341" y="1255"/>
                  </a:lnTo>
                  <a:lnTo>
                    <a:pt x="338" y="1262"/>
                  </a:lnTo>
                  <a:lnTo>
                    <a:pt x="338" y="1270"/>
                  </a:lnTo>
                  <a:lnTo>
                    <a:pt x="338" y="1276"/>
                  </a:lnTo>
                  <a:lnTo>
                    <a:pt x="341" y="1282"/>
                  </a:lnTo>
                  <a:lnTo>
                    <a:pt x="344" y="1286"/>
                  </a:lnTo>
                  <a:lnTo>
                    <a:pt x="351" y="1290"/>
                  </a:lnTo>
                  <a:lnTo>
                    <a:pt x="358" y="1292"/>
                  </a:lnTo>
                  <a:lnTo>
                    <a:pt x="369" y="1295"/>
                  </a:lnTo>
                  <a:lnTo>
                    <a:pt x="405" y="1294"/>
                  </a:lnTo>
                  <a:lnTo>
                    <a:pt x="431" y="1331"/>
                  </a:lnTo>
                  <a:lnTo>
                    <a:pt x="548" y="1256"/>
                  </a:lnTo>
                  <a:lnTo>
                    <a:pt x="570" y="1210"/>
                  </a:lnTo>
                  <a:lnTo>
                    <a:pt x="592" y="1226"/>
                  </a:lnTo>
                  <a:lnTo>
                    <a:pt x="641" y="1285"/>
                  </a:lnTo>
                  <a:lnTo>
                    <a:pt x="642" y="1286"/>
                  </a:lnTo>
                  <a:lnTo>
                    <a:pt x="646" y="1292"/>
                  </a:lnTo>
                  <a:lnTo>
                    <a:pt x="653" y="1296"/>
                  </a:lnTo>
                  <a:lnTo>
                    <a:pt x="659" y="1296"/>
                  </a:lnTo>
                  <a:lnTo>
                    <a:pt x="666" y="1294"/>
                  </a:lnTo>
                  <a:lnTo>
                    <a:pt x="706" y="1249"/>
                  </a:lnTo>
                  <a:lnTo>
                    <a:pt x="693" y="1184"/>
                  </a:lnTo>
                  <a:lnTo>
                    <a:pt x="696" y="1180"/>
                  </a:lnTo>
                  <a:lnTo>
                    <a:pt x="703" y="1182"/>
                  </a:lnTo>
                  <a:lnTo>
                    <a:pt x="713" y="1181"/>
                  </a:lnTo>
                  <a:lnTo>
                    <a:pt x="723" y="1182"/>
                  </a:lnTo>
                  <a:lnTo>
                    <a:pt x="730" y="1184"/>
                  </a:lnTo>
                  <a:lnTo>
                    <a:pt x="738" y="1189"/>
                  </a:lnTo>
                  <a:lnTo>
                    <a:pt x="742" y="1194"/>
                  </a:lnTo>
                  <a:lnTo>
                    <a:pt x="746" y="1202"/>
                  </a:lnTo>
                  <a:lnTo>
                    <a:pt x="749" y="1210"/>
                  </a:lnTo>
                  <a:lnTo>
                    <a:pt x="750" y="1221"/>
                  </a:lnTo>
                  <a:lnTo>
                    <a:pt x="756" y="1226"/>
                  </a:lnTo>
                  <a:lnTo>
                    <a:pt x="761" y="1230"/>
                  </a:lnTo>
                  <a:lnTo>
                    <a:pt x="768" y="1233"/>
                  </a:lnTo>
                  <a:lnTo>
                    <a:pt x="772" y="1234"/>
                  </a:lnTo>
                  <a:lnTo>
                    <a:pt x="774" y="1233"/>
                  </a:lnTo>
                  <a:lnTo>
                    <a:pt x="777" y="1233"/>
                  </a:lnTo>
                  <a:lnTo>
                    <a:pt x="778" y="1231"/>
                  </a:lnTo>
                  <a:lnTo>
                    <a:pt x="781" y="1230"/>
                  </a:lnTo>
                  <a:lnTo>
                    <a:pt x="785" y="1226"/>
                  </a:lnTo>
                  <a:lnTo>
                    <a:pt x="786" y="1222"/>
                  </a:lnTo>
                  <a:lnTo>
                    <a:pt x="788" y="1219"/>
                  </a:lnTo>
                  <a:lnTo>
                    <a:pt x="792" y="1212"/>
                  </a:lnTo>
                  <a:lnTo>
                    <a:pt x="785" y="1190"/>
                  </a:lnTo>
                  <a:lnTo>
                    <a:pt x="784" y="1186"/>
                  </a:lnTo>
                  <a:lnTo>
                    <a:pt x="784" y="1185"/>
                  </a:lnTo>
                  <a:lnTo>
                    <a:pt x="786" y="1186"/>
                  </a:lnTo>
                  <a:lnTo>
                    <a:pt x="790" y="1189"/>
                  </a:lnTo>
                  <a:lnTo>
                    <a:pt x="798" y="1195"/>
                  </a:lnTo>
                  <a:lnTo>
                    <a:pt x="856" y="1164"/>
                  </a:lnTo>
                  <a:lnTo>
                    <a:pt x="884" y="1161"/>
                  </a:lnTo>
                  <a:lnTo>
                    <a:pt x="939" y="1165"/>
                  </a:lnTo>
                  <a:lnTo>
                    <a:pt x="984" y="1130"/>
                  </a:lnTo>
                  <a:lnTo>
                    <a:pt x="1077" y="1126"/>
                  </a:lnTo>
                  <a:lnTo>
                    <a:pt x="1089" y="1116"/>
                  </a:lnTo>
                  <a:lnTo>
                    <a:pt x="1093" y="1111"/>
                  </a:lnTo>
                  <a:lnTo>
                    <a:pt x="1097" y="1107"/>
                  </a:lnTo>
                  <a:lnTo>
                    <a:pt x="1102" y="1097"/>
                  </a:lnTo>
                  <a:lnTo>
                    <a:pt x="1102" y="1094"/>
                  </a:lnTo>
                  <a:lnTo>
                    <a:pt x="1103" y="1092"/>
                  </a:lnTo>
                  <a:lnTo>
                    <a:pt x="1104" y="1088"/>
                  </a:lnTo>
                  <a:lnTo>
                    <a:pt x="1102" y="1082"/>
                  </a:lnTo>
                  <a:lnTo>
                    <a:pt x="1101" y="1080"/>
                  </a:lnTo>
                  <a:lnTo>
                    <a:pt x="1101" y="1079"/>
                  </a:lnTo>
                  <a:lnTo>
                    <a:pt x="1101" y="1077"/>
                  </a:lnTo>
                  <a:lnTo>
                    <a:pt x="1094" y="1067"/>
                  </a:lnTo>
                  <a:lnTo>
                    <a:pt x="1083" y="1055"/>
                  </a:lnTo>
                  <a:lnTo>
                    <a:pt x="1070" y="1045"/>
                  </a:lnTo>
                  <a:lnTo>
                    <a:pt x="1070" y="1043"/>
                  </a:lnTo>
                  <a:lnTo>
                    <a:pt x="1069" y="992"/>
                  </a:lnTo>
                  <a:lnTo>
                    <a:pt x="1044" y="935"/>
                  </a:lnTo>
                  <a:lnTo>
                    <a:pt x="1037" y="917"/>
                  </a:lnTo>
                  <a:lnTo>
                    <a:pt x="1038" y="901"/>
                  </a:lnTo>
                  <a:lnTo>
                    <a:pt x="1041" y="895"/>
                  </a:lnTo>
                  <a:lnTo>
                    <a:pt x="1045" y="892"/>
                  </a:lnTo>
                  <a:lnTo>
                    <a:pt x="1051" y="890"/>
                  </a:lnTo>
                  <a:lnTo>
                    <a:pt x="1109" y="868"/>
                  </a:lnTo>
                  <a:lnTo>
                    <a:pt x="1109" y="871"/>
                  </a:lnTo>
                  <a:lnTo>
                    <a:pt x="1111" y="875"/>
                  </a:lnTo>
                  <a:lnTo>
                    <a:pt x="1118" y="881"/>
                  </a:lnTo>
                  <a:lnTo>
                    <a:pt x="1120" y="883"/>
                  </a:lnTo>
                  <a:lnTo>
                    <a:pt x="1121" y="883"/>
                  </a:lnTo>
                  <a:lnTo>
                    <a:pt x="1123" y="884"/>
                  </a:lnTo>
                  <a:lnTo>
                    <a:pt x="1124" y="884"/>
                  </a:lnTo>
                  <a:lnTo>
                    <a:pt x="1124" y="883"/>
                  </a:lnTo>
                  <a:lnTo>
                    <a:pt x="1125" y="883"/>
                  </a:lnTo>
                  <a:lnTo>
                    <a:pt x="1124" y="881"/>
                  </a:lnTo>
                  <a:lnTo>
                    <a:pt x="1124" y="880"/>
                  </a:lnTo>
                  <a:lnTo>
                    <a:pt x="1123" y="876"/>
                  </a:lnTo>
                  <a:lnTo>
                    <a:pt x="1120" y="870"/>
                  </a:lnTo>
                  <a:lnTo>
                    <a:pt x="1118" y="864"/>
                  </a:lnTo>
                  <a:lnTo>
                    <a:pt x="1309" y="749"/>
                  </a:lnTo>
                  <a:lnTo>
                    <a:pt x="1306" y="756"/>
                  </a:lnTo>
                  <a:lnTo>
                    <a:pt x="1307" y="761"/>
                  </a:lnTo>
                  <a:lnTo>
                    <a:pt x="1310" y="763"/>
                  </a:lnTo>
                  <a:lnTo>
                    <a:pt x="1312" y="763"/>
                  </a:lnTo>
                  <a:lnTo>
                    <a:pt x="1314" y="757"/>
                  </a:lnTo>
                  <a:lnTo>
                    <a:pt x="1314" y="753"/>
                  </a:lnTo>
                  <a:lnTo>
                    <a:pt x="1316" y="748"/>
                  </a:lnTo>
                  <a:lnTo>
                    <a:pt x="1318" y="741"/>
                  </a:lnTo>
                  <a:lnTo>
                    <a:pt x="1321" y="736"/>
                  </a:lnTo>
                  <a:lnTo>
                    <a:pt x="1328" y="733"/>
                  </a:lnTo>
                  <a:lnTo>
                    <a:pt x="1335" y="736"/>
                  </a:lnTo>
                  <a:lnTo>
                    <a:pt x="1339" y="741"/>
                  </a:lnTo>
                  <a:lnTo>
                    <a:pt x="1344" y="748"/>
                  </a:lnTo>
                  <a:lnTo>
                    <a:pt x="1350" y="757"/>
                  </a:lnTo>
                  <a:lnTo>
                    <a:pt x="1414" y="759"/>
                  </a:lnTo>
                  <a:lnTo>
                    <a:pt x="1417" y="747"/>
                  </a:lnTo>
                  <a:lnTo>
                    <a:pt x="1422" y="738"/>
                  </a:lnTo>
                  <a:lnTo>
                    <a:pt x="1426" y="731"/>
                  </a:lnTo>
                  <a:lnTo>
                    <a:pt x="1432" y="727"/>
                  </a:lnTo>
                  <a:lnTo>
                    <a:pt x="1439" y="725"/>
                  </a:lnTo>
                  <a:lnTo>
                    <a:pt x="1446" y="726"/>
                  </a:lnTo>
                  <a:lnTo>
                    <a:pt x="1454" y="730"/>
                  </a:lnTo>
                  <a:lnTo>
                    <a:pt x="1463" y="737"/>
                  </a:lnTo>
                  <a:lnTo>
                    <a:pt x="1480" y="689"/>
                  </a:lnTo>
                  <a:lnTo>
                    <a:pt x="1438" y="656"/>
                  </a:lnTo>
                  <a:lnTo>
                    <a:pt x="1431" y="616"/>
                  </a:lnTo>
                  <a:lnTo>
                    <a:pt x="1444" y="592"/>
                  </a:lnTo>
                  <a:lnTo>
                    <a:pt x="1429" y="575"/>
                  </a:lnTo>
                  <a:lnTo>
                    <a:pt x="1416" y="560"/>
                  </a:lnTo>
                  <a:lnTo>
                    <a:pt x="1412" y="557"/>
                  </a:lnTo>
                  <a:lnTo>
                    <a:pt x="1409" y="558"/>
                  </a:lnTo>
                  <a:lnTo>
                    <a:pt x="1406" y="558"/>
                  </a:lnTo>
                  <a:lnTo>
                    <a:pt x="1403" y="560"/>
                  </a:lnTo>
                  <a:lnTo>
                    <a:pt x="1398" y="565"/>
                  </a:lnTo>
                  <a:lnTo>
                    <a:pt x="1433" y="437"/>
                  </a:lnTo>
                  <a:lnTo>
                    <a:pt x="1435" y="376"/>
                  </a:lnTo>
                  <a:lnTo>
                    <a:pt x="1411" y="358"/>
                  </a:lnTo>
                  <a:lnTo>
                    <a:pt x="1400" y="349"/>
                  </a:lnTo>
                  <a:lnTo>
                    <a:pt x="1392" y="341"/>
                  </a:lnTo>
                  <a:lnTo>
                    <a:pt x="1382" y="331"/>
                  </a:lnTo>
                  <a:lnTo>
                    <a:pt x="1375" y="322"/>
                  </a:lnTo>
                  <a:lnTo>
                    <a:pt x="1364" y="304"/>
                  </a:lnTo>
                  <a:lnTo>
                    <a:pt x="1355" y="284"/>
                  </a:lnTo>
                  <a:lnTo>
                    <a:pt x="1352" y="274"/>
                  </a:lnTo>
                  <a:lnTo>
                    <a:pt x="1351" y="265"/>
                  </a:lnTo>
                  <a:lnTo>
                    <a:pt x="1350" y="244"/>
                  </a:lnTo>
                  <a:lnTo>
                    <a:pt x="1354" y="224"/>
                  </a:lnTo>
                  <a:lnTo>
                    <a:pt x="1327" y="168"/>
                  </a:lnTo>
                  <a:lnTo>
                    <a:pt x="1312" y="110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105">
              <a:extLst>
                <a:ext uri="{FF2B5EF4-FFF2-40B4-BE49-F238E27FC236}">
                  <a16:creationId xmlns:a16="http://schemas.microsoft.com/office/drawing/2014/main" id="{C4905185-E603-49C8-9158-9B46B9DF1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" y="569"/>
              <a:ext cx="97" cy="89"/>
            </a:xfrm>
            <a:custGeom>
              <a:avLst/>
              <a:gdLst/>
              <a:ahLst/>
              <a:cxnLst>
                <a:cxn ang="0">
                  <a:pos x="1465" y="96"/>
                </a:cxn>
                <a:cxn ang="0">
                  <a:pos x="1462" y="101"/>
                </a:cxn>
                <a:cxn ang="0">
                  <a:pos x="1456" y="104"/>
                </a:cxn>
                <a:cxn ang="0">
                  <a:pos x="1440" y="100"/>
                </a:cxn>
                <a:cxn ang="0">
                  <a:pos x="1353" y="90"/>
                </a:cxn>
                <a:cxn ang="0">
                  <a:pos x="1192" y="89"/>
                </a:cxn>
                <a:cxn ang="0">
                  <a:pos x="1185" y="102"/>
                </a:cxn>
                <a:cxn ang="0">
                  <a:pos x="1174" y="99"/>
                </a:cxn>
                <a:cxn ang="0">
                  <a:pos x="1174" y="83"/>
                </a:cxn>
                <a:cxn ang="0">
                  <a:pos x="1131" y="48"/>
                </a:cxn>
                <a:cxn ang="0">
                  <a:pos x="1064" y="51"/>
                </a:cxn>
                <a:cxn ang="0">
                  <a:pos x="1038" y="41"/>
                </a:cxn>
                <a:cxn ang="0">
                  <a:pos x="992" y="0"/>
                </a:cxn>
                <a:cxn ang="0">
                  <a:pos x="935" y="46"/>
                </a:cxn>
                <a:cxn ang="0">
                  <a:pos x="925" y="61"/>
                </a:cxn>
                <a:cxn ang="0">
                  <a:pos x="911" y="64"/>
                </a:cxn>
                <a:cxn ang="0">
                  <a:pos x="895" y="59"/>
                </a:cxn>
                <a:cxn ang="0">
                  <a:pos x="839" y="80"/>
                </a:cxn>
                <a:cxn ang="0">
                  <a:pos x="822" y="95"/>
                </a:cxn>
                <a:cxn ang="0">
                  <a:pos x="817" y="119"/>
                </a:cxn>
                <a:cxn ang="0">
                  <a:pos x="795" y="145"/>
                </a:cxn>
                <a:cxn ang="0">
                  <a:pos x="783" y="153"/>
                </a:cxn>
                <a:cxn ang="0">
                  <a:pos x="584" y="192"/>
                </a:cxn>
                <a:cxn ang="0">
                  <a:pos x="355" y="311"/>
                </a:cxn>
                <a:cxn ang="0">
                  <a:pos x="153" y="458"/>
                </a:cxn>
                <a:cxn ang="0">
                  <a:pos x="68" y="517"/>
                </a:cxn>
                <a:cxn ang="0">
                  <a:pos x="70" y="528"/>
                </a:cxn>
                <a:cxn ang="0">
                  <a:pos x="71" y="537"/>
                </a:cxn>
                <a:cxn ang="0">
                  <a:pos x="61" y="540"/>
                </a:cxn>
                <a:cxn ang="0">
                  <a:pos x="49" y="534"/>
                </a:cxn>
                <a:cxn ang="0">
                  <a:pos x="37" y="542"/>
                </a:cxn>
                <a:cxn ang="0">
                  <a:pos x="40" y="557"/>
                </a:cxn>
                <a:cxn ang="0">
                  <a:pos x="67" y="562"/>
                </a:cxn>
                <a:cxn ang="0">
                  <a:pos x="63" y="582"/>
                </a:cxn>
                <a:cxn ang="0">
                  <a:pos x="75" y="574"/>
                </a:cxn>
                <a:cxn ang="0">
                  <a:pos x="92" y="576"/>
                </a:cxn>
                <a:cxn ang="0">
                  <a:pos x="110" y="597"/>
                </a:cxn>
                <a:cxn ang="0">
                  <a:pos x="112" y="611"/>
                </a:cxn>
                <a:cxn ang="0">
                  <a:pos x="99" y="632"/>
                </a:cxn>
                <a:cxn ang="0">
                  <a:pos x="21" y="788"/>
                </a:cxn>
                <a:cxn ang="0">
                  <a:pos x="52" y="807"/>
                </a:cxn>
                <a:cxn ang="0">
                  <a:pos x="27" y="949"/>
                </a:cxn>
                <a:cxn ang="0">
                  <a:pos x="184" y="1042"/>
                </a:cxn>
                <a:cxn ang="0">
                  <a:pos x="307" y="1161"/>
                </a:cxn>
                <a:cxn ang="0">
                  <a:pos x="372" y="1161"/>
                </a:cxn>
                <a:cxn ang="0">
                  <a:pos x="571" y="1265"/>
                </a:cxn>
                <a:cxn ang="0">
                  <a:pos x="630" y="1320"/>
                </a:cxn>
                <a:cxn ang="0">
                  <a:pos x="653" y="1322"/>
                </a:cxn>
                <a:cxn ang="0">
                  <a:pos x="673" y="1334"/>
                </a:cxn>
                <a:cxn ang="0">
                  <a:pos x="701" y="1333"/>
                </a:cxn>
                <a:cxn ang="0">
                  <a:pos x="716" y="1308"/>
                </a:cxn>
                <a:cxn ang="0">
                  <a:pos x="727" y="1312"/>
                </a:cxn>
                <a:cxn ang="0">
                  <a:pos x="817" y="1251"/>
                </a:cxn>
                <a:cxn ang="0">
                  <a:pos x="1090" y="1232"/>
                </a:cxn>
                <a:cxn ang="0">
                  <a:pos x="1201" y="964"/>
                </a:cxn>
                <a:cxn ang="0">
                  <a:pos x="1254" y="758"/>
                </a:cxn>
                <a:cxn ang="0">
                  <a:pos x="1354" y="672"/>
                </a:cxn>
                <a:cxn ang="0">
                  <a:pos x="1370" y="590"/>
                </a:cxn>
                <a:cxn ang="0">
                  <a:pos x="1561" y="590"/>
                </a:cxn>
                <a:cxn ang="0">
                  <a:pos x="1559" y="391"/>
                </a:cxn>
                <a:cxn ang="0">
                  <a:pos x="1559" y="193"/>
                </a:cxn>
              </a:cxnLst>
              <a:rect l="0" t="0" r="r" b="b"/>
              <a:pathLst>
                <a:path w="1561" h="1337">
                  <a:moveTo>
                    <a:pt x="1558" y="83"/>
                  </a:moveTo>
                  <a:lnTo>
                    <a:pt x="1527" y="43"/>
                  </a:lnTo>
                  <a:lnTo>
                    <a:pt x="1469" y="91"/>
                  </a:lnTo>
                  <a:lnTo>
                    <a:pt x="1465" y="96"/>
                  </a:lnTo>
                  <a:lnTo>
                    <a:pt x="1463" y="98"/>
                  </a:lnTo>
                  <a:lnTo>
                    <a:pt x="1462" y="98"/>
                  </a:lnTo>
                  <a:lnTo>
                    <a:pt x="1462" y="99"/>
                  </a:lnTo>
                  <a:lnTo>
                    <a:pt x="1462" y="101"/>
                  </a:lnTo>
                  <a:lnTo>
                    <a:pt x="1460" y="101"/>
                  </a:lnTo>
                  <a:lnTo>
                    <a:pt x="1458" y="101"/>
                  </a:lnTo>
                  <a:lnTo>
                    <a:pt x="1458" y="102"/>
                  </a:lnTo>
                  <a:lnTo>
                    <a:pt x="1456" y="104"/>
                  </a:lnTo>
                  <a:lnTo>
                    <a:pt x="1452" y="105"/>
                  </a:lnTo>
                  <a:lnTo>
                    <a:pt x="1446" y="103"/>
                  </a:lnTo>
                  <a:lnTo>
                    <a:pt x="1442" y="101"/>
                  </a:lnTo>
                  <a:lnTo>
                    <a:pt x="1440" y="100"/>
                  </a:lnTo>
                  <a:lnTo>
                    <a:pt x="1434" y="95"/>
                  </a:lnTo>
                  <a:lnTo>
                    <a:pt x="1431" y="91"/>
                  </a:lnTo>
                  <a:lnTo>
                    <a:pt x="1429" y="88"/>
                  </a:lnTo>
                  <a:lnTo>
                    <a:pt x="1353" y="90"/>
                  </a:lnTo>
                  <a:lnTo>
                    <a:pt x="1319" y="152"/>
                  </a:lnTo>
                  <a:lnTo>
                    <a:pt x="1260" y="154"/>
                  </a:lnTo>
                  <a:lnTo>
                    <a:pt x="1254" y="119"/>
                  </a:lnTo>
                  <a:lnTo>
                    <a:pt x="1192" y="89"/>
                  </a:lnTo>
                  <a:lnTo>
                    <a:pt x="1190" y="93"/>
                  </a:lnTo>
                  <a:lnTo>
                    <a:pt x="1189" y="97"/>
                  </a:lnTo>
                  <a:lnTo>
                    <a:pt x="1186" y="100"/>
                  </a:lnTo>
                  <a:lnTo>
                    <a:pt x="1185" y="102"/>
                  </a:lnTo>
                  <a:lnTo>
                    <a:pt x="1181" y="102"/>
                  </a:lnTo>
                  <a:lnTo>
                    <a:pt x="1179" y="101"/>
                  </a:lnTo>
                  <a:lnTo>
                    <a:pt x="1178" y="101"/>
                  </a:lnTo>
                  <a:lnTo>
                    <a:pt x="1174" y="99"/>
                  </a:lnTo>
                  <a:lnTo>
                    <a:pt x="1170" y="97"/>
                  </a:lnTo>
                  <a:lnTo>
                    <a:pt x="1170" y="94"/>
                  </a:lnTo>
                  <a:lnTo>
                    <a:pt x="1173" y="89"/>
                  </a:lnTo>
                  <a:lnTo>
                    <a:pt x="1174" y="83"/>
                  </a:lnTo>
                  <a:lnTo>
                    <a:pt x="1177" y="79"/>
                  </a:lnTo>
                  <a:lnTo>
                    <a:pt x="1180" y="75"/>
                  </a:lnTo>
                  <a:lnTo>
                    <a:pt x="1185" y="74"/>
                  </a:lnTo>
                  <a:lnTo>
                    <a:pt x="1131" y="48"/>
                  </a:lnTo>
                  <a:lnTo>
                    <a:pt x="1084" y="48"/>
                  </a:lnTo>
                  <a:lnTo>
                    <a:pt x="1073" y="50"/>
                  </a:lnTo>
                  <a:lnTo>
                    <a:pt x="1068" y="50"/>
                  </a:lnTo>
                  <a:lnTo>
                    <a:pt x="1064" y="51"/>
                  </a:lnTo>
                  <a:lnTo>
                    <a:pt x="1053" y="50"/>
                  </a:lnTo>
                  <a:lnTo>
                    <a:pt x="1044" y="48"/>
                  </a:lnTo>
                  <a:lnTo>
                    <a:pt x="1039" y="45"/>
                  </a:lnTo>
                  <a:lnTo>
                    <a:pt x="1038" y="41"/>
                  </a:lnTo>
                  <a:lnTo>
                    <a:pt x="1037" y="35"/>
                  </a:lnTo>
                  <a:lnTo>
                    <a:pt x="1039" y="29"/>
                  </a:lnTo>
                  <a:lnTo>
                    <a:pt x="1039" y="26"/>
                  </a:lnTo>
                  <a:lnTo>
                    <a:pt x="992" y="0"/>
                  </a:lnTo>
                  <a:lnTo>
                    <a:pt x="941" y="22"/>
                  </a:lnTo>
                  <a:lnTo>
                    <a:pt x="939" y="33"/>
                  </a:lnTo>
                  <a:lnTo>
                    <a:pt x="937" y="43"/>
                  </a:lnTo>
                  <a:lnTo>
                    <a:pt x="935" y="46"/>
                  </a:lnTo>
                  <a:lnTo>
                    <a:pt x="934" y="50"/>
                  </a:lnTo>
                  <a:lnTo>
                    <a:pt x="932" y="53"/>
                  </a:lnTo>
                  <a:lnTo>
                    <a:pt x="930" y="57"/>
                  </a:lnTo>
                  <a:lnTo>
                    <a:pt x="925" y="61"/>
                  </a:lnTo>
                  <a:lnTo>
                    <a:pt x="919" y="64"/>
                  </a:lnTo>
                  <a:lnTo>
                    <a:pt x="914" y="64"/>
                  </a:lnTo>
                  <a:lnTo>
                    <a:pt x="912" y="64"/>
                  </a:lnTo>
                  <a:lnTo>
                    <a:pt x="911" y="64"/>
                  </a:lnTo>
                  <a:lnTo>
                    <a:pt x="911" y="65"/>
                  </a:lnTo>
                  <a:lnTo>
                    <a:pt x="907" y="64"/>
                  </a:lnTo>
                  <a:lnTo>
                    <a:pt x="904" y="64"/>
                  </a:lnTo>
                  <a:lnTo>
                    <a:pt x="895" y="59"/>
                  </a:lnTo>
                  <a:lnTo>
                    <a:pt x="870" y="90"/>
                  </a:lnTo>
                  <a:lnTo>
                    <a:pt x="856" y="87"/>
                  </a:lnTo>
                  <a:lnTo>
                    <a:pt x="845" y="82"/>
                  </a:lnTo>
                  <a:lnTo>
                    <a:pt x="839" y="80"/>
                  </a:lnTo>
                  <a:lnTo>
                    <a:pt x="833" y="81"/>
                  </a:lnTo>
                  <a:lnTo>
                    <a:pt x="829" y="84"/>
                  </a:lnTo>
                  <a:lnTo>
                    <a:pt x="826" y="91"/>
                  </a:lnTo>
                  <a:lnTo>
                    <a:pt x="822" y="95"/>
                  </a:lnTo>
                  <a:lnTo>
                    <a:pt x="817" y="100"/>
                  </a:lnTo>
                  <a:lnTo>
                    <a:pt x="818" y="106"/>
                  </a:lnTo>
                  <a:lnTo>
                    <a:pt x="818" y="113"/>
                  </a:lnTo>
                  <a:lnTo>
                    <a:pt x="817" y="119"/>
                  </a:lnTo>
                  <a:lnTo>
                    <a:pt x="814" y="127"/>
                  </a:lnTo>
                  <a:lnTo>
                    <a:pt x="809" y="133"/>
                  </a:lnTo>
                  <a:lnTo>
                    <a:pt x="802" y="139"/>
                  </a:lnTo>
                  <a:lnTo>
                    <a:pt x="795" y="145"/>
                  </a:lnTo>
                  <a:lnTo>
                    <a:pt x="786" y="152"/>
                  </a:lnTo>
                  <a:lnTo>
                    <a:pt x="784" y="152"/>
                  </a:lnTo>
                  <a:lnTo>
                    <a:pt x="783" y="152"/>
                  </a:lnTo>
                  <a:lnTo>
                    <a:pt x="783" y="153"/>
                  </a:lnTo>
                  <a:lnTo>
                    <a:pt x="719" y="131"/>
                  </a:lnTo>
                  <a:lnTo>
                    <a:pt x="682" y="123"/>
                  </a:lnTo>
                  <a:lnTo>
                    <a:pt x="668" y="158"/>
                  </a:lnTo>
                  <a:lnTo>
                    <a:pt x="584" y="192"/>
                  </a:lnTo>
                  <a:lnTo>
                    <a:pt x="502" y="284"/>
                  </a:lnTo>
                  <a:lnTo>
                    <a:pt x="458" y="287"/>
                  </a:lnTo>
                  <a:lnTo>
                    <a:pt x="420" y="322"/>
                  </a:lnTo>
                  <a:lnTo>
                    <a:pt x="355" y="311"/>
                  </a:lnTo>
                  <a:lnTo>
                    <a:pt x="304" y="323"/>
                  </a:lnTo>
                  <a:lnTo>
                    <a:pt x="266" y="372"/>
                  </a:lnTo>
                  <a:lnTo>
                    <a:pt x="223" y="367"/>
                  </a:lnTo>
                  <a:lnTo>
                    <a:pt x="153" y="458"/>
                  </a:lnTo>
                  <a:lnTo>
                    <a:pt x="68" y="441"/>
                  </a:lnTo>
                  <a:lnTo>
                    <a:pt x="36" y="493"/>
                  </a:lnTo>
                  <a:lnTo>
                    <a:pt x="71" y="511"/>
                  </a:lnTo>
                  <a:lnTo>
                    <a:pt x="68" y="517"/>
                  </a:lnTo>
                  <a:lnTo>
                    <a:pt x="69" y="523"/>
                  </a:lnTo>
                  <a:lnTo>
                    <a:pt x="69" y="525"/>
                  </a:lnTo>
                  <a:lnTo>
                    <a:pt x="69" y="526"/>
                  </a:lnTo>
                  <a:lnTo>
                    <a:pt x="70" y="528"/>
                  </a:lnTo>
                  <a:lnTo>
                    <a:pt x="70" y="530"/>
                  </a:lnTo>
                  <a:lnTo>
                    <a:pt x="70" y="531"/>
                  </a:lnTo>
                  <a:lnTo>
                    <a:pt x="71" y="533"/>
                  </a:lnTo>
                  <a:lnTo>
                    <a:pt x="71" y="537"/>
                  </a:lnTo>
                  <a:lnTo>
                    <a:pt x="71" y="540"/>
                  </a:lnTo>
                  <a:lnTo>
                    <a:pt x="69" y="541"/>
                  </a:lnTo>
                  <a:lnTo>
                    <a:pt x="65" y="541"/>
                  </a:lnTo>
                  <a:lnTo>
                    <a:pt x="61" y="540"/>
                  </a:lnTo>
                  <a:lnTo>
                    <a:pt x="57" y="539"/>
                  </a:lnTo>
                  <a:lnTo>
                    <a:pt x="55" y="537"/>
                  </a:lnTo>
                  <a:lnTo>
                    <a:pt x="53" y="536"/>
                  </a:lnTo>
                  <a:lnTo>
                    <a:pt x="49" y="534"/>
                  </a:lnTo>
                  <a:lnTo>
                    <a:pt x="47" y="533"/>
                  </a:lnTo>
                  <a:lnTo>
                    <a:pt x="42" y="531"/>
                  </a:lnTo>
                  <a:lnTo>
                    <a:pt x="39" y="536"/>
                  </a:lnTo>
                  <a:lnTo>
                    <a:pt x="37" y="542"/>
                  </a:lnTo>
                  <a:lnTo>
                    <a:pt x="37" y="547"/>
                  </a:lnTo>
                  <a:lnTo>
                    <a:pt x="37" y="551"/>
                  </a:lnTo>
                  <a:lnTo>
                    <a:pt x="39" y="555"/>
                  </a:lnTo>
                  <a:lnTo>
                    <a:pt x="40" y="557"/>
                  </a:lnTo>
                  <a:lnTo>
                    <a:pt x="43" y="559"/>
                  </a:lnTo>
                  <a:lnTo>
                    <a:pt x="53" y="559"/>
                  </a:lnTo>
                  <a:lnTo>
                    <a:pt x="59" y="558"/>
                  </a:lnTo>
                  <a:lnTo>
                    <a:pt x="67" y="562"/>
                  </a:lnTo>
                  <a:lnTo>
                    <a:pt x="63" y="568"/>
                  </a:lnTo>
                  <a:lnTo>
                    <a:pt x="62" y="574"/>
                  </a:lnTo>
                  <a:lnTo>
                    <a:pt x="62" y="579"/>
                  </a:lnTo>
                  <a:lnTo>
                    <a:pt x="63" y="582"/>
                  </a:lnTo>
                  <a:lnTo>
                    <a:pt x="64" y="583"/>
                  </a:lnTo>
                  <a:lnTo>
                    <a:pt x="68" y="582"/>
                  </a:lnTo>
                  <a:lnTo>
                    <a:pt x="71" y="577"/>
                  </a:lnTo>
                  <a:lnTo>
                    <a:pt x="75" y="574"/>
                  </a:lnTo>
                  <a:lnTo>
                    <a:pt x="78" y="572"/>
                  </a:lnTo>
                  <a:lnTo>
                    <a:pt x="83" y="572"/>
                  </a:lnTo>
                  <a:lnTo>
                    <a:pt x="89" y="574"/>
                  </a:lnTo>
                  <a:lnTo>
                    <a:pt x="92" y="576"/>
                  </a:lnTo>
                  <a:lnTo>
                    <a:pt x="96" y="581"/>
                  </a:lnTo>
                  <a:lnTo>
                    <a:pt x="105" y="586"/>
                  </a:lnTo>
                  <a:lnTo>
                    <a:pt x="110" y="595"/>
                  </a:lnTo>
                  <a:lnTo>
                    <a:pt x="110" y="597"/>
                  </a:lnTo>
                  <a:lnTo>
                    <a:pt x="110" y="598"/>
                  </a:lnTo>
                  <a:lnTo>
                    <a:pt x="111" y="600"/>
                  </a:lnTo>
                  <a:lnTo>
                    <a:pt x="112" y="606"/>
                  </a:lnTo>
                  <a:lnTo>
                    <a:pt x="112" y="611"/>
                  </a:lnTo>
                  <a:lnTo>
                    <a:pt x="112" y="617"/>
                  </a:lnTo>
                  <a:lnTo>
                    <a:pt x="107" y="625"/>
                  </a:lnTo>
                  <a:lnTo>
                    <a:pt x="103" y="628"/>
                  </a:lnTo>
                  <a:lnTo>
                    <a:pt x="99" y="632"/>
                  </a:lnTo>
                  <a:lnTo>
                    <a:pt x="42" y="690"/>
                  </a:lnTo>
                  <a:lnTo>
                    <a:pt x="10" y="691"/>
                  </a:lnTo>
                  <a:lnTo>
                    <a:pt x="12" y="787"/>
                  </a:lnTo>
                  <a:lnTo>
                    <a:pt x="21" y="788"/>
                  </a:lnTo>
                  <a:lnTo>
                    <a:pt x="29" y="791"/>
                  </a:lnTo>
                  <a:lnTo>
                    <a:pt x="37" y="794"/>
                  </a:lnTo>
                  <a:lnTo>
                    <a:pt x="43" y="798"/>
                  </a:lnTo>
                  <a:lnTo>
                    <a:pt x="52" y="807"/>
                  </a:lnTo>
                  <a:lnTo>
                    <a:pt x="56" y="818"/>
                  </a:lnTo>
                  <a:lnTo>
                    <a:pt x="0" y="861"/>
                  </a:lnTo>
                  <a:lnTo>
                    <a:pt x="72" y="906"/>
                  </a:lnTo>
                  <a:lnTo>
                    <a:pt x="27" y="949"/>
                  </a:lnTo>
                  <a:lnTo>
                    <a:pt x="89" y="985"/>
                  </a:lnTo>
                  <a:lnTo>
                    <a:pt x="143" y="992"/>
                  </a:lnTo>
                  <a:lnTo>
                    <a:pt x="216" y="1010"/>
                  </a:lnTo>
                  <a:lnTo>
                    <a:pt x="184" y="1042"/>
                  </a:lnTo>
                  <a:lnTo>
                    <a:pt x="198" y="1109"/>
                  </a:lnTo>
                  <a:lnTo>
                    <a:pt x="255" y="1177"/>
                  </a:lnTo>
                  <a:lnTo>
                    <a:pt x="280" y="1168"/>
                  </a:lnTo>
                  <a:lnTo>
                    <a:pt x="307" y="1161"/>
                  </a:lnTo>
                  <a:lnTo>
                    <a:pt x="336" y="1154"/>
                  </a:lnTo>
                  <a:lnTo>
                    <a:pt x="369" y="1149"/>
                  </a:lnTo>
                  <a:lnTo>
                    <a:pt x="369" y="1153"/>
                  </a:lnTo>
                  <a:lnTo>
                    <a:pt x="372" y="1161"/>
                  </a:lnTo>
                  <a:lnTo>
                    <a:pt x="409" y="1147"/>
                  </a:lnTo>
                  <a:lnTo>
                    <a:pt x="449" y="1165"/>
                  </a:lnTo>
                  <a:lnTo>
                    <a:pt x="487" y="1166"/>
                  </a:lnTo>
                  <a:lnTo>
                    <a:pt x="571" y="1265"/>
                  </a:lnTo>
                  <a:lnTo>
                    <a:pt x="618" y="1283"/>
                  </a:lnTo>
                  <a:lnTo>
                    <a:pt x="621" y="1298"/>
                  </a:lnTo>
                  <a:lnTo>
                    <a:pt x="625" y="1311"/>
                  </a:lnTo>
                  <a:lnTo>
                    <a:pt x="630" y="1320"/>
                  </a:lnTo>
                  <a:lnTo>
                    <a:pt x="636" y="1326"/>
                  </a:lnTo>
                  <a:lnTo>
                    <a:pt x="640" y="1328"/>
                  </a:lnTo>
                  <a:lnTo>
                    <a:pt x="647" y="1327"/>
                  </a:lnTo>
                  <a:lnTo>
                    <a:pt x="653" y="1322"/>
                  </a:lnTo>
                  <a:lnTo>
                    <a:pt x="661" y="1315"/>
                  </a:lnTo>
                  <a:lnTo>
                    <a:pt x="664" y="1322"/>
                  </a:lnTo>
                  <a:lnTo>
                    <a:pt x="668" y="1329"/>
                  </a:lnTo>
                  <a:lnTo>
                    <a:pt x="673" y="1334"/>
                  </a:lnTo>
                  <a:lnTo>
                    <a:pt x="680" y="1337"/>
                  </a:lnTo>
                  <a:lnTo>
                    <a:pt x="686" y="1337"/>
                  </a:lnTo>
                  <a:lnTo>
                    <a:pt x="694" y="1336"/>
                  </a:lnTo>
                  <a:lnTo>
                    <a:pt x="701" y="1333"/>
                  </a:lnTo>
                  <a:lnTo>
                    <a:pt x="710" y="1328"/>
                  </a:lnTo>
                  <a:lnTo>
                    <a:pt x="714" y="1322"/>
                  </a:lnTo>
                  <a:lnTo>
                    <a:pt x="714" y="1313"/>
                  </a:lnTo>
                  <a:lnTo>
                    <a:pt x="716" y="1308"/>
                  </a:lnTo>
                  <a:lnTo>
                    <a:pt x="717" y="1303"/>
                  </a:lnTo>
                  <a:lnTo>
                    <a:pt x="719" y="1302"/>
                  </a:lnTo>
                  <a:lnTo>
                    <a:pt x="722" y="1303"/>
                  </a:lnTo>
                  <a:lnTo>
                    <a:pt x="727" y="1312"/>
                  </a:lnTo>
                  <a:lnTo>
                    <a:pt x="728" y="1314"/>
                  </a:lnTo>
                  <a:lnTo>
                    <a:pt x="731" y="1316"/>
                  </a:lnTo>
                  <a:lnTo>
                    <a:pt x="785" y="1287"/>
                  </a:lnTo>
                  <a:lnTo>
                    <a:pt x="817" y="1251"/>
                  </a:lnTo>
                  <a:lnTo>
                    <a:pt x="862" y="1293"/>
                  </a:lnTo>
                  <a:lnTo>
                    <a:pt x="905" y="1259"/>
                  </a:lnTo>
                  <a:lnTo>
                    <a:pt x="999" y="1257"/>
                  </a:lnTo>
                  <a:lnTo>
                    <a:pt x="1090" y="1232"/>
                  </a:lnTo>
                  <a:lnTo>
                    <a:pt x="1047" y="1128"/>
                  </a:lnTo>
                  <a:lnTo>
                    <a:pt x="1135" y="1089"/>
                  </a:lnTo>
                  <a:lnTo>
                    <a:pt x="1145" y="1007"/>
                  </a:lnTo>
                  <a:lnTo>
                    <a:pt x="1201" y="964"/>
                  </a:lnTo>
                  <a:lnTo>
                    <a:pt x="1169" y="931"/>
                  </a:lnTo>
                  <a:lnTo>
                    <a:pt x="1157" y="865"/>
                  </a:lnTo>
                  <a:lnTo>
                    <a:pt x="1220" y="822"/>
                  </a:lnTo>
                  <a:lnTo>
                    <a:pt x="1254" y="758"/>
                  </a:lnTo>
                  <a:lnTo>
                    <a:pt x="1312" y="705"/>
                  </a:lnTo>
                  <a:lnTo>
                    <a:pt x="1362" y="683"/>
                  </a:lnTo>
                  <a:lnTo>
                    <a:pt x="1362" y="681"/>
                  </a:lnTo>
                  <a:lnTo>
                    <a:pt x="1354" y="672"/>
                  </a:lnTo>
                  <a:lnTo>
                    <a:pt x="1353" y="664"/>
                  </a:lnTo>
                  <a:lnTo>
                    <a:pt x="1358" y="656"/>
                  </a:lnTo>
                  <a:lnTo>
                    <a:pt x="1370" y="650"/>
                  </a:lnTo>
                  <a:lnTo>
                    <a:pt x="1370" y="590"/>
                  </a:lnTo>
                  <a:lnTo>
                    <a:pt x="1362" y="558"/>
                  </a:lnTo>
                  <a:lnTo>
                    <a:pt x="1461" y="605"/>
                  </a:lnTo>
                  <a:lnTo>
                    <a:pt x="1500" y="613"/>
                  </a:lnTo>
                  <a:lnTo>
                    <a:pt x="1561" y="590"/>
                  </a:lnTo>
                  <a:lnTo>
                    <a:pt x="1519" y="556"/>
                  </a:lnTo>
                  <a:lnTo>
                    <a:pt x="1544" y="458"/>
                  </a:lnTo>
                  <a:lnTo>
                    <a:pt x="1545" y="414"/>
                  </a:lnTo>
                  <a:lnTo>
                    <a:pt x="1559" y="391"/>
                  </a:lnTo>
                  <a:lnTo>
                    <a:pt x="1553" y="337"/>
                  </a:lnTo>
                  <a:lnTo>
                    <a:pt x="1509" y="251"/>
                  </a:lnTo>
                  <a:lnTo>
                    <a:pt x="1514" y="206"/>
                  </a:lnTo>
                  <a:lnTo>
                    <a:pt x="1559" y="193"/>
                  </a:lnTo>
                  <a:lnTo>
                    <a:pt x="1553" y="148"/>
                  </a:lnTo>
                  <a:lnTo>
                    <a:pt x="1558" y="83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106">
              <a:extLst>
                <a:ext uri="{FF2B5EF4-FFF2-40B4-BE49-F238E27FC236}">
                  <a16:creationId xmlns:a16="http://schemas.microsoft.com/office/drawing/2014/main" id="{32102285-C372-40EB-907E-5F75802F0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500"/>
              <a:ext cx="95" cy="102"/>
            </a:xfrm>
            <a:custGeom>
              <a:avLst/>
              <a:gdLst/>
              <a:ahLst/>
              <a:cxnLst>
                <a:cxn ang="0">
                  <a:pos x="279" y="572"/>
                </a:cxn>
                <a:cxn ang="0">
                  <a:pos x="319" y="587"/>
                </a:cxn>
                <a:cxn ang="0">
                  <a:pos x="352" y="606"/>
                </a:cxn>
                <a:cxn ang="0">
                  <a:pos x="359" y="628"/>
                </a:cxn>
                <a:cxn ang="0">
                  <a:pos x="306" y="753"/>
                </a:cxn>
                <a:cxn ang="0">
                  <a:pos x="227" y="825"/>
                </a:cxn>
                <a:cxn ang="0">
                  <a:pos x="231" y="836"/>
                </a:cxn>
                <a:cxn ang="0">
                  <a:pos x="234" y="839"/>
                </a:cxn>
                <a:cxn ang="0">
                  <a:pos x="178" y="965"/>
                </a:cxn>
                <a:cxn ang="0">
                  <a:pos x="24" y="1044"/>
                </a:cxn>
                <a:cxn ang="0">
                  <a:pos x="137" y="1125"/>
                </a:cxn>
                <a:cxn ang="0">
                  <a:pos x="200" y="1282"/>
                </a:cxn>
                <a:cxn ang="0">
                  <a:pos x="218" y="1301"/>
                </a:cxn>
                <a:cxn ang="0">
                  <a:pos x="279" y="1233"/>
                </a:cxn>
                <a:cxn ang="0">
                  <a:pos x="468" y="1268"/>
                </a:cxn>
                <a:cxn ang="0">
                  <a:pos x="632" y="1394"/>
                </a:cxn>
                <a:cxn ang="0">
                  <a:pos x="582" y="1476"/>
                </a:cxn>
                <a:cxn ang="0">
                  <a:pos x="611" y="1477"/>
                </a:cxn>
                <a:cxn ang="0">
                  <a:pos x="767" y="1476"/>
                </a:cxn>
                <a:cxn ang="0">
                  <a:pos x="965" y="1407"/>
                </a:cxn>
                <a:cxn ang="0">
                  <a:pos x="1157" y="1322"/>
                </a:cxn>
                <a:cxn ang="0">
                  <a:pos x="1381" y="1158"/>
                </a:cxn>
                <a:cxn ang="0">
                  <a:pos x="1483" y="1187"/>
                </a:cxn>
                <a:cxn ang="0">
                  <a:pos x="1508" y="1168"/>
                </a:cxn>
                <a:cxn ang="0">
                  <a:pos x="1517" y="1141"/>
                </a:cxn>
                <a:cxn ang="0">
                  <a:pos x="1498" y="1109"/>
                </a:cxn>
                <a:cxn ang="0">
                  <a:pos x="1522" y="1021"/>
                </a:cxn>
                <a:cxn ang="0">
                  <a:pos x="1439" y="943"/>
                </a:cxn>
                <a:cxn ang="0">
                  <a:pos x="1433" y="951"/>
                </a:cxn>
                <a:cxn ang="0">
                  <a:pos x="1428" y="952"/>
                </a:cxn>
                <a:cxn ang="0">
                  <a:pos x="1373" y="917"/>
                </a:cxn>
                <a:cxn ang="0">
                  <a:pos x="1161" y="862"/>
                </a:cxn>
                <a:cxn ang="0">
                  <a:pos x="1161" y="829"/>
                </a:cxn>
                <a:cxn ang="0">
                  <a:pos x="1208" y="825"/>
                </a:cxn>
                <a:cxn ang="0">
                  <a:pos x="1103" y="779"/>
                </a:cxn>
                <a:cxn ang="0">
                  <a:pos x="1088" y="630"/>
                </a:cxn>
                <a:cxn ang="0">
                  <a:pos x="1099" y="534"/>
                </a:cxn>
                <a:cxn ang="0">
                  <a:pos x="1095" y="514"/>
                </a:cxn>
                <a:cxn ang="0">
                  <a:pos x="1073" y="499"/>
                </a:cxn>
                <a:cxn ang="0">
                  <a:pos x="998" y="354"/>
                </a:cxn>
                <a:cxn ang="0">
                  <a:pos x="958" y="209"/>
                </a:cxn>
                <a:cxn ang="0">
                  <a:pos x="994" y="133"/>
                </a:cxn>
                <a:cxn ang="0">
                  <a:pos x="971" y="97"/>
                </a:cxn>
                <a:cxn ang="0">
                  <a:pos x="960" y="86"/>
                </a:cxn>
                <a:cxn ang="0">
                  <a:pos x="752" y="51"/>
                </a:cxn>
                <a:cxn ang="0">
                  <a:pos x="531" y="53"/>
                </a:cxn>
                <a:cxn ang="0">
                  <a:pos x="330" y="203"/>
                </a:cxn>
                <a:cxn ang="0">
                  <a:pos x="250" y="421"/>
                </a:cxn>
              </a:cxnLst>
              <a:rect l="0" t="0" r="r" b="b"/>
              <a:pathLst>
                <a:path w="1522" h="1528">
                  <a:moveTo>
                    <a:pt x="250" y="421"/>
                  </a:moveTo>
                  <a:lnTo>
                    <a:pt x="262" y="471"/>
                  </a:lnTo>
                  <a:lnTo>
                    <a:pt x="240" y="533"/>
                  </a:lnTo>
                  <a:lnTo>
                    <a:pt x="279" y="572"/>
                  </a:lnTo>
                  <a:lnTo>
                    <a:pt x="298" y="597"/>
                  </a:lnTo>
                  <a:lnTo>
                    <a:pt x="305" y="591"/>
                  </a:lnTo>
                  <a:lnTo>
                    <a:pt x="312" y="588"/>
                  </a:lnTo>
                  <a:lnTo>
                    <a:pt x="319" y="587"/>
                  </a:lnTo>
                  <a:lnTo>
                    <a:pt x="327" y="589"/>
                  </a:lnTo>
                  <a:lnTo>
                    <a:pt x="335" y="592"/>
                  </a:lnTo>
                  <a:lnTo>
                    <a:pt x="343" y="598"/>
                  </a:lnTo>
                  <a:lnTo>
                    <a:pt x="352" y="606"/>
                  </a:lnTo>
                  <a:lnTo>
                    <a:pt x="360" y="617"/>
                  </a:lnTo>
                  <a:lnTo>
                    <a:pt x="360" y="619"/>
                  </a:lnTo>
                  <a:lnTo>
                    <a:pt x="360" y="623"/>
                  </a:lnTo>
                  <a:lnTo>
                    <a:pt x="359" y="628"/>
                  </a:lnTo>
                  <a:lnTo>
                    <a:pt x="358" y="635"/>
                  </a:lnTo>
                  <a:lnTo>
                    <a:pt x="389" y="679"/>
                  </a:lnTo>
                  <a:lnTo>
                    <a:pt x="359" y="711"/>
                  </a:lnTo>
                  <a:lnTo>
                    <a:pt x="306" y="753"/>
                  </a:lnTo>
                  <a:lnTo>
                    <a:pt x="224" y="749"/>
                  </a:lnTo>
                  <a:lnTo>
                    <a:pt x="233" y="820"/>
                  </a:lnTo>
                  <a:lnTo>
                    <a:pt x="229" y="822"/>
                  </a:lnTo>
                  <a:lnTo>
                    <a:pt x="227" y="825"/>
                  </a:lnTo>
                  <a:lnTo>
                    <a:pt x="224" y="830"/>
                  </a:lnTo>
                  <a:lnTo>
                    <a:pt x="223" y="833"/>
                  </a:lnTo>
                  <a:lnTo>
                    <a:pt x="226" y="836"/>
                  </a:lnTo>
                  <a:lnTo>
                    <a:pt x="231" y="836"/>
                  </a:lnTo>
                  <a:lnTo>
                    <a:pt x="232" y="836"/>
                  </a:lnTo>
                  <a:lnTo>
                    <a:pt x="234" y="837"/>
                  </a:lnTo>
                  <a:lnTo>
                    <a:pt x="235" y="839"/>
                  </a:lnTo>
                  <a:lnTo>
                    <a:pt x="234" y="839"/>
                  </a:lnTo>
                  <a:lnTo>
                    <a:pt x="234" y="840"/>
                  </a:lnTo>
                  <a:lnTo>
                    <a:pt x="233" y="842"/>
                  </a:lnTo>
                  <a:lnTo>
                    <a:pt x="186" y="912"/>
                  </a:lnTo>
                  <a:lnTo>
                    <a:pt x="178" y="965"/>
                  </a:lnTo>
                  <a:lnTo>
                    <a:pt x="102" y="937"/>
                  </a:lnTo>
                  <a:lnTo>
                    <a:pt x="99" y="1003"/>
                  </a:lnTo>
                  <a:lnTo>
                    <a:pt x="81" y="1004"/>
                  </a:lnTo>
                  <a:lnTo>
                    <a:pt x="24" y="1044"/>
                  </a:lnTo>
                  <a:lnTo>
                    <a:pt x="0" y="1077"/>
                  </a:lnTo>
                  <a:lnTo>
                    <a:pt x="35" y="1122"/>
                  </a:lnTo>
                  <a:lnTo>
                    <a:pt x="99" y="1112"/>
                  </a:lnTo>
                  <a:lnTo>
                    <a:pt x="137" y="1125"/>
                  </a:lnTo>
                  <a:lnTo>
                    <a:pt x="171" y="1157"/>
                  </a:lnTo>
                  <a:lnTo>
                    <a:pt x="139" y="1237"/>
                  </a:lnTo>
                  <a:lnTo>
                    <a:pt x="199" y="1273"/>
                  </a:lnTo>
                  <a:lnTo>
                    <a:pt x="200" y="1282"/>
                  </a:lnTo>
                  <a:lnTo>
                    <a:pt x="203" y="1290"/>
                  </a:lnTo>
                  <a:lnTo>
                    <a:pt x="207" y="1295"/>
                  </a:lnTo>
                  <a:lnTo>
                    <a:pt x="213" y="1300"/>
                  </a:lnTo>
                  <a:lnTo>
                    <a:pt x="218" y="1301"/>
                  </a:lnTo>
                  <a:lnTo>
                    <a:pt x="227" y="1302"/>
                  </a:lnTo>
                  <a:lnTo>
                    <a:pt x="235" y="1300"/>
                  </a:lnTo>
                  <a:lnTo>
                    <a:pt x="246" y="1297"/>
                  </a:lnTo>
                  <a:lnTo>
                    <a:pt x="279" y="1233"/>
                  </a:lnTo>
                  <a:lnTo>
                    <a:pt x="326" y="1260"/>
                  </a:lnTo>
                  <a:lnTo>
                    <a:pt x="359" y="1252"/>
                  </a:lnTo>
                  <a:lnTo>
                    <a:pt x="420" y="1265"/>
                  </a:lnTo>
                  <a:lnTo>
                    <a:pt x="468" y="1268"/>
                  </a:lnTo>
                  <a:lnTo>
                    <a:pt x="480" y="1320"/>
                  </a:lnTo>
                  <a:lnTo>
                    <a:pt x="535" y="1384"/>
                  </a:lnTo>
                  <a:lnTo>
                    <a:pt x="578" y="1363"/>
                  </a:lnTo>
                  <a:lnTo>
                    <a:pt x="632" y="1394"/>
                  </a:lnTo>
                  <a:lnTo>
                    <a:pt x="575" y="1455"/>
                  </a:lnTo>
                  <a:lnTo>
                    <a:pt x="576" y="1464"/>
                  </a:lnTo>
                  <a:lnTo>
                    <a:pt x="579" y="1471"/>
                  </a:lnTo>
                  <a:lnTo>
                    <a:pt x="582" y="1476"/>
                  </a:lnTo>
                  <a:lnTo>
                    <a:pt x="588" y="1480"/>
                  </a:lnTo>
                  <a:lnTo>
                    <a:pt x="594" y="1481"/>
                  </a:lnTo>
                  <a:lnTo>
                    <a:pt x="602" y="1480"/>
                  </a:lnTo>
                  <a:lnTo>
                    <a:pt x="611" y="1477"/>
                  </a:lnTo>
                  <a:lnTo>
                    <a:pt x="622" y="1474"/>
                  </a:lnTo>
                  <a:lnTo>
                    <a:pt x="655" y="1509"/>
                  </a:lnTo>
                  <a:lnTo>
                    <a:pt x="735" y="1528"/>
                  </a:lnTo>
                  <a:lnTo>
                    <a:pt x="767" y="1476"/>
                  </a:lnTo>
                  <a:lnTo>
                    <a:pt x="852" y="1493"/>
                  </a:lnTo>
                  <a:lnTo>
                    <a:pt x="866" y="1472"/>
                  </a:lnTo>
                  <a:lnTo>
                    <a:pt x="922" y="1402"/>
                  </a:lnTo>
                  <a:lnTo>
                    <a:pt x="965" y="1407"/>
                  </a:lnTo>
                  <a:lnTo>
                    <a:pt x="1003" y="1358"/>
                  </a:lnTo>
                  <a:lnTo>
                    <a:pt x="1054" y="1346"/>
                  </a:lnTo>
                  <a:lnTo>
                    <a:pt x="1119" y="1357"/>
                  </a:lnTo>
                  <a:lnTo>
                    <a:pt x="1157" y="1322"/>
                  </a:lnTo>
                  <a:lnTo>
                    <a:pt x="1201" y="1319"/>
                  </a:lnTo>
                  <a:lnTo>
                    <a:pt x="1283" y="1227"/>
                  </a:lnTo>
                  <a:lnTo>
                    <a:pt x="1367" y="1193"/>
                  </a:lnTo>
                  <a:lnTo>
                    <a:pt x="1381" y="1158"/>
                  </a:lnTo>
                  <a:lnTo>
                    <a:pt x="1418" y="1166"/>
                  </a:lnTo>
                  <a:lnTo>
                    <a:pt x="1482" y="1188"/>
                  </a:lnTo>
                  <a:lnTo>
                    <a:pt x="1482" y="1187"/>
                  </a:lnTo>
                  <a:lnTo>
                    <a:pt x="1483" y="1187"/>
                  </a:lnTo>
                  <a:lnTo>
                    <a:pt x="1485" y="1187"/>
                  </a:lnTo>
                  <a:lnTo>
                    <a:pt x="1494" y="1180"/>
                  </a:lnTo>
                  <a:lnTo>
                    <a:pt x="1501" y="1174"/>
                  </a:lnTo>
                  <a:lnTo>
                    <a:pt x="1508" y="1168"/>
                  </a:lnTo>
                  <a:lnTo>
                    <a:pt x="1513" y="1162"/>
                  </a:lnTo>
                  <a:lnTo>
                    <a:pt x="1516" y="1154"/>
                  </a:lnTo>
                  <a:lnTo>
                    <a:pt x="1517" y="1148"/>
                  </a:lnTo>
                  <a:lnTo>
                    <a:pt x="1517" y="1141"/>
                  </a:lnTo>
                  <a:lnTo>
                    <a:pt x="1516" y="1135"/>
                  </a:lnTo>
                  <a:lnTo>
                    <a:pt x="1503" y="1125"/>
                  </a:lnTo>
                  <a:lnTo>
                    <a:pt x="1497" y="1117"/>
                  </a:lnTo>
                  <a:lnTo>
                    <a:pt x="1498" y="1109"/>
                  </a:lnTo>
                  <a:lnTo>
                    <a:pt x="1508" y="1103"/>
                  </a:lnTo>
                  <a:lnTo>
                    <a:pt x="1509" y="1102"/>
                  </a:lnTo>
                  <a:lnTo>
                    <a:pt x="1488" y="1042"/>
                  </a:lnTo>
                  <a:lnTo>
                    <a:pt x="1522" y="1021"/>
                  </a:lnTo>
                  <a:lnTo>
                    <a:pt x="1501" y="982"/>
                  </a:lnTo>
                  <a:lnTo>
                    <a:pt x="1439" y="931"/>
                  </a:lnTo>
                  <a:lnTo>
                    <a:pt x="1439" y="937"/>
                  </a:lnTo>
                  <a:lnTo>
                    <a:pt x="1439" y="943"/>
                  </a:lnTo>
                  <a:lnTo>
                    <a:pt x="1437" y="947"/>
                  </a:lnTo>
                  <a:lnTo>
                    <a:pt x="1436" y="951"/>
                  </a:lnTo>
                  <a:lnTo>
                    <a:pt x="1434" y="951"/>
                  </a:lnTo>
                  <a:lnTo>
                    <a:pt x="1433" y="951"/>
                  </a:lnTo>
                  <a:lnTo>
                    <a:pt x="1433" y="952"/>
                  </a:lnTo>
                  <a:lnTo>
                    <a:pt x="1431" y="953"/>
                  </a:lnTo>
                  <a:lnTo>
                    <a:pt x="1429" y="952"/>
                  </a:lnTo>
                  <a:lnTo>
                    <a:pt x="1428" y="952"/>
                  </a:lnTo>
                  <a:lnTo>
                    <a:pt x="1426" y="951"/>
                  </a:lnTo>
                  <a:lnTo>
                    <a:pt x="1425" y="951"/>
                  </a:lnTo>
                  <a:lnTo>
                    <a:pt x="1419" y="948"/>
                  </a:lnTo>
                  <a:lnTo>
                    <a:pt x="1373" y="917"/>
                  </a:lnTo>
                  <a:lnTo>
                    <a:pt x="1364" y="860"/>
                  </a:lnTo>
                  <a:lnTo>
                    <a:pt x="1234" y="913"/>
                  </a:lnTo>
                  <a:lnTo>
                    <a:pt x="1169" y="875"/>
                  </a:lnTo>
                  <a:lnTo>
                    <a:pt x="1161" y="862"/>
                  </a:lnTo>
                  <a:lnTo>
                    <a:pt x="1158" y="852"/>
                  </a:lnTo>
                  <a:lnTo>
                    <a:pt x="1157" y="843"/>
                  </a:lnTo>
                  <a:lnTo>
                    <a:pt x="1158" y="836"/>
                  </a:lnTo>
                  <a:lnTo>
                    <a:pt x="1161" y="829"/>
                  </a:lnTo>
                  <a:lnTo>
                    <a:pt x="1168" y="826"/>
                  </a:lnTo>
                  <a:lnTo>
                    <a:pt x="1175" y="823"/>
                  </a:lnTo>
                  <a:lnTo>
                    <a:pt x="1187" y="823"/>
                  </a:lnTo>
                  <a:lnTo>
                    <a:pt x="1208" y="825"/>
                  </a:lnTo>
                  <a:lnTo>
                    <a:pt x="1200" y="800"/>
                  </a:lnTo>
                  <a:lnTo>
                    <a:pt x="1201" y="757"/>
                  </a:lnTo>
                  <a:lnTo>
                    <a:pt x="1140" y="775"/>
                  </a:lnTo>
                  <a:lnTo>
                    <a:pt x="1103" y="779"/>
                  </a:lnTo>
                  <a:lnTo>
                    <a:pt x="1062" y="754"/>
                  </a:lnTo>
                  <a:lnTo>
                    <a:pt x="1071" y="722"/>
                  </a:lnTo>
                  <a:lnTo>
                    <a:pt x="1136" y="685"/>
                  </a:lnTo>
                  <a:lnTo>
                    <a:pt x="1088" y="630"/>
                  </a:lnTo>
                  <a:lnTo>
                    <a:pt x="1090" y="558"/>
                  </a:lnTo>
                  <a:lnTo>
                    <a:pt x="1094" y="549"/>
                  </a:lnTo>
                  <a:lnTo>
                    <a:pt x="1097" y="541"/>
                  </a:lnTo>
                  <a:lnTo>
                    <a:pt x="1099" y="534"/>
                  </a:lnTo>
                  <a:lnTo>
                    <a:pt x="1100" y="528"/>
                  </a:lnTo>
                  <a:lnTo>
                    <a:pt x="1099" y="522"/>
                  </a:lnTo>
                  <a:lnTo>
                    <a:pt x="1098" y="518"/>
                  </a:lnTo>
                  <a:lnTo>
                    <a:pt x="1095" y="514"/>
                  </a:lnTo>
                  <a:lnTo>
                    <a:pt x="1092" y="512"/>
                  </a:lnTo>
                  <a:lnTo>
                    <a:pt x="1087" y="508"/>
                  </a:lnTo>
                  <a:lnTo>
                    <a:pt x="1082" y="505"/>
                  </a:lnTo>
                  <a:lnTo>
                    <a:pt x="1073" y="499"/>
                  </a:lnTo>
                  <a:lnTo>
                    <a:pt x="1039" y="477"/>
                  </a:lnTo>
                  <a:lnTo>
                    <a:pt x="1052" y="437"/>
                  </a:lnTo>
                  <a:lnTo>
                    <a:pt x="999" y="397"/>
                  </a:lnTo>
                  <a:lnTo>
                    <a:pt x="998" y="354"/>
                  </a:lnTo>
                  <a:lnTo>
                    <a:pt x="944" y="349"/>
                  </a:lnTo>
                  <a:lnTo>
                    <a:pt x="908" y="293"/>
                  </a:lnTo>
                  <a:lnTo>
                    <a:pt x="960" y="255"/>
                  </a:lnTo>
                  <a:lnTo>
                    <a:pt x="958" y="209"/>
                  </a:lnTo>
                  <a:lnTo>
                    <a:pt x="970" y="165"/>
                  </a:lnTo>
                  <a:lnTo>
                    <a:pt x="981" y="153"/>
                  </a:lnTo>
                  <a:lnTo>
                    <a:pt x="990" y="143"/>
                  </a:lnTo>
                  <a:lnTo>
                    <a:pt x="994" y="133"/>
                  </a:lnTo>
                  <a:lnTo>
                    <a:pt x="994" y="124"/>
                  </a:lnTo>
                  <a:lnTo>
                    <a:pt x="990" y="114"/>
                  </a:lnTo>
                  <a:lnTo>
                    <a:pt x="982" y="105"/>
                  </a:lnTo>
                  <a:lnTo>
                    <a:pt x="971" y="97"/>
                  </a:lnTo>
                  <a:lnTo>
                    <a:pt x="956" y="89"/>
                  </a:lnTo>
                  <a:lnTo>
                    <a:pt x="955" y="88"/>
                  </a:lnTo>
                  <a:lnTo>
                    <a:pt x="956" y="88"/>
                  </a:lnTo>
                  <a:lnTo>
                    <a:pt x="960" y="86"/>
                  </a:lnTo>
                  <a:lnTo>
                    <a:pt x="948" y="59"/>
                  </a:lnTo>
                  <a:lnTo>
                    <a:pt x="886" y="0"/>
                  </a:lnTo>
                  <a:lnTo>
                    <a:pt x="840" y="39"/>
                  </a:lnTo>
                  <a:lnTo>
                    <a:pt x="752" y="51"/>
                  </a:lnTo>
                  <a:lnTo>
                    <a:pt x="680" y="22"/>
                  </a:lnTo>
                  <a:lnTo>
                    <a:pt x="623" y="72"/>
                  </a:lnTo>
                  <a:lnTo>
                    <a:pt x="588" y="55"/>
                  </a:lnTo>
                  <a:lnTo>
                    <a:pt x="531" y="53"/>
                  </a:lnTo>
                  <a:lnTo>
                    <a:pt x="502" y="83"/>
                  </a:lnTo>
                  <a:lnTo>
                    <a:pt x="470" y="183"/>
                  </a:lnTo>
                  <a:lnTo>
                    <a:pt x="389" y="165"/>
                  </a:lnTo>
                  <a:lnTo>
                    <a:pt x="330" y="203"/>
                  </a:lnTo>
                  <a:lnTo>
                    <a:pt x="289" y="252"/>
                  </a:lnTo>
                  <a:lnTo>
                    <a:pt x="218" y="286"/>
                  </a:lnTo>
                  <a:lnTo>
                    <a:pt x="269" y="345"/>
                  </a:lnTo>
                  <a:lnTo>
                    <a:pt x="250" y="421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107">
              <a:extLst>
                <a:ext uri="{FF2B5EF4-FFF2-40B4-BE49-F238E27FC236}">
                  <a16:creationId xmlns:a16="http://schemas.microsoft.com/office/drawing/2014/main" id="{882EBE34-AAEA-47F0-9C4D-73CB9A649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" y="526"/>
              <a:ext cx="105" cy="100"/>
            </a:xfrm>
            <a:custGeom>
              <a:avLst/>
              <a:gdLst/>
              <a:ahLst/>
              <a:cxnLst>
                <a:cxn ang="0">
                  <a:pos x="1164" y="18"/>
                </a:cxn>
                <a:cxn ang="0">
                  <a:pos x="1173" y="4"/>
                </a:cxn>
                <a:cxn ang="0">
                  <a:pos x="1105" y="47"/>
                </a:cxn>
                <a:cxn ang="0">
                  <a:pos x="1106" y="72"/>
                </a:cxn>
                <a:cxn ang="0">
                  <a:pos x="1135" y="83"/>
                </a:cxn>
                <a:cxn ang="0">
                  <a:pos x="1137" y="98"/>
                </a:cxn>
                <a:cxn ang="0">
                  <a:pos x="1137" y="103"/>
                </a:cxn>
                <a:cxn ang="0">
                  <a:pos x="1130" y="116"/>
                </a:cxn>
                <a:cxn ang="0">
                  <a:pos x="1102" y="132"/>
                </a:cxn>
                <a:cxn ang="0">
                  <a:pos x="1068" y="134"/>
                </a:cxn>
                <a:cxn ang="0">
                  <a:pos x="911" y="113"/>
                </a:cxn>
                <a:cxn ang="0">
                  <a:pos x="697" y="46"/>
                </a:cxn>
                <a:cxn ang="0">
                  <a:pos x="631" y="88"/>
                </a:cxn>
                <a:cxn ang="0">
                  <a:pos x="441" y="241"/>
                </a:cxn>
                <a:cxn ang="0">
                  <a:pos x="402" y="368"/>
                </a:cxn>
                <a:cxn ang="0">
                  <a:pos x="305" y="544"/>
                </a:cxn>
                <a:cxn ang="0">
                  <a:pos x="114" y="531"/>
                </a:cxn>
                <a:cxn ang="0">
                  <a:pos x="76" y="518"/>
                </a:cxn>
                <a:cxn ang="0">
                  <a:pos x="69" y="546"/>
                </a:cxn>
                <a:cxn ang="0">
                  <a:pos x="87" y="726"/>
                </a:cxn>
                <a:cxn ang="0">
                  <a:pos x="39" y="791"/>
                </a:cxn>
                <a:cxn ang="0">
                  <a:pos x="64" y="786"/>
                </a:cxn>
                <a:cxn ang="0">
                  <a:pos x="77" y="776"/>
                </a:cxn>
                <a:cxn ang="0">
                  <a:pos x="241" y="988"/>
                </a:cxn>
                <a:cxn ang="0">
                  <a:pos x="202" y="1029"/>
                </a:cxn>
                <a:cxn ang="0">
                  <a:pos x="188" y="1041"/>
                </a:cxn>
                <a:cxn ang="0">
                  <a:pos x="194" y="1052"/>
                </a:cxn>
                <a:cxn ang="0">
                  <a:pos x="237" y="1117"/>
                </a:cxn>
                <a:cxn ang="0">
                  <a:pos x="229" y="1138"/>
                </a:cxn>
                <a:cxn ang="0">
                  <a:pos x="195" y="1145"/>
                </a:cxn>
                <a:cxn ang="0">
                  <a:pos x="172" y="1163"/>
                </a:cxn>
                <a:cxn ang="0">
                  <a:pos x="154" y="1183"/>
                </a:cxn>
                <a:cxn ang="0">
                  <a:pos x="186" y="1297"/>
                </a:cxn>
                <a:cxn ang="0">
                  <a:pos x="353" y="1323"/>
                </a:cxn>
                <a:cxn ang="0">
                  <a:pos x="385" y="1336"/>
                </a:cxn>
                <a:cxn ang="0">
                  <a:pos x="384" y="1379"/>
                </a:cxn>
                <a:cxn ang="0">
                  <a:pos x="522" y="1437"/>
                </a:cxn>
                <a:cxn ang="0">
                  <a:pos x="564" y="1446"/>
                </a:cxn>
                <a:cxn ang="0">
                  <a:pos x="585" y="1438"/>
                </a:cxn>
                <a:cxn ang="0">
                  <a:pos x="615" y="1439"/>
                </a:cxn>
                <a:cxn ang="0">
                  <a:pos x="643" y="1446"/>
                </a:cxn>
                <a:cxn ang="0">
                  <a:pos x="732" y="1386"/>
                </a:cxn>
                <a:cxn ang="0">
                  <a:pos x="874" y="1117"/>
                </a:cxn>
                <a:cxn ang="0">
                  <a:pos x="894" y="1089"/>
                </a:cxn>
                <a:cxn ang="0">
                  <a:pos x="915" y="1086"/>
                </a:cxn>
                <a:cxn ang="0">
                  <a:pos x="1039" y="1039"/>
                </a:cxn>
                <a:cxn ang="0">
                  <a:pos x="1182" y="789"/>
                </a:cxn>
                <a:cxn ang="0">
                  <a:pos x="1199" y="801"/>
                </a:cxn>
                <a:cxn ang="0">
                  <a:pos x="1300" y="677"/>
                </a:cxn>
                <a:cxn ang="0">
                  <a:pos x="1402" y="537"/>
                </a:cxn>
                <a:cxn ang="0">
                  <a:pos x="1534" y="440"/>
                </a:cxn>
                <a:cxn ang="0">
                  <a:pos x="1532" y="436"/>
                </a:cxn>
                <a:cxn ang="0">
                  <a:pos x="1524" y="430"/>
                </a:cxn>
                <a:cxn ang="0">
                  <a:pos x="1524" y="349"/>
                </a:cxn>
                <a:cxn ang="0">
                  <a:pos x="1658" y="235"/>
                </a:cxn>
                <a:cxn ang="0">
                  <a:pos x="1660" y="217"/>
                </a:cxn>
                <a:cxn ang="0">
                  <a:pos x="1627" y="189"/>
                </a:cxn>
                <a:cxn ang="0">
                  <a:pos x="1598" y="197"/>
                </a:cxn>
                <a:cxn ang="0">
                  <a:pos x="1550" y="21"/>
                </a:cxn>
                <a:cxn ang="0">
                  <a:pos x="1508" y="15"/>
                </a:cxn>
                <a:cxn ang="0">
                  <a:pos x="1229" y="74"/>
                </a:cxn>
              </a:cxnLst>
              <a:rect l="0" t="0" r="r" b="b"/>
              <a:pathLst>
                <a:path w="1689" h="1490">
                  <a:moveTo>
                    <a:pt x="1229" y="74"/>
                  </a:moveTo>
                  <a:lnTo>
                    <a:pt x="1173" y="27"/>
                  </a:lnTo>
                  <a:lnTo>
                    <a:pt x="1166" y="22"/>
                  </a:lnTo>
                  <a:lnTo>
                    <a:pt x="1164" y="18"/>
                  </a:lnTo>
                  <a:lnTo>
                    <a:pt x="1165" y="14"/>
                  </a:lnTo>
                  <a:lnTo>
                    <a:pt x="1171" y="10"/>
                  </a:lnTo>
                  <a:lnTo>
                    <a:pt x="1173" y="6"/>
                  </a:lnTo>
                  <a:lnTo>
                    <a:pt x="1173" y="4"/>
                  </a:lnTo>
                  <a:lnTo>
                    <a:pt x="1169" y="2"/>
                  </a:lnTo>
                  <a:lnTo>
                    <a:pt x="1163" y="0"/>
                  </a:lnTo>
                  <a:lnTo>
                    <a:pt x="1108" y="43"/>
                  </a:lnTo>
                  <a:lnTo>
                    <a:pt x="1105" y="47"/>
                  </a:lnTo>
                  <a:lnTo>
                    <a:pt x="1101" y="54"/>
                  </a:lnTo>
                  <a:lnTo>
                    <a:pt x="1101" y="61"/>
                  </a:lnTo>
                  <a:lnTo>
                    <a:pt x="1102" y="66"/>
                  </a:lnTo>
                  <a:lnTo>
                    <a:pt x="1106" y="72"/>
                  </a:lnTo>
                  <a:lnTo>
                    <a:pt x="1110" y="75"/>
                  </a:lnTo>
                  <a:lnTo>
                    <a:pt x="1117" y="79"/>
                  </a:lnTo>
                  <a:lnTo>
                    <a:pt x="1125" y="81"/>
                  </a:lnTo>
                  <a:lnTo>
                    <a:pt x="1135" y="83"/>
                  </a:lnTo>
                  <a:lnTo>
                    <a:pt x="1137" y="91"/>
                  </a:lnTo>
                  <a:lnTo>
                    <a:pt x="1137" y="95"/>
                  </a:lnTo>
                  <a:lnTo>
                    <a:pt x="1137" y="97"/>
                  </a:lnTo>
                  <a:lnTo>
                    <a:pt x="1137" y="98"/>
                  </a:lnTo>
                  <a:lnTo>
                    <a:pt x="1138" y="100"/>
                  </a:lnTo>
                  <a:lnTo>
                    <a:pt x="1137" y="100"/>
                  </a:lnTo>
                  <a:lnTo>
                    <a:pt x="1137" y="101"/>
                  </a:lnTo>
                  <a:lnTo>
                    <a:pt x="1137" y="103"/>
                  </a:lnTo>
                  <a:lnTo>
                    <a:pt x="1137" y="107"/>
                  </a:lnTo>
                  <a:lnTo>
                    <a:pt x="1134" y="110"/>
                  </a:lnTo>
                  <a:lnTo>
                    <a:pt x="1133" y="114"/>
                  </a:lnTo>
                  <a:lnTo>
                    <a:pt x="1130" y="116"/>
                  </a:lnTo>
                  <a:lnTo>
                    <a:pt x="1128" y="119"/>
                  </a:lnTo>
                  <a:lnTo>
                    <a:pt x="1122" y="124"/>
                  </a:lnTo>
                  <a:lnTo>
                    <a:pt x="1112" y="128"/>
                  </a:lnTo>
                  <a:lnTo>
                    <a:pt x="1102" y="132"/>
                  </a:lnTo>
                  <a:lnTo>
                    <a:pt x="1093" y="132"/>
                  </a:lnTo>
                  <a:lnTo>
                    <a:pt x="1083" y="134"/>
                  </a:lnTo>
                  <a:lnTo>
                    <a:pt x="1076" y="135"/>
                  </a:lnTo>
                  <a:lnTo>
                    <a:pt x="1068" y="134"/>
                  </a:lnTo>
                  <a:lnTo>
                    <a:pt x="1063" y="133"/>
                  </a:lnTo>
                  <a:lnTo>
                    <a:pt x="1053" y="125"/>
                  </a:lnTo>
                  <a:lnTo>
                    <a:pt x="1048" y="113"/>
                  </a:lnTo>
                  <a:lnTo>
                    <a:pt x="911" y="113"/>
                  </a:lnTo>
                  <a:lnTo>
                    <a:pt x="806" y="52"/>
                  </a:lnTo>
                  <a:lnTo>
                    <a:pt x="774" y="71"/>
                  </a:lnTo>
                  <a:lnTo>
                    <a:pt x="712" y="46"/>
                  </a:lnTo>
                  <a:lnTo>
                    <a:pt x="697" y="46"/>
                  </a:lnTo>
                  <a:lnTo>
                    <a:pt x="687" y="46"/>
                  </a:lnTo>
                  <a:lnTo>
                    <a:pt x="683" y="58"/>
                  </a:lnTo>
                  <a:lnTo>
                    <a:pt x="681" y="56"/>
                  </a:lnTo>
                  <a:lnTo>
                    <a:pt x="631" y="88"/>
                  </a:lnTo>
                  <a:lnTo>
                    <a:pt x="522" y="111"/>
                  </a:lnTo>
                  <a:lnTo>
                    <a:pt x="531" y="160"/>
                  </a:lnTo>
                  <a:lnTo>
                    <a:pt x="512" y="196"/>
                  </a:lnTo>
                  <a:lnTo>
                    <a:pt x="441" y="241"/>
                  </a:lnTo>
                  <a:lnTo>
                    <a:pt x="445" y="307"/>
                  </a:lnTo>
                  <a:lnTo>
                    <a:pt x="394" y="300"/>
                  </a:lnTo>
                  <a:lnTo>
                    <a:pt x="382" y="326"/>
                  </a:lnTo>
                  <a:lnTo>
                    <a:pt x="402" y="368"/>
                  </a:lnTo>
                  <a:lnTo>
                    <a:pt x="392" y="436"/>
                  </a:lnTo>
                  <a:lnTo>
                    <a:pt x="392" y="479"/>
                  </a:lnTo>
                  <a:lnTo>
                    <a:pt x="358" y="536"/>
                  </a:lnTo>
                  <a:lnTo>
                    <a:pt x="305" y="544"/>
                  </a:lnTo>
                  <a:lnTo>
                    <a:pt x="261" y="497"/>
                  </a:lnTo>
                  <a:lnTo>
                    <a:pt x="196" y="500"/>
                  </a:lnTo>
                  <a:lnTo>
                    <a:pt x="178" y="525"/>
                  </a:lnTo>
                  <a:lnTo>
                    <a:pt x="114" y="531"/>
                  </a:lnTo>
                  <a:lnTo>
                    <a:pt x="101" y="524"/>
                  </a:lnTo>
                  <a:lnTo>
                    <a:pt x="91" y="519"/>
                  </a:lnTo>
                  <a:lnTo>
                    <a:pt x="82" y="517"/>
                  </a:lnTo>
                  <a:lnTo>
                    <a:pt x="76" y="518"/>
                  </a:lnTo>
                  <a:lnTo>
                    <a:pt x="71" y="521"/>
                  </a:lnTo>
                  <a:lnTo>
                    <a:pt x="69" y="527"/>
                  </a:lnTo>
                  <a:lnTo>
                    <a:pt x="68" y="535"/>
                  </a:lnTo>
                  <a:lnTo>
                    <a:pt x="69" y="546"/>
                  </a:lnTo>
                  <a:lnTo>
                    <a:pt x="0" y="570"/>
                  </a:lnTo>
                  <a:lnTo>
                    <a:pt x="59" y="612"/>
                  </a:lnTo>
                  <a:lnTo>
                    <a:pt x="41" y="682"/>
                  </a:lnTo>
                  <a:lnTo>
                    <a:pt x="87" y="726"/>
                  </a:lnTo>
                  <a:lnTo>
                    <a:pt x="54" y="728"/>
                  </a:lnTo>
                  <a:lnTo>
                    <a:pt x="24" y="778"/>
                  </a:lnTo>
                  <a:lnTo>
                    <a:pt x="30" y="786"/>
                  </a:lnTo>
                  <a:lnTo>
                    <a:pt x="39" y="791"/>
                  </a:lnTo>
                  <a:lnTo>
                    <a:pt x="48" y="793"/>
                  </a:lnTo>
                  <a:lnTo>
                    <a:pt x="57" y="792"/>
                  </a:lnTo>
                  <a:lnTo>
                    <a:pt x="61" y="788"/>
                  </a:lnTo>
                  <a:lnTo>
                    <a:pt x="64" y="786"/>
                  </a:lnTo>
                  <a:lnTo>
                    <a:pt x="64" y="785"/>
                  </a:lnTo>
                  <a:lnTo>
                    <a:pt x="65" y="785"/>
                  </a:lnTo>
                  <a:lnTo>
                    <a:pt x="67" y="785"/>
                  </a:lnTo>
                  <a:lnTo>
                    <a:pt x="77" y="776"/>
                  </a:lnTo>
                  <a:lnTo>
                    <a:pt x="182" y="881"/>
                  </a:lnTo>
                  <a:lnTo>
                    <a:pt x="154" y="926"/>
                  </a:lnTo>
                  <a:lnTo>
                    <a:pt x="221" y="948"/>
                  </a:lnTo>
                  <a:lnTo>
                    <a:pt x="241" y="988"/>
                  </a:lnTo>
                  <a:lnTo>
                    <a:pt x="214" y="1031"/>
                  </a:lnTo>
                  <a:lnTo>
                    <a:pt x="209" y="1029"/>
                  </a:lnTo>
                  <a:lnTo>
                    <a:pt x="205" y="1029"/>
                  </a:lnTo>
                  <a:lnTo>
                    <a:pt x="202" y="1029"/>
                  </a:lnTo>
                  <a:lnTo>
                    <a:pt x="201" y="1031"/>
                  </a:lnTo>
                  <a:lnTo>
                    <a:pt x="195" y="1034"/>
                  </a:lnTo>
                  <a:lnTo>
                    <a:pt x="192" y="1038"/>
                  </a:lnTo>
                  <a:lnTo>
                    <a:pt x="188" y="1041"/>
                  </a:lnTo>
                  <a:lnTo>
                    <a:pt x="187" y="1045"/>
                  </a:lnTo>
                  <a:lnTo>
                    <a:pt x="187" y="1049"/>
                  </a:lnTo>
                  <a:lnTo>
                    <a:pt x="189" y="1050"/>
                  </a:lnTo>
                  <a:lnTo>
                    <a:pt x="194" y="1052"/>
                  </a:lnTo>
                  <a:lnTo>
                    <a:pt x="225" y="1080"/>
                  </a:lnTo>
                  <a:lnTo>
                    <a:pt x="228" y="1117"/>
                  </a:lnTo>
                  <a:lnTo>
                    <a:pt x="234" y="1116"/>
                  </a:lnTo>
                  <a:lnTo>
                    <a:pt x="237" y="1117"/>
                  </a:lnTo>
                  <a:lnTo>
                    <a:pt x="237" y="1120"/>
                  </a:lnTo>
                  <a:lnTo>
                    <a:pt x="237" y="1124"/>
                  </a:lnTo>
                  <a:lnTo>
                    <a:pt x="235" y="1132"/>
                  </a:lnTo>
                  <a:lnTo>
                    <a:pt x="229" y="1138"/>
                  </a:lnTo>
                  <a:lnTo>
                    <a:pt x="220" y="1146"/>
                  </a:lnTo>
                  <a:lnTo>
                    <a:pt x="214" y="1142"/>
                  </a:lnTo>
                  <a:lnTo>
                    <a:pt x="200" y="1144"/>
                  </a:lnTo>
                  <a:lnTo>
                    <a:pt x="195" y="1145"/>
                  </a:lnTo>
                  <a:lnTo>
                    <a:pt x="192" y="1149"/>
                  </a:lnTo>
                  <a:lnTo>
                    <a:pt x="189" y="1152"/>
                  </a:lnTo>
                  <a:lnTo>
                    <a:pt x="187" y="1154"/>
                  </a:lnTo>
                  <a:lnTo>
                    <a:pt x="172" y="1163"/>
                  </a:lnTo>
                  <a:lnTo>
                    <a:pt x="160" y="1172"/>
                  </a:lnTo>
                  <a:lnTo>
                    <a:pt x="154" y="1175"/>
                  </a:lnTo>
                  <a:lnTo>
                    <a:pt x="153" y="1179"/>
                  </a:lnTo>
                  <a:lnTo>
                    <a:pt x="154" y="1183"/>
                  </a:lnTo>
                  <a:lnTo>
                    <a:pt x="158" y="1188"/>
                  </a:lnTo>
                  <a:lnTo>
                    <a:pt x="228" y="1229"/>
                  </a:lnTo>
                  <a:lnTo>
                    <a:pt x="183" y="1242"/>
                  </a:lnTo>
                  <a:lnTo>
                    <a:pt x="186" y="1297"/>
                  </a:lnTo>
                  <a:lnTo>
                    <a:pt x="249" y="1272"/>
                  </a:lnTo>
                  <a:lnTo>
                    <a:pt x="337" y="1306"/>
                  </a:lnTo>
                  <a:lnTo>
                    <a:pt x="347" y="1327"/>
                  </a:lnTo>
                  <a:lnTo>
                    <a:pt x="353" y="1323"/>
                  </a:lnTo>
                  <a:lnTo>
                    <a:pt x="359" y="1324"/>
                  </a:lnTo>
                  <a:lnTo>
                    <a:pt x="370" y="1326"/>
                  </a:lnTo>
                  <a:lnTo>
                    <a:pt x="379" y="1331"/>
                  </a:lnTo>
                  <a:lnTo>
                    <a:pt x="385" y="1336"/>
                  </a:lnTo>
                  <a:lnTo>
                    <a:pt x="389" y="1345"/>
                  </a:lnTo>
                  <a:lnTo>
                    <a:pt x="389" y="1354"/>
                  </a:lnTo>
                  <a:lnTo>
                    <a:pt x="388" y="1366"/>
                  </a:lnTo>
                  <a:lnTo>
                    <a:pt x="384" y="1379"/>
                  </a:lnTo>
                  <a:lnTo>
                    <a:pt x="378" y="1394"/>
                  </a:lnTo>
                  <a:lnTo>
                    <a:pt x="462" y="1397"/>
                  </a:lnTo>
                  <a:lnTo>
                    <a:pt x="485" y="1423"/>
                  </a:lnTo>
                  <a:lnTo>
                    <a:pt x="522" y="1437"/>
                  </a:lnTo>
                  <a:lnTo>
                    <a:pt x="518" y="1490"/>
                  </a:lnTo>
                  <a:lnTo>
                    <a:pt x="556" y="1463"/>
                  </a:lnTo>
                  <a:lnTo>
                    <a:pt x="560" y="1453"/>
                  </a:lnTo>
                  <a:lnTo>
                    <a:pt x="564" y="1446"/>
                  </a:lnTo>
                  <a:lnTo>
                    <a:pt x="568" y="1441"/>
                  </a:lnTo>
                  <a:lnTo>
                    <a:pt x="573" y="1438"/>
                  </a:lnTo>
                  <a:lnTo>
                    <a:pt x="579" y="1437"/>
                  </a:lnTo>
                  <a:lnTo>
                    <a:pt x="585" y="1438"/>
                  </a:lnTo>
                  <a:lnTo>
                    <a:pt x="592" y="1441"/>
                  </a:lnTo>
                  <a:lnTo>
                    <a:pt x="599" y="1446"/>
                  </a:lnTo>
                  <a:lnTo>
                    <a:pt x="606" y="1441"/>
                  </a:lnTo>
                  <a:lnTo>
                    <a:pt x="615" y="1439"/>
                  </a:lnTo>
                  <a:lnTo>
                    <a:pt x="622" y="1438"/>
                  </a:lnTo>
                  <a:lnTo>
                    <a:pt x="631" y="1439"/>
                  </a:lnTo>
                  <a:lnTo>
                    <a:pt x="636" y="1441"/>
                  </a:lnTo>
                  <a:lnTo>
                    <a:pt x="643" y="1446"/>
                  </a:lnTo>
                  <a:lnTo>
                    <a:pt x="648" y="1451"/>
                  </a:lnTo>
                  <a:lnTo>
                    <a:pt x="654" y="1460"/>
                  </a:lnTo>
                  <a:lnTo>
                    <a:pt x="722" y="1424"/>
                  </a:lnTo>
                  <a:lnTo>
                    <a:pt x="732" y="1386"/>
                  </a:lnTo>
                  <a:lnTo>
                    <a:pt x="785" y="1342"/>
                  </a:lnTo>
                  <a:lnTo>
                    <a:pt x="824" y="1343"/>
                  </a:lnTo>
                  <a:lnTo>
                    <a:pt x="824" y="1224"/>
                  </a:lnTo>
                  <a:lnTo>
                    <a:pt x="874" y="1117"/>
                  </a:lnTo>
                  <a:lnTo>
                    <a:pt x="904" y="1103"/>
                  </a:lnTo>
                  <a:lnTo>
                    <a:pt x="895" y="1097"/>
                  </a:lnTo>
                  <a:lnTo>
                    <a:pt x="892" y="1093"/>
                  </a:lnTo>
                  <a:lnTo>
                    <a:pt x="894" y="1089"/>
                  </a:lnTo>
                  <a:lnTo>
                    <a:pt x="901" y="1086"/>
                  </a:lnTo>
                  <a:lnTo>
                    <a:pt x="907" y="1084"/>
                  </a:lnTo>
                  <a:lnTo>
                    <a:pt x="910" y="1084"/>
                  </a:lnTo>
                  <a:lnTo>
                    <a:pt x="915" y="1086"/>
                  </a:lnTo>
                  <a:lnTo>
                    <a:pt x="920" y="1091"/>
                  </a:lnTo>
                  <a:lnTo>
                    <a:pt x="926" y="1099"/>
                  </a:lnTo>
                  <a:lnTo>
                    <a:pt x="991" y="1034"/>
                  </a:lnTo>
                  <a:lnTo>
                    <a:pt x="1039" y="1039"/>
                  </a:lnTo>
                  <a:lnTo>
                    <a:pt x="1139" y="938"/>
                  </a:lnTo>
                  <a:lnTo>
                    <a:pt x="1157" y="876"/>
                  </a:lnTo>
                  <a:lnTo>
                    <a:pt x="1140" y="827"/>
                  </a:lnTo>
                  <a:lnTo>
                    <a:pt x="1182" y="789"/>
                  </a:lnTo>
                  <a:lnTo>
                    <a:pt x="1181" y="797"/>
                  </a:lnTo>
                  <a:lnTo>
                    <a:pt x="1182" y="799"/>
                  </a:lnTo>
                  <a:lnTo>
                    <a:pt x="1186" y="800"/>
                  </a:lnTo>
                  <a:lnTo>
                    <a:pt x="1199" y="801"/>
                  </a:lnTo>
                  <a:lnTo>
                    <a:pt x="1215" y="804"/>
                  </a:lnTo>
                  <a:lnTo>
                    <a:pt x="1262" y="745"/>
                  </a:lnTo>
                  <a:lnTo>
                    <a:pt x="1268" y="709"/>
                  </a:lnTo>
                  <a:lnTo>
                    <a:pt x="1300" y="677"/>
                  </a:lnTo>
                  <a:lnTo>
                    <a:pt x="1324" y="644"/>
                  </a:lnTo>
                  <a:lnTo>
                    <a:pt x="1381" y="604"/>
                  </a:lnTo>
                  <a:lnTo>
                    <a:pt x="1399" y="603"/>
                  </a:lnTo>
                  <a:lnTo>
                    <a:pt x="1402" y="537"/>
                  </a:lnTo>
                  <a:lnTo>
                    <a:pt x="1478" y="565"/>
                  </a:lnTo>
                  <a:lnTo>
                    <a:pt x="1486" y="512"/>
                  </a:lnTo>
                  <a:lnTo>
                    <a:pt x="1533" y="442"/>
                  </a:lnTo>
                  <a:lnTo>
                    <a:pt x="1534" y="440"/>
                  </a:lnTo>
                  <a:lnTo>
                    <a:pt x="1534" y="439"/>
                  </a:lnTo>
                  <a:lnTo>
                    <a:pt x="1535" y="439"/>
                  </a:lnTo>
                  <a:lnTo>
                    <a:pt x="1534" y="437"/>
                  </a:lnTo>
                  <a:lnTo>
                    <a:pt x="1532" y="436"/>
                  </a:lnTo>
                  <a:lnTo>
                    <a:pt x="1531" y="436"/>
                  </a:lnTo>
                  <a:lnTo>
                    <a:pt x="1526" y="436"/>
                  </a:lnTo>
                  <a:lnTo>
                    <a:pt x="1523" y="433"/>
                  </a:lnTo>
                  <a:lnTo>
                    <a:pt x="1524" y="430"/>
                  </a:lnTo>
                  <a:lnTo>
                    <a:pt x="1527" y="425"/>
                  </a:lnTo>
                  <a:lnTo>
                    <a:pt x="1529" y="422"/>
                  </a:lnTo>
                  <a:lnTo>
                    <a:pt x="1533" y="420"/>
                  </a:lnTo>
                  <a:lnTo>
                    <a:pt x="1524" y="349"/>
                  </a:lnTo>
                  <a:lnTo>
                    <a:pt x="1606" y="353"/>
                  </a:lnTo>
                  <a:lnTo>
                    <a:pt x="1659" y="311"/>
                  </a:lnTo>
                  <a:lnTo>
                    <a:pt x="1689" y="279"/>
                  </a:lnTo>
                  <a:lnTo>
                    <a:pt x="1658" y="235"/>
                  </a:lnTo>
                  <a:lnTo>
                    <a:pt x="1659" y="228"/>
                  </a:lnTo>
                  <a:lnTo>
                    <a:pt x="1660" y="223"/>
                  </a:lnTo>
                  <a:lnTo>
                    <a:pt x="1660" y="219"/>
                  </a:lnTo>
                  <a:lnTo>
                    <a:pt x="1660" y="217"/>
                  </a:lnTo>
                  <a:lnTo>
                    <a:pt x="1652" y="206"/>
                  </a:lnTo>
                  <a:lnTo>
                    <a:pt x="1643" y="198"/>
                  </a:lnTo>
                  <a:lnTo>
                    <a:pt x="1635" y="192"/>
                  </a:lnTo>
                  <a:lnTo>
                    <a:pt x="1627" y="189"/>
                  </a:lnTo>
                  <a:lnTo>
                    <a:pt x="1619" y="187"/>
                  </a:lnTo>
                  <a:lnTo>
                    <a:pt x="1612" y="188"/>
                  </a:lnTo>
                  <a:lnTo>
                    <a:pt x="1605" y="191"/>
                  </a:lnTo>
                  <a:lnTo>
                    <a:pt x="1598" y="197"/>
                  </a:lnTo>
                  <a:lnTo>
                    <a:pt x="1579" y="172"/>
                  </a:lnTo>
                  <a:lnTo>
                    <a:pt x="1540" y="133"/>
                  </a:lnTo>
                  <a:lnTo>
                    <a:pt x="1562" y="71"/>
                  </a:lnTo>
                  <a:lnTo>
                    <a:pt x="1550" y="21"/>
                  </a:lnTo>
                  <a:lnTo>
                    <a:pt x="1550" y="20"/>
                  </a:lnTo>
                  <a:lnTo>
                    <a:pt x="1537" y="14"/>
                  </a:lnTo>
                  <a:lnTo>
                    <a:pt x="1523" y="13"/>
                  </a:lnTo>
                  <a:lnTo>
                    <a:pt x="1508" y="15"/>
                  </a:lnTo>
                  <a:lnTo>
                    <a:pt x="1419" y="2"/>
                  </a:lnTo>
                  <a:lnTo>
                    <a:pt x="1385" y="56"/>
                  </a:lnTo>
                  <a:lnTo>
                    <a:pt x="1287" y="97"/>
                  </a:lnTo>
                  <a:lnTo>
                    <a:pt x="1229" y="74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108">
              <a:extLst>
                <a:ext uri="{FF2B5EF4-FFF2-40B4-BE49-F238E27FC236}">
                  <a16:creationId xmlns:a16="http://schemas.microsoft.com/office/drawing/2014/main" id="{8229E633-C025-4025-9204-FE0866464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" y="713"/>
              <a:ext cx="97" cy="66"/>
            </a:xfrm>
            <a:custGeom>
              <a:avLst/>
              <a:gdLst/>
              <a:ahLst/>
              <a:cxnLst>
                <a:cxn ang="0">
                  <a:pos x="217" y="145"/>
                </a:cxn>
                <a:cxn ang="0">
                  <a:pos x="238" y="165"/>
                </a:cxn>
                <a:cxn ang="0">
                  <a:pos x="269" y="185"/>
                </a:cxn>
                <a:cxn ang="0">
                  <a:pos x="253" y="205"/>
                </a:cxn>
                <a:cxn ang="0">
                  <a:pos x="147" y="328"/>
                </a:cxn>
                <a:cxn ang="0">
                  <a:pos x="169" y="355"/>
                </a:cxn>
                <a:cxn ang="0">
                  <a:pos x="180" y="348"/>
                </a:cxn>
                <a:cxn ang="0">
                  <a:pos x="70" y="420"/>
                </a:cxn>
                <a:cxn ang="0">
                  <a:pos x="63" y="442"/>
                </a:cxn>
                <a:cxn ang="0">
                  <a:pos x="4" y="518"/>
                </a:cxn>
                <a:cxn ang="0">
                  <a:pos x="52" y="695"/>
                </a:cxn>
                <a:cxn ang="0">
                  <a:pos x="20" y="718"/>
                </a:cxn>
                <a:cxn ang="0">
                  <a:pos x="220" y="899"/>
                </a:cxn>
                <a:cxn ang="0">
                  <a:pos x="533" y="963"/>
                </a:cxn>
                <a:cxn ang="0">
                  <a:pos x="575" y="977"/>
                </a:cxn>
                <a:cxn ang="0">
                  <a:pos x="645" y="965"/>
                </a:cxn>
                <a:cxn ang="0">
                  <a:pos x="678" y="959"/>
                </a:cxn>
                <a:cxn ang="0">
                  <a:pos x="852" y="845"/>
                </a:cxn>
                <a:cxn ang="0">
                  <a:pos x="917" y="802"/>
                </a:cxn>
                <a:cxn ang="0">
                  <a:pos x="1017" y="773"/>
                </a:cxn>
                <a:cxn ang="0">
                  <a:pos x="1025" y="745"/>
                </a:cxn>
                <a:cxn ang="0">
                  <a:pos x="1179" y="559"/>
                </a:cxn>
                <a:cxn ang="0">
                  <a:pos x="1320" y="461"/>
                </a:cxn>
                <a:cxn ang="0">
                  <a:pos x="1424" y="431"/>
                </a:cxn>
                <a:cxn ang="0">
                  <a:pos x="1445" y="436"/>
                </a:cxn>
                <a:cxn ang="0">
                  <a:pos x="1493" y="363"/>
                </a:cxn>
                <a:cxn ang="0">
                  <a:pos x="1472" y="358"/>
                </a:cxn>
                <a:cxn ang="0">
                  <a:pos x="1496" y="258"/>
                </a:cxn>
                <a:cxn ang="0">
                  <a:pos x="1509" y="257"/>
                </a:cxn>
                <a:cxn ang="0">
                  <a:pos x="1520" y="229"/>
                </a:cxn>
                <a:cxn ang="0">
                  <a:pos x="1522" y="209"/>
                </a:cxn>
                <a:cxn ang="0">
                  <a:pos x="1401" y="177"/>
                </a:cxn>
                <a:cxn ang="0">
                  <a:pos x="1391" y="135"/>
                </a:cxn>
                <a:cxn ang="0">
                  <a:pos x="1414" y="106"/>
                </a:cxn>
                <a:cxn ang="0">
                  <a:pos x="1127" y="169"/>
                </a:cxn>
                <a:cxn ang="0">
                  <a:pos x="1125" y="199"/>
                </a:cxn>
                <a:cxn ang="0">
                  <a:pos x="1111" y="213"/>
                </a:cxn>
                <a:cxn ang="0">
                  <a:pos x="1086" y="190"/>
                </a:cxn>
                <a:cxn ang="0">
                  <a:pos x="1050" y="161"/>
                </a:cxn>
                <a:cxn ang="0">
                  <a:pos x="996" y="276"/>
                </a:cxn>
                <a:cxn ang="0">
                  <a:pos x="907" y="190"/>
                </a:cxn>
                <a:cxn ang="0">
                  <a:pos x="688" y="270"/>
                </a:cxn>
                <a:cxn ang="0">
                  <a:pos x="678" y="235"/>
                </a:cxn>
                <a:cxn ang="0">
                  <a:pos x="631" y="192"/>
                </a:cxn>
                <a:cxn ang="0">
                  <a:pos x="610" y="198"/>
                </a:cxn>
                <a:cxn ang="0">
                  <a:pos x="574" y="183"/>
                </a:cxn>
                <a:cxn ang="0">
                  <a:pos x="554" y="164"/>
                </a:cxn>
                <a:cxn ang="0">
                  <a:pos x="513" y="141"/>
                </a:cxn>
                <a:cxn ang="0">
                  <a:pos x="498" y="6"/>
                </a:cxn>
                <a:cxn ang="0">
                  <a:pos x="467" y="5"/>
                </a:cxn>
                <a:cxn ang="0">
                  <a:pos x="389" y="46"/>
                </a:cxn>
                <a:cxn ang="0">
                  <a:pos x="330" y="39"/>
                </a:cxn>
                <a:cxn ang="0">
                  <a:pos x="266" y="66"/>
                </a:cxn>
              </a:cxnLst>
              <a:rect l="0" t="0" r="r" b="b"/>
              <a:pathLst>
                <a:path w="1542" h="989">
                  <a:moveTo>
                    <a:pt x="206" y="71"/>
                  </a:moveTo>
                  <a:lnTo>
                    <a:pt x="178" y="121"/>
                  </a:lnTo>
                  <a:lnTo>
                    <a:pt x="202" y="152"/>
                  </a:lnTo>
                  <a:lnTo>
                    <a:pt x="208" y="148"/>
                  </a:lnTo>
                  <a:lnTo>
                    <a:pt x="213" y="146"/>
                  </a:lnTo>
                  <a:lnTo>
                    <a:pt x="217" y="145"/>
                  </a:lnTo>
                  <a:lnTo>
                    <a:pt x="223" y="146"/>
                  </a:lnTo>
                  <a:lnTo>
                    <a:pt x="226" y="147"/>
                  </a:lnTo>
                  <a:lnTo>
                    <a:pt x="230" y="150"/>
                  </a:lnTo>
                  <a:lnTo>
                    <a:pt x="232" y="154"/>
                  </a:lnTo>
                  <a:lnTo>
                    <a:pt x="236" y="160"/>
                  </a:lnTo>
                  <a:lnTo>
                    <a:pt x="238" y="165"/>
                  </a:lnTo>
                  <a:lnTo>
                    <a:pt x="241" y="168"/>
                  </a:lnTo>
                  <a:lnTo>
                    <a:pt x="250" y="170"/>
                  </a:lnTo>
                  <a:lnTo>
                    <a:pt x="258" y="173"/>
                  </a:lnTo>
                  <a:lnTo>
                    <a:pt x="263" y="177"/>
                  </a:lnTo>
                  <a:lnTo>
                    <a:pt x="267" y="181"/>
                  </a:lnTo>
                  <a:lnTo>
                    <a:pt x="269" y="185"/>
                  </a:lnTo>
                  <a:lnTo>
                    <a:pt x="270" y="190"/>
                  </a:lnTo>
                  <a:lnTo>
                    <a:pt x="266" y="196"/>
                  </a:lnTo>
                  <a:lnTo>
                    <a:pt x="263" y="203"/>
                  </a:lnTo>
                  <a:lnTo>
                    <a:pt x="259" y="205"/>
                  </a:lnTo>
                  <a:lnTo>
                    <a:pt x="256" y="206"/>
                  </a:lnTo>
                  <a:lnTo>
                    <a:pt x="253" y="205"/>
                  </a:lnTo>
                  <a:lnTo>
                    <a:pt x="250" y="202"/>
                  </a:lnTo>
                  <a:lnTo>
                    <a:pt x="242" y="259"/>
                  </a:lnTo>
                  <a:lnTo>
                    <a:pt x="207" y="322"/>
                  </a:lnTo>
                  <a:lnTo>
                    <a:pt x="154" y="317"/>
                  </a:lnTo>
                  <a:lnTo>
                    <a:pt x="149" y="322"/>
                  </a:lnTo>
                  <a:lnTo>
                    <a:pt x="147" y="328"/>
                  </a:lnTo>
                  <a:lnTo>
                    <a:pt x="146" y="333"/>
                  </a:lnTo>
                  <a:lnTo>
                    <a:pt x="148" y="339"/>
                  </a:lnTo>
                  <a:lnTo>
                    <a:pt x="150" y="343"/>
                  </a:lnTo>
                  <a:lnTo>
                    <a:pt x="156" y="348"/>
                  </a:lnTo>
                  <a:lnTo>
                    <a:pt x="161" y="351"/>
                  </a:lnTo>
                  <a:lnTo>
                    <a:pt x="169" y="355"/>
                  </a:lnTo>
                  <a:lnTo>
                    <a:pt x="172" y="354"/>
                  </a:lnTo>
                  <a:lnTo>
                    <a:pt x="172" y="353"/>
                  </a:lnTo>
                  <a:lnTo>
                    <a:pt x="173" y="353"/>
                  </a:lnTo>
                  <a:lnTo>
                    <a:pt x="175" y="353"/>
                  </a:lnTo>
                  <a:lnTo>
                    <a:pt x="177" y="350"/>
                  </a:lnTo>
                  <a:lnTo>
                    <a:pt x="180" y="348"/>
                  </a:lnTo>
                  <a:lnTo>
                    <a:pt x="170" y="420"/>
                  </a:lnTo>
                  <a:lnTo>
                    <a:pt x="64" y="395"/>
                  </a:lnTo>
                  <a:lnTo>
                    <a:pt x="66" y="400"/>
                  </a:lnTo>
                  <a:lnTo>
                    <a:pt x="69" y="406"/>
                  </a:lnTo>
                  <a:lnTo>
                    <a:pt x="71" y="418"/>
                  </a:lnTo>
                  <a:lnTo>
                    <a:pt x="70" y="420"/>
                  </a:lnTo>
                  <a:lnTo>
                    <a:pt x="70" y="423"/>
                  </a:lnTo>
                  <a:lnTo>
                    <a:pt x="70" y="429"/>
                  </a:lnTo>
                  <a:lnTo>
                    <a:pt x="66" y="441"/>
                  </a:lnTo>
                  <a:lnTo>
                    <a:pt x="64" y="441"/>
                  </a:lnTo>
                  <a:lnTo>
                    <a:pt x="63" y="441"/>
                  </a:lnTo>
                  <a:lnTo>
                    <a:pt x="63" y="442"/>
                  </a:lnTo>
                  <a:lnTo>
                    <a:pt x="60" y="442"/>
                  </a:lnTo>
                  <a:lnTo>
                    <a:pt x="55" y="441"/>
                  </a:lnTo>
                  <a:lnTo>
                    <a:pt x="50" y="439"/>
                  </a:lnTo>
                  <a:lnTo>
                    <a:pt x="19" y="459"/>
                  </a:lnTo>
                  <a:lnTo>
                    <a:pt x="0" y="505"/>
                  </a:lnTo>
                  <a:lnTo>
                    <a:pt x="4" y="518"/>
                  </a:lnTo>
                  <a:lnTo>
                    <a:pt x="29" y="575"/>
                  </a:lnTo>
                  <a:lnTo>
                    <a:pt x="109" y="536"/>
                  </a:lnTo>
                  <a:lnTo>
                    <a:pt x="146" y="570"/>
                  </a:lnTo>
                  <a:lnTo>
                    <a:pt x="98" y="580"/>
                  </a:lnTo>
                  <a:lnTo>
                    <a:pt x="106" y="625"/>
                  </a:lnTo>
                  <a:lnTo>
                    <a:pt x="52" y="695"/>
                  </a:lnTo>
                  <a:lnTo>
                    <a:pt x="41" y="696"/>
                  </a:lnTo>
                  <a:lnTo>
                    <a:pt x="34" y="699"/>
                  </a:lnTo>
                  <a:lnTo>
                    <a:pt x="28" y="702"/>
                  </a:lnTo>
                  <a:lnTo>
                    <a:pt x="24" y="707"/>
                  </a:lnTo>
                  <a:lnTo>
                    <a:pt x="21" y="712"/>
                  </a:lnTo>
                  <a:lnTo>
                    <a:pt x="20" y="718"/>
                  </a:lnTo>
                  <a:lnTo>
                    <a:pt x="23" y="733"/>
                  </a:lnTo>
                  <a:lnTo>
                    <a:pt x="88" y="737"/>
                  </a:lnTo>
                  <a:lnTo>
                    <a:pt x="134" y="750"/>
                  </a:lnTo>
                  <a:lnTo>
                    <a:pt x="186" y="793"/>
                  </a:lnTo>
                  <a:lnTo>
                    <a:pt x="182" y="866"/>
                  </a:lnTo>
                  <a:lnTo>
                    <a:pt x="220" y="899"/>
                  </a:lnTo>
                  <a:lnTo>
                    <a:pt x="183" y="965"/>
                  </a:lnTo>
                  <a:lnTo>
                    <a:pt x="253" y="969"/>
                  </a:lnTo>
                  <a:lnTo>
                    <a:pt x="410" y="931"/>
                  </a:lnTo>
                  <a:lnTo>
                    <a:pt x="452" y="957"/>
                  </a:lnTo>
                  <a:lnTo>
                    <a:pt x="501" y="921"/>
                  </a:lnTo>
                  <a:lnTo>
                    <a:pt x="533" y="963"/>
                  </a:lnTo>
                  <a:lnTo>
                    <a:pt x="546" y="963"/>
                  </a:lnTo>
                  <a:lnTo>
                    <a:pt x="558" y="964"/>
                  </a:lnTo>
                  <a:lnTo>
                    <a:pt x="565" y="966"/>
                  </a:lnTo>
                  <a:lnTo>
                    <a:pt x="571" y="969"/>
                  </a:lnTo>
                  <a:lnTo>
                    <a:pt x="574" y="972"/>
                  </a:lnTo>
                  <a:lnTo>
                    <a:pt x="575" y="977"/>
                  </a:lnTo>
                  <a:lnTo>
                    <a:pt x="573" y="982"/>
                  </a:lnTo>
                  <a:lnTo>
                    <a:pt x="568" y="988"/>
                  </a:lnTo>
                  <a:lnTo>
                    <a:pt x="567" y="989"/>
                  </a:lnTo>
                  <a:lnTo>
                    <a:pt x="657" y="973"/>
                  </a:lnTo>
                  <a:lnTo>
                    <a:pt x="649" y="968"/>
                  </a:lnTo>
                  <a:lnTo>
                    <a:pt x="645" y="965"/>
                  </a:lnTo>
                  <a:lnTo>
                    <a:pt x="643" y="962"/>
                  </a:lnTo>
                  <a:lnTo>
                    <a:pt x="645" y="960"/>
                  </a:lnTo>
                  <a:lnTo>
                    <a:pt x="648" y="958"/>
                  </a:lnTo>
                  <a:lnTo>
                    <a:pt x="656" y="958"/>
                  </a:lnTo>
                  <a:lnTo>
                    <a:pt x="665" y="958"/>
                  </a:lnTo>
                  <a:lnTo>
                    <a:pt x="678" y="959"/>
                  </a:lnTo>
                  <a:lnTo>
                    <a:pt x="753" y="905"/>
                  </a:lnTo>
                  <a:lnTo>
                    <a:pt x="681" y="885"/>
                  </a:lnTo>
                  <a:lnTo>
                    <a:pt x="708" y="866"/>
                  </a:lnTo>
                  <a:lnTo>
                    <a:pt x="756" y="860"/>
                  </a:lnTo>
                  <a:lnTo>
                    <a:pt x="765" y="816"/>
                  </a:lnTo>
                  <a:lnTo>
                    <a:pt x="852" y="845"/>
                  </a:lnTo>
                  <a:lnTo>
                    <a:pt x="868" y="831"/>
                  </a:lnTo>
                  <a:lnTo>
                    <a:pt x="885" y="820"/>
                  </a:lnTo>
                  <a:lnTo>
                    <a:pt x="900" y="809"/>
                  </a:lnTo>
                  <a:lnTo>
                    <a:pt x="916" y="801"/>
                  </a:lnTo>
                  <a:lnTo>
                    <a:pt x="916" y="800"/>
                  </a:lnTo>
                  <a:lnTo>
                    <a:pt x="917" y="802"/>
                  </a:lnTo>
                  <a:lnTo>
                    <a:pt x="917" y="805"/>
                  </a:lnTo>
                  <a:lnTo>
                    <a:pt x="918" y="810"/>
                  </a:lnTo>
                  <a:lnTo>
                    <a:pt x="1001" y="775"/>
                  </a:lnTo>
                  <a:lnTo>
                    <a:pt x="1008" y="775"/>
                  </a:lnTo>
                  <a:lnTo>
                    <a:pt x="1013" y="775"/>
                  </a:lnTo>
                  <a:lnTo>
                    <a:pt x="1017" y="773"/>
                  </a:lnTo>
                  <a:lnTo>
                    <a:pt x="1022" y="770"/>
                  </a:lnTo>
                  <a:lnTo>
                    <a:pt x="1024" y="765"/>
                  </a:lnTo>
                  <a:lnTo>
                    <a:pt x="1024" y="762"/>
                  </a:lnTo>
                  <a:lnTo>
                    <a:pt x="1025" y="760"/>
                  </a:lnTo>
                  <a:lnTo>
                    <a:pt x="1025" y="753"/>
                  </a:lnTo>
                  <a:lnTo>
                    <a:pt x="1025" y="745"/>
                  </a:lnTo>
                  <a:lnTo>
                    <a:pt x="977" y="708"/>
                  </a:lnTo>
                  <a:lnTo>
                    <a:pt x="1009" y="701"/>
                  </a:lnTo>
                  <a:lnTo>
                    <a:pt x="1073" y="711"/>
                  </a:lnTo>
                  <a:lnTo>
                    <a:pt x="1081" y="682"/>
                  </a:lnTo>
                  <a:lnTo>
                    <a:pt x="1172" y="608"/>
                  </a:lnTo>
                  <a:lnTo>
                    <a:pt x="1179" y="559"/>
                  </a:lnTo>
                  <a:lnTo>
                    <a:pt x="1146" y="550"/>
                  </a:lnTo>
                  <a:lnTo>
                    <a:pt x="1126" y="475"/>
                  </a:lnTo>
                  <a:lnTo>
                    <a:pt x="1281" y="493"/>
                  </a:lnTo>
                  <a:lnTo>
                    <a:pt x="1301" y="465"/>
                  </a:lnTo>
                  <a:lnTo>
                    <a:pt x="1314" y="461"/>
                  </a:lnTo>
                  <a:lnTo>
                    <a:pt x="1320" y="461"/>
                  </a:lnTo>
                  <a:lnTo>
                    <a:pt x="1328" y="463"/>
                  </a:lnTo>
                  <a:lnTo>
                    <a:pt x="1340" y="467"/>
                  </a:lnTo>
                  <a:lnTo>
                    <a:pt x="1353" y="477"/>
                  </a:lnTo>
                  <a:lnTo>
                    <a:pt x="1362" y="424"/>
                  </a:lnTo>
                  <a:lnTo>
                    <a:pt x="1422" y="425"/>
                  </a:lnTo>
                  <a:lnTo>
                    <a:pt x="1424" y="431"/>
                  </a:lnTo>
                  <a:lnTo>
                    <a:pt x="1428" y="436"/>
                  </a:lnTo>
                  <a:lnTo>
                    <a:pt x="1430" y="439"/>
                  </a:lnTo>
                  <a:lnTo>
                    <a:pt x="1434" y="441"/>
                  </a:lnTo>
                  <a:lnTo>
                    <a:pt x="1436" y="440"/>
                  </a:lnTo>
                  <a:lnTo>
                    <a:pt x="1441" y="439"/>
                  </a:lnTo>
                  <a:lnTo>
                    <a:pt x="1445" y="436"/>
                  </a:lnTo>
                  <a:lnTo>
                    <a:pt x="1449" y="432"/>
                  </a:lnTo>
                  <a:lnTo>
                    <a:pt x="1429" y="395"/>
                  </a:lnTo>
                  <a:lnTo>
                    <a:pt x="1480" y="415"/>
                  </a:lnTo>
                  <a:lnTo>
                    <a:pt x="1542" y="412"/>
                  </a:lnTo>
                  <a:lnTo>
                    <a:pt x="1499" y="356"/>
                  </a:lnTo>
                  <a:lnTo>
                    <a:pt x="1493" y="363"/>
                  </a:lnTo>
                  <a:lnTo>
                    <a:pt x="1488" y="369"/>
                  </a:lnTo>
                  <a:lnTo>
                    <a:pt x="1482" y="372"/>
                  </a:lnTo>
                  <a:lnTo>
                    <a:pt x="1479" y="373"/>
                  </a:lnTo>
                  <a:lnTo>
                    <a:pt x="1476" y="370"/>
                  </a:lnTo>
                  <a:lnTo>
                    <a:pt x="1474" y="366"/>
                  </a:lnTo>
                  <a:lnTo>
                    <a:pt x="1472" y="358"/>
                  </a:lnTo>
                  <a:lnTo>
                    <a:pt x="1471" y="349"/>
                  </a:lnTo>
                  <a:lnTo>
                    <a:pt x="1426" y="309"/>
                  </a:lnTo>
                  <a:lnTo>
                    <a:pt x="1489" y="255"/>
                  </a:lnTo>
                  <a:lnTo>
                    <a:pt x="1490" y="255"/>
                  </a:lnTo>
                  <a:lnTo>
                    <a:pt x="1492" y="256"/>
                  </a:lnTo>
                  <a:lnTo>
                    <a:pt x="1496" y="258"/>
                  </a:lnTo>
                  <a:lnTo>
                    <a:pt x="1499" y="258"/>
                  </a:lnTo>
                  <a:lnTo>
                    <a:pt x="1504" y="259"/>
                  </a:lnTo>
                  <a:lnTo>
                    <a:pt x="1506" y="258"/>
                  </a:lnTo>
                  <a:lnTo>
                    <a:pt x="1506" y="257"/>
                  </a:lnTo>
                  <a:lnTo>
                    <a:pt x="1507" y="257"/>
                  </a:lnTo>
                  <a:lnTo>
                    <a:pt x="1509" y="257"/>
                  </a:lnTo>
                  <a:lnTo>
                    <a:pt x="1511" y="255"/>
                  </a:lnTo>
                  <a:lnTo>
                    <a:pt x="1514" y="253"/>
                  </a:lnTo>
                  <a:lnTo>
                    <a:pt x="1515" y="249"/>
                  </a:lnTo>
                  <a:lnTo>
                    <a:pt x="1518" y="245"/>
                  </a:lnTo>
                  <a:lnTo>
                    <a:pt x="1520" y="236"/>
                  </a:lnTo>
                  <a:lnTo>
                    <a:pt x="1520" y="229"/>
                  </a:lnTo>
                  <a:lnTo>
                    <a:pt x="1521" y="223"/>
                  </a:lnTo>
                  <a:lnTo>
                    <a:pt x="1521" y="216"/>
                  </a:lnTo>
                  <a:lnTo>
                    <a:pt x="1521" y="212"/>
                  </a:lnTo>
                  <a:lnTo>
                    <a:pt x="1521" y="210"/>
                  </a:lnTo>
                  <a:lnTo>
                    <a:pt x="1521" y="209"/>
                  </a:lnTo>
                  <a:lnTo>
                    <a:pt x="1522" y="209"/>
                  </a:lnTo>
                  <a:lnTo>
                    <a:pt x="1435" y="203"/>
                  </a:lnTo>
                  <a:lnTo>
                    <a:pt x="1424" y="198"/>
                  </a:lnTo>
                  <a:lnTo>
                    <a:pt x="1415" y="194"/>
                  </a:lnTo>
                  <a:lnTo>
                    <a:pt x="1408" y="189"/>
                  </a:lnTo>
                  <a:lnTo>
                    <a:pt x="1404" y="184"/>
                  </a:lnTo>
                  <a:lnTo>
                    <a:pt x="1401" y="177"/>
                  </a:lnTo>
                  <a:lnTo>
                    <a:pt x="1401" y="171"/>
                  </a:lnTo>
                  <a:lnTo>
                    <a:pt x="1402" y="164"/>
                  </a:lnTo>
                  <a:lnTo>
                    <a:pt x="1408" y="157"/>
                  </a:lnTo>
                  <a:lnTo>
                    <a:pt x="1399" y="149"/>
                  </a:lnTo>
                  <a:lnTo>
                    <a:pt x="1394" y="142"/>
                  </a:lnTo>
                  <a:lnTo>
                    <a:pt x="1391" y="135"/>
                  </a:lnTo>
                  <a:lnTo>
                    <a:pt x="1391" y="129"/>
                  </a:lnTo>
                  <a:lnTo>
                    <a:pt x="1392" y="123"/>
                  </a:lnTo>
                  <a:lnTo>
                    <a:pt x="1397" y="117"/>
                  </a:lnTo>
                  <a:lnTo>
                    <a:pt x="1404" y="112"/>
                  </a:lnTo>
                  <a:lnTo>
                    <a:pt x="1415" y="108"/>
                  </a:lnTo>
                  <a:lnTo>
                    <a:pt x="1414" y="106"/>
                  </a:lnTo>
                  <a:lnTo>
                    <a:pt x="1321" y="110"/>
                  </a:lnTo>
                  <a:lnTo>
                    <a:pt x="1276" y="145"/>
                  </a:lnTo>
                  <a:lnTo>
                    <a:pt x="1221" y="141"/>
                  </a:lnTo>
                  <a:lnTo>
                    <a:pt x="1193" y="144"/>
                  </a:lnTo>
                  <a:lnTo>
                    <a:pt x="1135" y="175"/>
                  </a:lnTo>
                  <a:lnTo>
                    <a:pt x="1127" y="169"/>
                  </a:lnTo>
                  <a:lnTo>
                    <a:pt x="1123" y="166"/>
                  </a:lnTo>
                  <a:lnTo>
                    <a:pt x="1121" y="165"/>
                  </a:lnTo>
                  <a:lnTo>
                    <a:pt x="1121" y="166"/>
                  </a:lnTo>
                  <a:lnTo>
                    <a:pt x="1122" y="170"/>
                  </a:lnTo>
                  <a:lnTo>
                    <a:pt x="1129" y="192"/>
                  </a:lnTo>
                  <a:lnTo>
                    <a:pt x="1125" y="199"/>
                  </a:lnTo>
                  <a:lnTo>
                    <a:pt x="1123" y="202"/>
                  </a:lnTo>
                  <a:lnTo>
                    <a:pt x="1122" y="206"/>
                  </a:lnTo>
                  <a:lnTo>
                    <a:pt x="1118" y="210"/>
                  </a:lnTo>
                  <a:lnTo>
                    <a:pt x="1115" y="211"/>
                  </a:lnTo>
                  <a:lnTo>
                    <a:pt x="1114" y="213"/>
                  </a:lnTo>
                  <a:lnTo>
                    <a:pt x="1111" y="213"/>
                  </a:lnTo>
                  <a:lnTo>
                    <a:pt x="1109" y="214"/>
                  </a:lnTo>
                  <a:lnTo>
                    <a:pt x="1105" y="213"/>
                  </a:lnTo>
                  <a:lnTo>
                    <a:pt x="1098" y="210"/>
                  </a:lnTo>
                  <a:lnTo>
                    <a:pt x="1093" y="206"/>
                  </a:lnTo>
                  <a:lnTo>
                    <a:pt x="1087" y="201"/>
                  </a:lnTo>
                  <a:lnTo>
                    <a:pt x="1086" y="190"/>
                  </a:lnTo>
                  <a:lnTo>
                    <a:pt x="1083" y="182"/>
                  </a:lnTo>
                  <a:lnTo>
                    <a:pt x="1079" y="174"/>
                  </a:lnTo>
                  <a:lnTo>
                    <a:pt x="1075" y="169"/>
                  </a:lnTo>
                  <a:lnTo>
                    <a:pt x="1067" y="164"/>
                  </a:lnTo>
                  <a:lnTo>
                    <a:pt x="1060" y="162"/>
                  </a:lnTo>
                  <a:lnTo>
                    <a:pt x="1050" y="161"/>
                  </a:lnTo>
                  <a:lnTo>
                    <a:pt x="1040" y="162"/>
                  </a:lnTo>
                  <a:lnTo>
                    <a:pt x="1033" y="160"/>
                  </a:lnTo>
                  <a:lnTo>
                    <a:pt x="1030" y="164"/>
                  </a:lnTo>
                  <a:lnTo>
                    <a:pt x="1043" y="229"/>
                  </a:lnTo>
                  <a:lnTo>
                    <a:pt x="1003" y="274"/>
                  </a:lnTo>
                  <a:lnTo>
                    <a:pt x="996" y="276"/>
                  </a:lnTo>
                  <a:lnTo>
                    <a:pt x="990" y="276"/>
                  </a:lnTo>
                  <a:lnTo>
                    <a:pt x="983" y="272"/>
                  </a:lnTo>
                  <a:lnTo>
                    <a:pt x="979" y="266"/>
                  </a:lnTo>
                  <a:lnTo>
                    <a:pt x="978" y="265"/>
                  </a:lnTo>
                  <a:lnTo>
                    <a:pt x="929" y="206"/>
                  </a:lnTo>
                  <a:lnTo>
                    <a:pt x="907" y="190"/>
                  </a:lnTo>
                  <a:lnTo>
                    <a:pt x="885" y="236"/>
                  </a:lnTo>
                  <a:lnTo>
                    <a:pt x="768" y="311"/>
                  </a:lnTo>
                  <a:lnTo>
                    <a:pt x="742" y="274"/>
                  </a:lnTo>
                  <a:lnTo>
                    <a:pt x="706" y="275"/>
                  </a:lnTo>
                  <a:lnTo>
                    <a:pt x="695" y="272"/>
                  </a:lnTo>
                  <a:lnTo>
                    <a:pt x="688" y="270"/>
                  </a:lnTo>
                  <a:lnTo>
                    <a:pt x="681" y="266"/>
                  </a:lnTo>
                  <a:lnTo>
                    <a:pt x="678" y="262"/>
                  </a:lnTo>
                  <a:lnTo>
                    <a:pt x="675" y="256"/>
                  </a:lnTo>
                  <a:lnTo>
                    <a:pt x="675" y="250"/>
                  </a:lnTo>
                  <a:lnTo>
                    <a:pt x="675" y="242"/>
                  </a:lnTo>
                  <a:lnTo>
                    <a:pt x="678" y="235"/>
                  </a:lnTo>
                  <a:lnTo>
                    <a:pt x="701" y="177"/>
                  </a:lnTo>
                  <a:lnTo>
                    <a:pt x="644" y="180"/>
                  </a:lnTo>
                  <a:lnTo>
                    <a:pt x="643" y="184"/>
                  </a:lnTo>
                  <a:lnTo>
                    <a:pt x="638" y="188"/>
                  </a:lnTo>
                  <a:lnTo>
                    <a:pt x="633" y="192"/>
                  </a:lnTo>
                  <a:lnTo>
                    <a:pt x="631" y="192"/>
                  </a:lnTo>
                  <a:lnTo>
                    <a:pt x="630" y="192"/>
                  </a:lnTo>
                  <a:lnTo>
                    <a:pt x="630" y="193"/>
                  </a:lnTo>
                  <a:lnTo>
                    <a:pt x="628" y="195"/>
                  </a:lnTo>
                  <a:lnTo>
                    <a:pt x="624" y="198"/>
                  </a:lnTo>
                  <a:lnTo>
                    <a:pt x="616" y="198"/>
                  </a:lnTo>
                  <a:lnTo>
                    <a:pt x="610" y="198"/>
                  </a:lnTo>
                  <a:lnTo>
                    <a:pt x="606" y="197"/>
                  </a:lnTo>
                  <a:lnTo>
                    <a:pt x="602" y="197"/>
                  </a:lnTo>
                  <a:lnTo>
                    <a:pt x="596" y="196"/>
                  </a:lnTo>
                  <a:lnTo>
                    <a:pt x="586" y="192"/>
                  </a:lnTo>
                  <a:lnTo>
                    <a:pt x="581" y="184"/>
                  </a:lnTo>
                  <a:lnTo>
                    <a:pt x="574" y="183"/>
                  </a:lnTo>
                  <a:lnTo>
                    <a:pt x="568" y="182"/>
                  </a:lnTo>
                  <a:lnTo>
                    <a:pt x="563" y="179"/>
                  </a:lnTo>
                  <a:lnTo>
                    <a:pt x="560" y="177"/>
                  </a:lnTo>
                  <a:lnTo>
                    <a:pt x="557" y="173"/>
                  </a:lnTo>
                  <a:lnTo>
                    <a:pt x="555" y="169"/>
                  </a:lnTo>
                  <a:lnTo>
                    <a:pt x="554" y="164"/>
                  </a:lnTo>
                  <a:lnTo>
                    <a:pt x="555" y="159"/>
                  </a:lnTo>
                  <a:lnTo>
                    <a:pt x="555" y="154"/>
                  </a:lnTo>
                  <a:lnTo>
                    <a:pt x="555" y="150"/>
                  </a:lnTo>
                  <a:lnTo>
                    <a:pt x="554" y="144"/>
                  </a:lnTo>
                  <a:lnTo>
                    <a:pt x="554" y="139"/>
                  </a:lnTo>
                  <a:lnTo>
                    <a:pt x="513" y="141"/>
                  </a:lnTo>
                  <a:lnTo>
                    <a:pt x="465" y="109"/>
                  </a:lnTo>
                  <a:lnTo>
                    <a:pt x="449" y="47"/>
                  </a:lnTo>
                  <a:lnTo>
                    <a:pt x="500" y="26"/>
                  </a:lnTo>
                  <a:lnTo>
                    <a:pt x="500" y="17"/>
                  </a:lnTo>
                  <a:lnTo>
                    <a:pt x="500" y="11"/>
                  </a:lnTo>
                  <a:lnTo>
                    <a:pt x="498" y="6"/>
                  </a:lnTo>
                  <a:lnTo>
                    <a:pt x="496" y="3"/>
                  </a:lnTo>
                  <a:lnTo>
                    <a:pt x="491" y="0"/>
                  </a:lnTo>
                  <a:lnTo>
                    <a:pt x="487" y="0"/>
                  </a:lnTo>
                  <a:lnTo>
                    <a:pt x="482" y="0"/>
                  </a:lnTo>
                  <a:lnTo>
                    <a:pt x="475" y="3"/>
                  </a:lnTo>
                  <a:lnTo>
                    <a:pt x="467" y="5"/>
                  </a:lnTo>
                  <a:lnTo>
                    <a:pt x="461" y="6"/>
                  </a:lnTo>
                  <a:lnTo>
                    <a:pt x="414" y="26"/>
                  </a:lnTo>
                  <a:lnTo>
                    <a:pt x="409" y="31"/>
                  </a:lnTo>
                  <a:lnTo>
                    <a:pt x="406" y="37"/>
                  </a:lnTo>
                  <a:lnTo>
                    <a:pt x="398" y="42"/>
                  </a:lnTo>
                  <a:lnTo>
                    <a:pt x="389" y="46"/>
                  </a:lnTo>
                  <a:lnTo>
                    <a:pt x="379" y="48"/>
                  </a:lnTo>
                  <a:lnTo>
                    <a:pt x="371" y="49"/>
                  </a:lnTo>
                  <a:lnTo>
                    <a:pt x="360" y="48"/>
                  </a:lnTo>
                  <a:lnTo>
                    <a:pt x="351" y="46"/>
                  </a:lnTo>
                  <a:lnTo>
                    <a:pt x="340" y="43"/>
                  </a:lnTo>
                  <a:lnTo>
                    <a:pt x="330" y="39"/>
                  </a:lnTo>
                  <a:lnTo>
                    <a:pt x="305" y="54"/>
                  </a:lnTo>
                  <a:lnTo>
                    <a:pt x="290" y="53"/>
                  </a:lnTo>
                  <a:lnTo>
                    <a:pt x="282" y="54"/>
                  </a:lnTo>
                  <a:lnTo>
                    <a:pt x="276" y="58"/>
                  </a:lnTo>
                  <a:lnTo>
                    <a:pt x="270" y="61"/>
                  </a:lnTo>
                  <a:lnTo>
                    <a:pt x="266" y="66"/>
                  </a:lnTo>
                  <a:lnTo>
                    <a:pt x="263" y="77"/>
                  </a:lnTo>
                  <a:lnTo>
                    <a:pt x="257" y="35"/>
                  </a:lnTo>
                  <a:lnTo>
                    <a:pt x="226" y="14"/>
                  </a:lnTo>
                  <a:lnTo>
                    <a:pt x="206" y="71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C080208-D18B-4CA2-A046-F1507DB9C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" y="300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35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C554A0C-2D79-4348-9070-F4CAD7490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" y="266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22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092B0B9-B845-48DF-B625-CDB31274C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" y="322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56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6F953F84-B58F-4AE5-AA72-2BF080756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" y="265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29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BE34063-6E76-4F9F-AA2D-94C57630F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" y="200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50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99CAB27-998D-49C4-9FCD-A495655C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" y="200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14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1342870-097A-4724-82CE-2D7811091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" y="247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61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0A654AC0-CC1A-48EA-AE8D-880757831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" y="204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27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D457035-715D-4D62-86C7-37E6E7419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315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72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26CA4F-F649-4EAC-82C8-F25F985E2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" y="303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53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461C5C4-5B15-4D64-BCE9-F620F4D25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" y="380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49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8B42738-9705-406B-B062-3601D6046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" y="380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44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DCA1B50-F742-47AF-A35E-F2DCEAA2D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" y="394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37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B47973BC-9230-4B71-B2C1-4DBE07CBB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" y="143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76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CB7E81E-35FD-44C9-B77D-9E42F672A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358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41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C99317-2F50-45C6-97AF-6BE06F32D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" y="277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28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91C7673-F63F-4235-8B40-D98C8882E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" y="116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80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042613A8-ACC1-44CA-8198-F5DF6C95A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" y="55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62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9747361-FC10-436E-9CBC-447E57FB6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" y="172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60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46569336-CC2F-4438-9EDA-8D16D397C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206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95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138524B-BA68-4372-9800-AAA06AF63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236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78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B27291C-B2B9-4117-AF0A-78CFFB8B1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269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91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D484679-EC29-417A-815B-35F26E2BB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249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77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BC97FC6-47C8-411D-8301-A72BE3CAA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329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45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2916910-6768-406D-8AB5-2F641F6B4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" y="421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18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00A3716F-35A1-4002-A9DA-B47EB66DA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453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36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6AEC294-4647-42EB-85B5-CD85EC0DD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" y="493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03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3812B274-DFE5-4F16-A323-03CCBE2F7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527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23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C01BA4BC-9FAB-48DF-BB46-498F620FA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" y="547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87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C5601FB2-7BEC-492A-B9EF-5A45A06C1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" y="475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86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E66BC822-2AC3-4C04-9E38-56DA50C7F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" y="455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79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6A282C66-A555-4B2F-939B-9E70B2A86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" y="455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85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D66E053-F756-41A4-B90C-92E4E8305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" y="547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17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4A0BFC7A-F744-491E-9985-B0FAFEC03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553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16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0F28F08E-15B0-4557-8E77-7471E2E4B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" y="140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02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B7C4C20-A43C-42B1-B7D6-34C79A6FA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" y="150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08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96AE57B3-026E-4E7C-A919-A0CEB57F6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" y="217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51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D1C711D-BC37-49C5-9B7A-1AAF0E826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" y="287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9B7290F-886D-4159-8270-C90584C20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" y="312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52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D2E03E1-60F9-4CF9-8FBB-185EFC364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" y="211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55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A238EBE9-23CB-48EE-8F51-9910D6BDD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243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54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E594B3E0-7A6C-4E91-AC63-56901A38E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196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57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0AB1BA7-81BC-448E-80E8-7B80D714A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237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67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4CDCBE53-8522-4BAB-B45D-2F078419C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" y="297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88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95D74CF-6237-4E53-90F1-DED70EF0D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325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67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EC531DA6-8C8E-4A07-8009-F014C0DDD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" y="355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70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729749C9-C653-406D-A5D1-9B4EFE4E0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" y="406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25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CADD8CD7-75E8-48A7-8916-1E6114C55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452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39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928BF263-65E5-4CEF-987C-CD6E4B2F3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" y="388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21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DE0D170D-7AFD-46E8-91F3-DFA59CAD3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459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71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0BD30C9-BE6D-43E9-B603-B721A4166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413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58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AE0AA03-FA80-4EE8-BFCD-58E1ADB7D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" y="342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89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3048B4C-2DA8-402F-A71A-A6B050E41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" y="560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63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290F4EF4-4B7E-480E-9498-ADB5E4F67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" y="629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15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5A847F06-BB19-4ABB-B035-07555BB68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628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43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9234267-06D6-4ABF-8815-030A4E745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556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42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B04A953-F87E-43F3-8060-4A2A5AF83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557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69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37F1EB42-9260-4459-AF44-99A3FAAB6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523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01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C1A825A-1B5C-46C4-9B1E-C612EEFB9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" y="522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74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858C38E-BE17-46CC-9E10-D3F8FECD5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" y="592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73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F2C0D2DE-A76A-4E0B-B896-567B9F109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" y="610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38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25A97576-4751-4C4A-B837-A83B12AA2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" y="670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05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0AA75DED-2D0A-433C-995B-6981ACFB9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743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04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D7D77CB-F6C7-4BF1-9FDB-2FFF83314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" y="745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06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FCF648F9-0380-4278-B830-AF9BE7533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800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83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0234FA8F-AA1F-416F-9E59-93CF5CE56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785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13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C37CE9ED-FF95-4963-A016-AA80852A6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" y="748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84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5C03E28D-E13B-41E4-B3DF-D7617DDF1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" y="671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26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D889334C-9F2A-4789-8F75-53FF54226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" y="672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07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20505EC-D5AF-49ED-AA5F-4C8C56C9D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" y="747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E009751F-6989-4177-8D0C-7F81B19F6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791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34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FB26CBE9-6C85-4E84-808F-853E1351C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" y="839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11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06FDF26-C5E1-4735-9A8A-C60B5BEBB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894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66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CDE2CCE3-2774-40F7-9770-F8904D404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690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48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09EBA32C-DDE2-4442-A678-0E1E3F341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" y="707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12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344A147-9206-49AC-B159-F026F28D7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" y="769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81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55990B64-BEA9-4B35-BE78-E1568BE30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" y="803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31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67B7AD9B-8611-4494-9EC6-4F5CBF754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743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82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6F6FE1AD-B48B-40CE-96E1-E6C5F6393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" y="652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33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D671531-84C4-4BE2-BC90-CFDADAD86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" y="740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40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F46D1071-D596-48C2-9093-8A6139D45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" y="823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64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8558E82B-0F44-4D0E-B3A1-A80A2F361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" y="844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65</a:t>
              </a: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A47A5731-36C8-49EC-AE72-E0B06BE02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" y="781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32</a:t>
              </a: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7C101F7A-86BF-4221-9BC3-1BDA75C41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" y="704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47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5317846-D619-48E2-9E24-1CF40F227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627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24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71C0A4C8-4238-4498-AA72-9EA6218DD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678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46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103C678-4FF6-4906-B3D6-1DBEB7057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609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19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1196213D-FC53-4B9C-A8DF-B092EDEDD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907"/>
              <a:ext cx="0" cy="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57108242-7CD8-4137-8CE0-ABB033423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966"/>
              <a:ext cx="0" cy="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36B5D2C-70CB-4780-AA81-7232182B9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" y="76"/>
              <a:ext cx="15" cy="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1000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59</a:t>
              </a:r>
            </a:p>
          </p:txBody>
        </p:sp>
      </p:grpSp>
      <p:pic>
        <p:nvPicPr>
          <p:cNvPr id="15" name="Graphique 3" descr="Pompier">
            <a:extLst>
              <a:ext uri="{FF2B5EF4-FFF2-40B4-BE49-F238E27FC236}">
                <a16:creationId xmlns:a16="http://schemas.microsoft.com/office/drawing/2014/main" id="{D323DDBC-9E19-4092-B25D-1DCDED970C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61471" y="4717508"/>
            <a:ext cx="403830" cy="403830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6149965-CE2F-4DB3-BDE6-38AFA8354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813129"/>
              </p:ext>
            </p:extLst>
          </p:nvPr>
        </p:nvGraphicFramePr>
        <p:xfrm>
          <a:off x="6516216" y="3337346"/>
          <a:ext cx="2579008" cy="17562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212297096"/>
                    </a:ext>
                  </a:extLst>
                </a:gridCol>
                <a:gridCol w="596516">
                  <a:extLst>
                    <a:ext uri="{9D8B030D-6E8A-4147-A177-3AD203B41FA5}">
                      <a16:colId xmlns:a16="http://schemas.microsoft.com/office/drawing/2014/main" val="182051391"/>
                    </a:ext>
                  </a:extLst>
                </a:gridCol>
                <a:gridCol w="662268">
                  <a:extLst>
                    <a:ext uri="{9D8B030D-6E8A-4147-A177-3AD203B41FA5}">
                      <a16:colId xmlns:a16="http://schemas.microsoft.com/office/drawing/2014/main" val="1603728816"/>
                    </a:ext>
                  </a:extLst>
                </a:gridCol>
                <a:gridCol w="672152">
                  <a:extLst>
                    <a:ext uri="{9D8B030D-6E8A-4147-A177-3AD203B41FA5}">
                      <a16:colId xmlns:a16="http://schemas.microsoft.com/office/drawing/2014/main" val="4162848621"/>
                    </a:ext>
                  </a:extLst>
                </a:gridCol>
              </a:tblGrid>
              <a:tr h="28082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u="none" strike="noStrike" dirty="0">
                          <a:effectLst/>
                        </a:rPr>
                        <a:t>Départements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 limitrophes</a:t>
                      </a:r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u="none" strike="noStrike" dirty="0">
                          <a:effectLst/>
                        </a:rPr>
                        <a:t>Dépenses</a:t>
                      </a:r>
                    </a:p>
                    <a:p>
                      <a:pPr algn="ctr" fontAlgn="t"/>
                      <a:r>
                        <a:rPr lang="fr-FR" sz="800" u="none" strike="noStrike" dirty="0">
                          <a:effectLst/>
                        </a:rPr>
                        <a:t> de </a:t>
                      </a:r>
                      <a:r>
                        <a:rPr lang="fr-FR" sz="800" u="none" strike="noStrike" dirty="0" err="1">
                          <a:effectLst/>
                        </a:rPr>
                        <a:t>Fonct</a:t>
                      </a:r>
                      <a:r>
                        <a:rPr lang="fr-FR" sz="800" u="none" strike="noStrike" dirty="0">
                          <a:effectLst/>
                        </a:rPr>
                        <a:t>.</a:t>
                      </a:r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u="none" strike="noStrike" dirty="0">
                          <a:effectLst/>
                        </a:rPr>
                        <a:t>Dépenses 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d'Invest.</a:t>
                      </a:r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u="none" strike="noStrike" dirty="0">
                          <a:effectLst/>
                        </a:rPr>
                        <a:t>Dépenses Totales</a:t>
                      </a:r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38685"/>
                  </a:ext>
                </a:extLst>
              </a:tr>
              <a:tr h="1639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04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58 €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0 €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58 €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192501"/>
                  </a:ext>
                </a:extLst>
              </a:tr>
              <a:tr h="1639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05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48 €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2 €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50 €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2765065"/>
                  </a:ext>
                </a:extLst>
              </a:tr>
              <a:tr h="1639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73 €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3 €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76 €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708917"/>
                  </a:ext>
                </a:extLst>
              </a:tr>
              <a:tr h="1639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07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53 €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12 €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65 €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6919417"/>
                  </a:ext>
                </a:extLst>
              </a:tr>
              <a:tr h="1639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13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37 €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9 €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46 €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674744"/>
                  </a:ext>
                </a:extLst>
              </a:tr>
              <a:tr h="1639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26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44 €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0 €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44 €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3395081"/>
                  </a:ext>
                </a:extLst>
              </a:tr>
              <a:tr h="1639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30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63 €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7 €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70 €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265058"/>
                  </a:ext>
                </a:extLst>
              </a:tr>
              <a:tr h="1639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83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48 €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4 €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48 €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9528626"/>
                  </a:ext>
                </a:extLst>
              </a:tr>
              <a:tr h="1639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84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60 €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4 €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64 €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365731"/>
                  </a:ext>
                </a:extLst>
              </a:tr>
            </a:tbl>
          </a:graphicData>
        </a:graphic>
      </p:graphicFrame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E273EC95-0DEC-4D55-BD1C-284BA666A9E2}"/>
              </a:ext>
            </a:extLst>
          </p:cNvPr>
          <p:cNvSpPr/>
          <p:nvPr/>
        </p:nvSpPr>
        <p:spPr>
          <a:xfrm rot="10800000">
            <a:off x="8388424" y="962039"/>
            <a:ext cx="631702" cy="608299"/>
          </a:xfrm>
          <a:prstGeom prst="triangle">
            <a:avLst>
              <a:gd name="adj" fmla="val 30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8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pt V2-bleu">
            <a:extLst>
              <a:ext uri="{FF2B5EF4-FFF2-40B4-BE49-F238E27FC236}">
                <a16:creationId xmlns:a16="http://schemas.microsoft.com/office/drawing/2014/main" id="{6831A297-E0B3-45F5-ABDC-E10A735DA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60" y="5760570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53792" y="106336"/>
            <a:ext cx="7809231" cy="701731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Capacité d’autofinancement brute en €/habitant</a:t>
            </a:r>
            <a:b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Départements de 500 000 à 999 999 hab.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43090" y="6475445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71790" y="6486797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76520" y="980422"/>
            <a:ext cx="82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€/hab.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00000000-0008-0000-1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852633"/>
              </p:ext>
            </p:extLst>
          </p:nvPr>
        </p:nvGraphicFramePr>
        <p:xfrm>
          <a:off x="971600" y="1158933"/>
          <a:ext cx="7991423" cy="4590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 Box 7">
            <a:extLst>
              <a:ext uri="{FF2B5EF4-FFF2-40B4-BE49-F238E27FC236}">
                <a16:creationId xmlns:a16="http://schemas.microsoft.com/office/drawing/2014/main" id="{DBD67C80-9691-43D0-BC91-93AAA548566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88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pt V2-bleu">
            <a:extLst>
              <a:ext uri="{FF2B5EF4-FFF2-40B4-BE49-F238E27FC236}">
                <a16:creationId xmlns:a16="http://schemas.microsoft.com/office/drawing/2014/main" id="{697287DA-6039-49B3-B40B-D3A96CDDA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60" y="5778000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41477" y="83965"/>
            <a:ext cx="7809231" cy="701731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0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Dépenses d’équipement en</a:t>
            </a:r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€/habitant</a:t>
            </a:r>
            <a:b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Départements de 500 000 à 999 999 hab.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57900" y="6500102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86600" y="6492873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76520" y="980422"/>
            <a:ext cx="82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€/hab.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00000000-0008-0000-1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746762"/>
              </p:ext>
            </p:extLst>
          </p:nvPr>
        </p:nvGraphicFramePr>
        <p:xfrm>
          <a:off x="948187" y="1421369"/>
          <a:ext cx="8088309" cy="4349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Box 7">
            <a:extLst>
              <a:ext uri="{FF2B5EF4-FFF2-40B4-BE49-F238E27FC236}">
                <a16:creationId xmlns:a16="http://schemas.microsoft.com/office/drawing/2014/main" id="{F0555B0B-D62C-4855-951B-6EBBF67CABD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5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pt V2-bleu">
            <a:extLst>
              <a:ext uri="{FF2B5EF4-FFF2-40B4-BE49-F238E27FC236}">
                <a16:creationId xmlns:a16="http://schemas.microsoft.com/office/drawing/2014/main" id="{9C61BFB3-78E4-4472-A182-EC8AD0263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98" y="5784606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44914" y="76414"/>
            <a:ext cx="7809231" cy="701731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Encours total de la dette €/habitant</a:t>
            </a:r>
            <a:b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Départements de 500 000 à 999 999 hab.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57900" y="6479502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75076" y="6472280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76520" y="980422"/>
            <a:ext cx="82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€/hab.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00000000-0008-0000-1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970539"/>
              </p:ext>
            </p:extLst>
          </p:nvPr>
        </p:nvGraphicFramePr>
        <p:xfrm>
          <a:off x="930520" y="1318735"/>
          <a:ext cx="8201956" cy="4335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Box 7">
            <a:extLst>
              <a:ext uri="{FF2B5EF4-FFF2-40B4-BE49-F238E27FC236}">
                <a16:creationId xmlns:a16="http://schemas.microsoft.com/office/drawing/2014/main" id="{8AED6A6C-E78C-4122-961E-2051A8E3461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pt V2-bleu">
            <a:extLst>
              <a:ext uri="{FF2B5EF4-FFF2-40B4-BE49-F238E27FC236}">
                <a16:creationId xmlns:a16="http://schemas.microsoft.com/office/drawing/2014/main" id="{9C61BFB3-78E4-4472-A182-EC8AD0263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98" y="5784606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44914" y="76414"/>
            <a:ext cx="7809231" cy="424732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Les 3 principaux éléments à retenir du bilan</a:t>
            </a:r>
            <a:endParaRPr lang="fr-FR" alt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57900" y="6479502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75076" y="6472280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8AED6A6C-E78C-4122-961E-2051A8E3461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9E5FA955-63EF-4D1B-95B3-B73C59B2C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658756"/>
              </p:ext>
            </p:extLst>
          </p:nvPr>
        </p:nvGraphicFramePr>
        <p:xfrm>
          <a:off x="1251933" y="764704"/>
          <a:ext cx="7511247" cy="501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3BCFB781-6B4A-40A7-B014-5B5285ADD380}"/>
              </a:ext>
            </a:extLst>
          </p:cNvPr>
          <p:cNvSpPr txBox="1"/>
          <p:nvPr/>
        </p:nvSpPr>
        <p:spPr>
          <a:xfrm>
            <a:off x="7499244" y="2157695"/>
            <a:ext cx="1416249" cy="923330"/>
          </a:xfrm>
          <a:prstGeom prst="rect">
            <a:avLst/>
          </a:prstGeom>
          <a:ln w="19050">
            <a:solidFill>
              <a:srgbClr val="33CC3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FONDS DE ROULEMENT (FR)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626B28-9A62-496E-8D5F-153363F1CEB5}"/>
              </a:ext>
            </a:extLst>
          </p:cNvPr>
          <p:cNvSpPr txBox="1"/>
          <p:nvPr/>
        </p:nvSpPr>
        <p:spPr>
          <a:xfrm>
            <a:off x="1351851" y="1074447"/>
            <a:ext cx="1996193" cy="64633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RECOUVREMENT DES CRÉANCES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9372F30-BDA7-49AD-9516-5FA146B06094}"/>
              </a:ext>
            </a:extLst>
          </p:cNvPr>
          <p:cNvSpPr txBox="1"/>
          <p:nvPr/>
        </p:nvSpPr>
        <p:spPr>
          <a:xfrm>
            <a:off x="1513406" y="4581128"/>
            <a:ext cx="1673084" cy="646331"/>
          </a:xfrm>
          <a:prstGeom prst="rect">
            <a:avLst/>
          </a:prstGeom>
          <a:ln w="19050"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PAIEMENT DES FOURNISSEURS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48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31FC96-6C05-4534-98C0-D4D72097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6345" y="6470133"/>
            <a:ext cx="3086100" cy="365125"/>
          </a:xfrm>
        </p:spPr>
        <p:txBody>
          <a:bodyPr/>
          <a:lstStyle/>
          <a:p>
            <a:r>
              <a:rPr lang="fr-FR" dirty="0"/>
              <a:t>Direction des Finances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3A9877-791E-4978-8325-C46136D4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045" y="6470980"/>
            <a:ext cx="2057400" cy="365125"/>
          </a:xfrm>
        </p:spPr>
        <p:txBody>
          <a:bodyPr/>
          <a:lstStyle/>
          <a:p>
            <a:fld id="{92E6AF78-BCD0-475B-A98B-A56DB2ECEBB9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9" name="Picture 9" descr="pt V2-bleu">
            <a:extLst>
              <a:ext uri="{FF2B5EF4-FFF2-40B4-BE49-F238E27FC236}">
                <a16:creationId xmlns:a16="http://schemas.microsoft.com/office/drawing/2014/main" id="{646463C2-9DAC-4BBD-9293-B5ECDCE0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964" y="5776702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D2BB6CD-A3C5-41B8-981E-92EF9FE0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Rectangle 1030">
            <a:extLst>
              <a:ext uri="{FF2B5EF4-FFF2-40B4-BE49-F238E27FC236}">
                <a16:creationId xmlns:a16="http://schemas.microsoft.com/office/drawing/2014/main" id="{FD8640B4-73D4-4329-9F08-AACA9E92D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8116" y="102297"/>
            <a:ext cx="7886700" cy="646331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0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Évolution de la fraction de TVA (ex part départementale de la taxe sur le foncier bâti du Département de Vaucluse)</a:t>
            </a:r>
            <a:endParaRPr lang="fr-FR" altLang="fr-FR" sz="20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E89000A-82AF-4796-A35D-498CC504972B}"/>
              </a:ext>
            </a:extLst>
          </p:cNvPr>
          <p:cNvSpPr txBox="1"/>
          <p:nvPr/>
        </p:nvSpPr>
        <p:spPr>
          <a:xfrm>
            <a:off x="964848" y="6530433"/>
            <a:ext cx="617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M€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EAB5532A-4714-4F82-9616-C0170C1A9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759713"/>
              </p:ext>
            </p:extLst>
          </p:nvPr>
        </p:nvGraphicFramePr>
        <p:xfrm>
          <a:off x="940487" y="1859483"/>
          <a:ext cx="8201958" cy="2886088"/>
        </p:xfrm>
        <a:graphic>
          <a:graphicData uri="http://schemas.openxmlformats.org/drawingml/2006/table">
            <a:tbl>
              <a:tblPr/>
              <a:tblGrid>
                <a:gridCol w="3039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7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6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7" marR="9527" marT="952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Base nette                           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730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747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768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784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Taux Foncier bâti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15,13 %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</a:t>
                      </a:r>
                      <a:r>
                        <a:rPr lang="fr-FR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</a:t>
                      </a:r>
                      <a:r>
                        <a:rPr lang="fr-FR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</a:t>
                      </a:r>
                      <a:r>
                        <a:rPr lang="fr-FR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Produit Foncier bâti </a:t>
                      </a:r>
                      <a:r>
                        <a:rPr lang="fr-F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/ Part de TVA à compter de 2021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110,9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113,8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117,7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118,9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119,3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130,7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Evolution Produit</a:t>
                      </a:r>
                      <a:r>
                        <a:rPr lang="fr-F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Foncier bâti / Part de TVA à compter de 2021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dont évolution physique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1,4 %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2,2 %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0,0 %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dont Coefficient de revalorisation forfaitaire </a:t>
                      </a:r>
                    </a:p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dont rôle supplémentaire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dont évolution taux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5,0 %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0,0 %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0,0 %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0,0 %</a:t>
                      </a: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 Box 7">
            <a:extLst>
              <a:ext uri="{FF2B5EF4-FFF2-40B4-BE49-F238E27FC236}">
                <a16:creationId xmlns:a16="http://schemas.microsoft.com/office/drawing/2014/main" id="{4D9E997D-EF21-4F0F-ABBA-1666C8AF94B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31FC96-6C05-4534-98C0-D4D72097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9873" y="6470980"/>
            <a:ext cx="3086100" cy="365125"/>
          </a:xfrm>
        </p:spPr>
        <p:txBody>
          <a:bodyPr/>
          <a:lstStyle/>
          <a:p>
            <a:r>
              <a:rPr lang="fr-FR" dirty="0"/>
              <a:t>Direction des Finances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3A9877-791E-4978-8325-C46136D4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3653" y="6470980"/>
            <a:ext cx="2057400" cy="365125"/>
          </a:xfrm>
        </p:spPr>
        <p:txBody>
          <a:bodyPr/>
          <a:lstStyle/>
          <a:p>
            <a:fld id="{92E6AF78-BCD0-475B-A98B-A56DB2ECEBB9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9" name="Picture 9" descr="pt V2-bleu">
            <a:extLst>
              <a:ext uri="{FF2B5EF4-FFF2-40B4-BE49-F238E27FC236}">
                <a16:creationId xmlns:a16="http://schemas.microsoft.com/office/drawing/2014/main" id="{646463C2-9DAC-4BBD-9293-B5ECDCE0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18" y="5771116"/>
            <a:ext cx="982941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D2BB6CD-A3C5-41B8-981E-92EF9FE0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Rectangle 1030">
            <a:extLst>
              <a:ext uri="{FF2B5EF4-FFF2-40B4-BE49-F238E27FC236}">
                <a16:creationId xmlns:a16="http://schemas.microsoft.com/office/drawing/2014/main" id="{FD8640B4-73D4-4329-9F08-AACA9E92D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111175"/>
            <a:ext cx="7886700" cy="369332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0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Évolution </a:t>
            </a:r>
            <a:r>
              <a:rPr lang="fr-FR" altLang="fr-FR" sz="2000" kern="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3 plus importantes recettes de fonctionnement</a:t>
            </a:r>
            <a:endParaRPr lang="fr-FR" altLang="fr-FR" sz="20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E89000A-82AF-4796-A35D-498CC504972B}"/>
              </a:ext>
            </a:extLst>
          </p:cNvPr>
          <p:cNvSpPr txBox="1"/>
          <p:nvPr/>
        </p:nvSpPr>
        <p:spPr>
          <a:xfrm>
            <a:off x="964848" y="6530433"/>
            <a:ext cx="617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M€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937220"/>
              </p:ext>
            </p:extLst>
          </p:nvPr>
        </p:nvGraphicFramePr>
        <p:xfrm>
          <a:off x="1095375" y="1086884"/>
          <a:ext cx="7907338" cy="419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>
            <a:extLst>
              <a:ext uri="{FF2B5EF4-FFF2-40B4-BE49-F238E27FC236}">
                <a16:creationId xmlns:a16="http://schemas.microsoft.com/office/drawing/2014/main" id="{A67A4C50-DA17-43F4-B2C4-9DCC5454376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4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31FC96-6C05-4534-98C0-D4D72097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488207"/>
            <a:ext cx="3086100" cy="365125"/>
          </a:xfrm>
        </p:spPr>
        <p:txBody>
          <a:bodyPr/>
          <a:lstStyle/>
          <a:p>
            <a:r>
              <a:rPr lang="fr-FR" dirty="0"/>
              <a:t>Direction des Finances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3A9877-791E-4978-8325-C46136D4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70981"/>
            <a:ext cx="2057400" cy="365125"/>
          </a:xfrm>
        </p:spPr>
        <p:txBody>
          <a:bodyPr/>
          <a:lstStyle/>
          <a:p>
            <a:fld id="{92E6AF78-BCD0-475B-A98B-A56DB2ECEBB9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9" name="Picture 9" descr="pt V2-bleu">
            <a:extLst>
              <a:ext uri="{FF2B5EF4-FFF2-40B4-BE49-F238E27FC236}">
                <a16:creationId xmlns:a16="http://schemas.microsoft.com/office/drawing/2014/main" id="{646463C2-9DAC-4BBD-9293-B5ECDCE0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999" y="5773332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D2BB6CD-A3C5-41B8-981E-92EF9FE0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Rectangle 1030">
            <a:extLst>
              <a:ext uri="{FF2B5EF4-FFF2-40B4-BE49-F238E27FC236}">
                <a16:creationId xmlns:a16="http://schemas.microsoft.com/office/drawing/2014/main" id="{FD8640B4-73D4-4329-9F08-AACA9E92D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81346"/>
            <a:ext cx="7886700" cy="646331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0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Dépenses de gestion 2022 : 592 millions d’euros,</a:t>
            </a:r>
            <a:br>
              <a:rPr lang="fr-FR" altLang="fr-FR" sz="20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0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soit </a:t>
            </a:r>
            <a:r>
              <a:rPr lang="fr-FR" altLang="fr-FR" sz="200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+ 7,5 %</a:t>
            </a:r>
            <a:endParaRPr lang="fr-FR" altLang="fr-FR" sz="20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E89000A-82AF-4796-A35D-498CC504972B}"/>
              </a:ext>
            </a:extLst>
          </p:cNvPr>
          <p:cNvSpPr txBox="1"/>
          <p:nvPr/>
        </p:nvSpPr>
        <p:spPr>
          <a:xfrm>
            <a:off x="964848" y="6530433"/>
            <a:ext cx="617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M€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115552"/>
              </p:ext>
            </p:extLst>
          </p:nvPr>
        </p:nvGraphicFramePr>
        <p:xfrm>
          <a:off x="1708161" y="81346"/>
          <a:ext cx="78867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642720E9-79DE-4A18-9BA1-0C408F03C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20" y="4365104"/>
            <a:ext cx="2661959" cy="2165325"/>
          </a:xfrm>
          <a:prstGeom prst="rect">
            <a:avLst/>
          </a:prstGeom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id="{7D51D01C-2C96-4ED9-93C5-4DD83A2A358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31FC96-6C05-4534-98C0-D4D72097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6915" y="6492875"/>
            <a:ext cx="3086100" cy="365125"/>
          </a:xfrm>
        </p:spPr>
        <p:txBody>
          <a:bodyPr/>
          <a:lstStyle/>
          <a:p>
            <a:r>
              <a:rPr lang="fr-FR" dirty="0"/>
              <a:t>Direction des Finances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3A9877-791E-4978-8325-C46136D4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70980"/>
            <a:ext cx="2057400" cy="365125"/>
          </a:xfrm>
        </p:spPr>
        <p:txBody>
          <a:bodyPr/>
          <a:lstStyle/>
          <a:p>
            <a:fld id="{92E6AF78-BCD0-475B-A98B-A56DB2ECEBB9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9" name="Picture 9" descr="pt V2-bleu">
            <a:extLst>
              <a:ext uri="{FF2B5EF4-FFF2-40B4-BE49-F238E27FC236}">
                <a16:creationId xmlns:a16="http://schemas.microsoft.com/office/drawing/2014/main" id="{646463C2-9DAC-4BBD-9293-B5ECDCE0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975" y="5778252"/>
            <a:ext cx="982935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D2BB6CD-A3C5-41B8-981E-92EF9FE0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Rectangle 1030">
            <a:extLst>
              <a:ext uri="{FF2B5EF4-FFF2-40B4-BE49-F238E27FC236}">
                <a16:creationId xmlns:a16="http://schemas.microsoft.com/office/drawing/2014/main" id="{FD8640B4-73D4-4329-9F08-AACA9E92D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3000" y="100334"/>
            <a:ext cx="7886700" cy="701731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Évolution des dépenses de personnel en 2022 : </a:t>
            </a:r>
            <a:b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136,8 millions d’euros, soit + 3,6 %</a:t>
            </a:r>
            <a:endParaRPr lang="fr-FR" altLang="fr-FR" sz="20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E89000A-82AF-4796-A35D-498CC504972B}"/>
              </a:ext>
            </a:extLst>
          </p:cNvPr>
          <p:cNvSpPr txBox="1"/>
          <p:nvPr/>
        </p:nvSpPr>
        <p:spPr>
          <a:xfrm>
            <a:off x="964848" y="6530433"/>
            <a:ext cx="617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M€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796804"/>
              </p:ext>
            </p:extLst>
          </p:nvPr>
        </p:nvGraphicFramePr>
        <p:xfrm>
          <a:off x="964848" y="1099876"/>
          <a:ext cx="8223005" cy="4201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>
            <a:extLst>
              <a:ext uri="{FF2B5EF4-FFF2-40B4-BE49-F238E27FC236}">
                <a16:creationId xmlns:a16="http://schemas.microsoft.com/office/drawing/2014/main" id="{7A2B1ADE-C332-434E-BF8F-5B70C8C0D83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31FC96-6C05-4534-98C0-D4D72097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492875"/>
            <a:ext cx="3086100" cy="365125"/>
          </a:xfrm>
        </p:spPr>
        <p:txBody>
          <a:bodyPr/>
          <a:lstStyle/>
          <a:p>
            <a:r>
              <a:rPr lang="fr-FR" dirty="0"/>
              <a:t>Direction des Finances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3A9877-791E-4978-8325-C46136D4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92E6AF78-BCD0-475B-A98B-A56DB2ECEBB9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9" name="Picture 9" descr="pt V2-bleu">
            <a:extLst>
              <a:ext uri="{FF2B5EF4-FFF2-40B4-BE49-F238E27FC236}">
                <a16:creationId xmlns:a16="http://schemas.microsoft.com/office/drawing/2014/main" id="{646463C2-9DAC-4BBD-9293-B5ECDCE0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801" y="5778000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D2BB6CD-A3C5-41B8-981E-92EF9FE0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Rectangle 1030">
            <a:extLst>
              <a:ext uri="{FF2B5EF4-FFF2-40B4-BE49-F238E27FC236}">
                <a16:creationId xmlns:a16="http://schemas.microsoft.com/office/drawing/2014/main" id="{FD8640B4-73D4-4329-9F08-AACA9E92D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3910" y="129376"/>
            <a:ext cx="7886700" cy="757130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Dépenses de personnel en €/habitant</a:t>
            </a:r>
            <a:br>
              <a:rPr lang="fr-FR" alt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Départements de 500 000 à 749 999 hab.</a:t>
            </a:r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fr-FR" altLang="fr-FR" sz="20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0246D75-7794-42C5-9D36-9F79378DDA84}"/>
              </a:ext>
            </a:extLst>
          </p:cNvPr>
          <p:cNvSpPr txBox="1"/>
          <p:nvPr/>
        </p:nvSpPr>
        <p:spPr>
          <a:xfrm>
            <a:off x="965034" y="1029983"/>
            <a:ext cx="82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€/hab.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C43FD4-A055-4CFF-8972-30A750C39A43}"/>
              </a:ext>
            </a:extLst>
          </p:cNvPr>
          <p:cNvSpPr/>
          <p:nvPr/>
        </p:nvSpPr>
        <p:spPr>
          <a:xfrm>
            <a:off x="2807788" y="5237771"/>
            <a:ext cx="47165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Départements de même strate (données 2021) : moyenne = 189 €/hab.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Département de Vaucluse (données 2021) = 230 €/hab.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Département de Vaucluse (données 2022) =  244 €/hab. </a:t>
            </a:r>
          </a:p>
          <a:p>
            <a:pPr lvl="0">
              <a:spcBef>
                <a:spcPct val="50000"/>
              </a:spcBef>
            </a:pPr>
            <a:r>
              <a:rPr lang="fr-FR" altLang="fr-FR" sz="1200" b="1" dirty="0">
                <a:solidFill>
                  <a:prstClr val="black"/>
                </a:solidFill>
                <a:latin typeface="Times New Roman" pitchFamily="18" charset="0"/>
              </a:rPr>
              <a:t>Moyenne nationale  (données 2022) = 206 €/hab.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6D5D7D-A3EC-4E10-A318-96A8F8704A43}"/>
              </a:ext>
            </a:extLst>
          </p:cNvPr>
          <p:cNvSpPr/>
          <p:nvPr/>
        </p:nvSpPr>
        <p:spPr>
          <a:xfrm>
            <a:off x="2474522" y="5342257"/>
            <a:ext cx="216024" cy="156372"/>
          </a:xfrm>
          <a:prstGeom prst="rect">
            <a:avLst/>
          </a:prstGeom>
          <a:solidFill>
            <a:srgbClr val="80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A3EEA-DBDE-4A00-85BE-66C76B026A1B}"/>
              </a:ext>
            </a:extLst>
          </p:cNvPr>
          <p:cNvSpPr/>
          <p:nvPr/>
        </p:nvSpPr>
        <p:spPr>
          <a:xfrm>
            <a:off x="2474522" y="5635200"/>
            <a:ext cx="216024" cy="1563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6373FA-FF0F-4FD4-AA44-5A73FD4DCF76}"/>
              </a:ext>
            </a:extLst>
          </p:cNvPr>
          <p:cNvSpPr/>
          <p:nvPr/>
        </p:nvSpPr>
        <p:spPr>
          <a:xfrm>
            <a:off x="2474522" y="5965039"/>
            <a:ext cx="216024" cy="15637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59B8D5A-2527-4BAC-BF64-8F8121DE53DC}"/>
              </a:ext>
            </a:extLst>
          </p:cNvPr>
          <p:cNvCxnSpPr>
            <a:cxnSpLocks/>
          </p:cNvCxnSpPr>
          <p:nvPr/>
        </p:nvCxnSpPr>
        <p:spPr>
          <a:xfrm>
            <a:off x="2474522" y="6237312"/>
            <a:ext cx="2160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680104"/>
              </p:ext>
            </p:extLst>
          </p:nvPr>
        </p:nvGraphicFramePr>
        <p:xfrm>
          <a:off x="930520" y="1214333"/>
          <a:ext cx="8213480" cy="399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Box 7">
            <a:extLst>
              <a:ext uri="{FF2B5EF4-FFF2-40B4-BE49-F238E27FC236}">
                <a16:creationId xmlns:a16="http://schemas.microsoft.com/office/drawing/2014/main" id="{F57DE42A-E204-4951-87BF-ADF79CF0954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pt V2-bleu">
            <a:extLst>
              <a:ext uri="{FF2B5EF4-FFF2-40B4-BE49-F238E27FC236}">
                <a16:creationId xmlns:a16="http://schemas.microsoft.com/office/drawing/2014/main" id="{D31ABB07-C5A2-476E-9A10-9578FA7B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112" y="5770207"/>
            <a:ext cx="982940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768942" y="275113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solidFill>
                <a:prstClr val="black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73230" y="85546"/>
            <a:ext cx="7809231" cy="978729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fr-FR" altLang="fr-FR" sz="240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Allocations de Revenu de Solidarité Active (RSA) et produit de la Taxe Intérieure de Consommation sur les Produits Energétiques (TICPE) 2012-2022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065795" y="6492873"/>
            <a:ext cx="3086100" cy="365125"/>
          </a:xfrm>
        </p:spPr>
        <p:txBody>
          <a:bodyPr/>
          <a:lstStyle/>
          <a:p>
            <a:r>
              <a:rPr lang="fr-FR" sz="900" dirty="0">
                <a:solidFill>
                  <a:prstClr val="black">
                    <a:tint val="75000"/>
                  </a:prstClr>
                </a:solidFill>
              </a:rPr>
              <a:t>Direction des Finances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86600" y="6523889"/>
            <a:ext cx="2057400" cy="365125"/>
          </a:xfrm>
        </p:spPr>
        <p:txBody>
          <a:bodyPr/>
          <a:lstStyle/>
          <a:p>
            <a:pPr>
              <a:defRPr/>
            </a:pPr>
            <a:fld id="{51A0ACEB-59C0-4966-BB3E-A343CEF0439F}" type="slidenum">
              <a:rPr lang="fr-FR" altLang="fr-FR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fr-FR" alt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305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51933" y="5348479"/>
            <a:ext cx="741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En 2022, le montant des allocations RSA versées a atteint 100,7 millions d’euros très insuffisamment compensé par le produit de la TICPE de 58,3 millions d’euros. Le différentiel s’établit à 42,4 millions d’euros seulement atténué par une attribution du Fonds de Mobilisation Départemental pour l’Insertion de 4,4 millions d’euros. Le contribuable vauclusien assume le coût net direct du RSA qui s’élève à 38 millions d’euros en 2022 alors que cette charge devrait incomber à la solidarité nationale.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48105" y="1340768"/>
            <a:ext cx="887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 M€</a:t>
            </a: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104165"/>
              </p:ext>
            </p:extLst>
          </p:nvPr>
        </p:nvGraphicFramePr>
        <p:xfrm>
          <a:off x="904600" y="1618005"/>
          <a:ext cx="8315325" cy="341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Box 7">
            <a:extLst>
              <a:ext uri="{FF2B5EF4-FFF2-40B4-BE49-F238E27FC236}">
                <a16:creationId xmlns:a16="http://schemas.microsoft.com/office/drawing/2014/main" id="{E89D4C6F-22AA-4656-8298-E0D57E2F444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67733" y="2803523"/>
            <a:ext cx="64008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" pitchFamily="34" charset="0"/>
              </a:rPr>
              <a:t>Compte financier unique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75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8"/>
</p:tagLst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14043</TotalTime>
  <Words>2750</Words>
  <Application>Microsoft Office PowerPoint</Application>
  <PresentationFormat>Affichage à l'écran (4:3)</PresentationFormat>
  <Paragraphs>600</Paragraphs>
  <Slides>34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45" baseType="lpstr">
      <vt:lpstr>ＭＳ Ｐゴシック</vt:lpstr>
      <vt:lpstr>Arial</vt:lpstr>
      <vt:lpstr>Arial Black</vt:lpstr>
      <vt:lpstr>Arial Narrow</vt:lpstr>
      <vt:lpstr>Calibri</vt:lpstr>
      <vt:lpstr>Calibri Light</vt:lpstr>
      <vt:lpstr>Gill Sans MT</vt:lpstr>
      <vt:lpstr>Helvetica</vt:lpstr>
      <vt:lpstr>Times New Roman</vt:lpstr>
      <vt:lpstr>1_Thème Office</vt:lpstr>
      <vt:lpstr>Office Theme</vt:lpstr>
      <vt:lpstr>Présentation PowerPoint</vt:lpstr>
      <vt:lpstr>Résultat de l’exercice 2022</vt:lpstr>
      <vt:lpstr>Les recettes de fonctionnement 2022 sont en augmentation et passent à 716,3 millions d’euros</vt:lpstr>
      <vt:lpstr>Évolution de la fraction de TVA (ex part départementale de la taxe sur le foncier bâti du Département de Vaucluse)</vt:lpstr>
      <vt:lpstr>Évolution des 3 plus importantes recettes de fonctionnement</vt:lpstr>
      <vt:lpstr>Dépenses de gestion 2022 : 592 millions d’euros, soit + 7,5 %</vt:lpstr>
      <vt:lpstr> Évolution des dépenses de personnel en 2022 :  136,8 millions d’euros, soit + 3,6 %</vt:lpstr>
      <vt:lpstr>Dépenses de personnel en €/habitant Départements de 500 000 à 749 999 hab. </vt:lpstr>
      <vt:lpstr> Allocations de Revenu de Solidarité Active (RSA) et produit de la Taxe Intérieure de Consommation sur les Produits Energétiques (TICPE) 2012-2022</vt:lpstr>
      <vt:lpstr>Dépenses d’Insertion en €/habitant* Départements de 500 000 à 749 999 hab.</vt:lpstr>
      <vt:lpstr> Allocation Personnalisée d’Autonomie 2012-2022</vt:lpstr>
      <vt:lpstr> Dépenses totales APA (y/c frais de structure) en €/habitant* Départements de 500 000 à 749 999 hab.</vt:lpstr>
      <vt:lpstr> Allocations de Prestation de Compensation du Handicap (PCH)  2012-2022</vt:lpstr>
      <vt:lpstr> Dépenses de l’Aide Sociale à l’Enfance (ASE) en €/habitant*  Départements de 500 000 à 749 999 hab.</vt:lpstr>
      <vt:lpstr> Répartition des dépenses de fonctionnement 2022 par fonction* </vt:lpstr>
      <vt:lpstr> Evolution des ratios d’épargne </vt:lpstr>
      <vt:lpstr> Dépenses d’équipement   par politiques publiques : 123,7 millions d’euros</vt:lpstr>
      <vt:lpstr> Evolution des dépenses d’équipement 2012-2022</vt:lpstr>
      <vt:lpstr> Principales réalisations</vt:lpstr>
      <vt:lpstr> Financement des dépenses d’équipement 2012-2022</vt:lpstr>
      <vt:lpstr> Evolution de l’encours de la dette 2012-2022</vt:lpstr>
      <vt:lpstr> Structure par index</vt:lpstr>
      <vt:lpstr> Structure par prêteurs</vt:lpstr>
      <vt:lpstr>  Capacité de désendettement 2012-2022</vt:lpstr>
      <vt:lpstr> Collèges (Fonct + Inv) en €/habitant Départements de 500 000 à 749 999 hab.</vt:lpstr>
      <vt:lpstr> Collèges (Fonct + Inv) en €/élève Départements de 500 000 à 749 999 hab.</vt:lpstr>
      <vt:lpstr> Comparaison Compte Financier Unique :  Dépenses de voirie (en €/hab.)</vt:lpstr>
      <vt:lpstr> Voirie (Fonct + Inv) en €/habitant Départements de 500 000 à 749 999 hab.</vt:lpstr>
      <vt:lpstr> SDIS (Fonct + Inv) en €/habitant Départements de 500 000 à 749 999 hab.</vt:lpstr>
      <vt:lpstr> Dépenses totales des SDIS en €/habitant Départements PACA et limitrophes.</vt:lpstr>
      <vt:lpstr> Capacité d’autofinancement brute en €/habitant Départements de 500 000 à 999 999 hab.</vt:lpstr>
      <vt:lpstr>Dépenses d’équipement en €/habitant Départements de 500 000 à 999 999 hab.</vt:lpstr>
      <vt:lpstr> Encours total de la dette €/habitant Départements de 500 000 à 999 999 hab.</vt:lpstr>
      <vt:lpstr>Les 3 principaux éléments à retenir du bilan</vt:lpstr>
    </vt:vector>
  </TitlesOfParts>
  <Company>CONSEIL GENERAL DE VAUCLUSE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Cabreilhac Isabelle</dc:creator>
  <cp:lastModifiedBy>Cabreilhac Isabelle</cp:lastModifiedBy>
  <cp:revision>713</cp:revision>
  <cp:lastPrinted>2023-06-14T08:56:11Z</cp:lastPrinted>
  <dcterms:created xsi:type="dcterms:W3CDTF">2019-03-27T10:54:49Z</dcterms:created>
  <dcterms:modified xsi:type="dcterms:W3CDTF">2023-06-15T13:59:54Z</dcterms:modified>
</cp:coreProperties>
</file>